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147483270" r:id="rId3"/>
    <p:sldId id="2147483271" r:id="rId4"/>
    <p:sldId id="263" r:id="rId5"/>
    <p:sldId id="262" r:id="rId6"/>
    <p:sldId id="258" r:id="rId7"/>
    <p:sldId id="261" r:id="rId8"/>
    <p:sldId id="264" r:id="rId9"/>
    <p:sldId id="259" r:id="rId10"/>
    <p:sldId id="260" r:id="rId11"/>
    <p:sldId id="265" r:id="rId12"/>
    <p:sldId id="289" r:id="rId13"/>
    <p:sldId id="290" r:id="rId14"/>
    <p:sldId id="268" r:id="rId15"/>
    <p:sldId id="269" r:id="rId16"/>
    <p:sldId id="270" r:id="rId17"/>
    <p:sldId id="271" r:id="rId18"/>
    <p:sldId id="257" r:id="rId19"/>
    <p:sldId id="282" r:id="rId20"/>
    <p:sldId id="288" r:id="rId21"/>
    <p:sldId id="287" r:id="rId22"/>
    <p:sldId id="277" r:id="rId23"/>
    <p:sldId id="273" r:id="rId24"/>
    <p:sldId id="278" r:id="rId25"/>
    <p:sldId id="279" r:id="rId26"/>
    <p:sldId id="281" r:id="rId27"/>
    <p:sldId id="284" r:id="rId28"/>
  </p:sldIdLst>
  <p:sldSz cx="12192000" cy="6858000"/>
  <p:notesSz cx="6858000" cy="9144000"/>
  <p:embeddedFontLst>
    <p:embeddedFont>
      <p:font typeface="Aptos Light" panose="020B0004020202020204" pitchFamily="34" charset="0"/>
      <p:regular r:id="rId31"/>
      <p:italic r:id="rId32"/>
    </p:embeddedFont>
    <p:embeddedFont>
      <p:font typeface="Bahnschrift Light" panose="020B0502040204020203" pitchFamily="34" charset="0"/>
      <p:regular r:id="rId33"/>
    </p:embeddedFont>
    <p:embeddedFont>
      <p:font typeface="General Sans" panose="020B0604020202020204" charset="0"/>
      <p:regular r:id="rId34"/>
      <p:bold r:id="rId35"/>
      <p:italic r:id="rId36"/>
      <p:boldItalic r:id="rId37"/>
    </p:embeddedFont>
    <p:embeddedFont>
      <p:font typeface="Montserrat" panose="00000500000000000000" pitchFamily="2" charset="0"/>
      <p:regular r:id="rId38"/>
      <p:bold r:id="rId39"/>
      <p:italic r:id="rId40"/>
      <p:boldItalic r:id="rId41"/>
    </p:embeddedFont>
    <p:embeddedFont>
      <p:font typeface="Montserrat-Bold" panose="00000800000000000000" charset="0"/>
      <p:bold r:id="rId42"/>
    </p:embeddedFont>
  </p:embeddedFontLst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0"/>
    <a:srgbClr val="464646"/>
    <a:srgbClr val="8EB48D"/>
    <a:srgbClr val="8CC7E7"/>
    <a:srgbClr val="453B1F"/>
    <a:srgbClr val="159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9E2AE2-D438-4DE6-97F3-A23A33EC7160}" v="37" dt="2026-05-28T22:25:03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79" autoAdjust="0"/>
    <p:restoredTop sz="96449" autoAdjust="0"/>
  </p:normalViewPr>
  <p:slideViewPr>
    <p:cSldViewPr snapToGrid="0">
      <p:cViewPr varScale="1">
        <p:scale>
          <a:sx n="63" d="100"/>
          <a:sy n="63" d="100"/>
        </p:scale>
        <p:origin x="7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6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alina Hevia" userId="8b5997b0-5d85-4faf-b525-ab872465082c" providerId="ADAL" clId="{4AD05DD0-C649-4AF0-95DE-5E40965ECD8A}"/>
    <pc:docChg chg="custSel addSld modSld sldOrd">
      <pc:chgData name="Catalina Hevia" userId="8b5997b0-5d85-4faf-b525-ab872465082c" providerId="ADAL" clId="{4AD05DD0-C649-4AF0-95DE-5E40965ECD8A}" dt="2026-05-28T22:52:56.603" v="41" actId="729"/>
      <pc:docMkLst>
        <pc:docMk/>
      </pc:docMkLst>
      <pc:sldChg chg="ord">
        <pc:chgData name="Catalina Hevia" userId="8b5997b0-5d85-4faf-b525-ab872465082c" providerId="ADAL" clId="{4AD05DD0-C649-4AF0-95DE-5E40965ECD8A}" dt="2026-05-28T22:24:36.509" v="4"/>
        <pc:sldMkLst>
          <pc:docMk/>
          <pc:sldMk cId="2111675418" sldId="263"/>
        </pc:sldMkLst>
      </pc:sldChg>
      <pc:sldChg chg="mod modShow">
        <pc:chgData name="Catalina Hevia" userId="8b5997b0-5d85-4faf-b525-ab872465082c" providerId="ADAL" clId="{4AD05DD0-C649-4AF0-95DE-5E40965ECD8A}" dt="2026-05-28T22:52:56.603" v="41" actId="729"/>
        <pc:sldMkLst>
          <pc:docMk/>
          <pc:sldMk cId="1929824466" sldId="270"/>
        </pc:sldMkLst>
      </pc:sldChg>
      <pc:sldChg chg="modSp add mod modAnim">
        <pc:chgData name="Catalina Hevia" userId="8b5997b0-5d85-4faf-b525-ab872465082c" providerId="ADAL" clId="{4AD05DD0-C649-4AF0-95DE-5E40965ECD8A}" dt="2026-05-28T22:25:03.548" v="40" actId="20577"/>
        <pc:sldMkLst>
          <pc:docMk/>
          <pc:sldMk cId="3020921131" sldId="2147483270"/>
        </pc:sldMkLst>
        <pc:spChg chg="mod">
          <ac:chgData name="Catalina Hevia" userId="8b5997b0-5d85-4faf-b525-ab872465082c" providerId="ADAL" clId="{4AD05DD0-C649-4AF0-95DE-5E40965ECD8A}" dt="2026-05-28T22:25:03.548" v="40" actId="20577"/>
          <ac:spMkLst>
            <pc:docMk/>
            <pc:sldMk cId="3020921131" sldId="2147483270"/>
            <ac:spMk id="7" creationId="{A208153D-3901-E0F1-E9BF-9A157314D52A}"/>
          </ac:spMkLst>
        </pc:spChg>
      </pc:sldChg>
      <pc:sldChg chg="modSp add mod">
        <pc:chgData name="Catalina Hevia" userId="8b5997b0-5d85-4faf-b525-ab872465082c" providerId="ADAL" clId="{4AD05DD0-C649-4AF0-95DE-5E40965ECD8A}" dt="2026-05-28T22:24:48.641" v="6" actId="20577"/>
        <pc:sldMkLst>
          <pc:docMk/>
          <pc:sldMk cId="2485480865" sldId="2147483271"/>
        </pc:sldMkLst>
        <pc:spChg chg="mod">
          <ac:chgData name="Catalina Hevia" userId="8b5997b0-5d85-4faf-b525-ab872465082c" providerId="ADAL" clId="{4AD05DD0-C649-4AF0-95DE-5E40965ECD8A}" dt="2026-05-28T22:24:48.641" v="6" actId="20577"/>
          <ac:spMkLst>
            <pc:docMk/>
            <pc:sldMk cId="2485480865" sldId="2147483271"/>
            <ac:spMk id="87" creationId="{532F3950-3DD4-5CE0-888A-5234C9593A7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95CFE36-7FFD-C60E-C59C-FD78930F04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8B4C94-A144-0842-5C85-20BD2F8EF7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D725E-A363-4D27-9367-2281DEFEC43C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3F7E29-CF1F-77F9-869A-528ECD6D84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AB48DB-81C7-E049-7F8F-34C412BB16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3E9B0-79E8-4986-8914-A1B0658396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87631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1CED0-4BE8-47F4-A4E5-722115BA1AB9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241DD-2FA9-46F2-9E39-3EEA1E90CF7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9394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1E5DB-FC5F-43ED-BF3A-DA24FC189F27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52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FA017-B94F-11C1-DC0C-30E74B0B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1F36C50-4767-99E6-B688-360556C07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5D4E976-BEC1-6111-4329-259731636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D41DDD-2253-CCF4-1A09-BAFBEE37C8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D68615-22A8-4E65-95F5-7A901421B66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7307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241DD-2FA9-46F2-9E39-3EEA1E90CF73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0678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241DD-2FA9-46F2-9E39-3EEA1E90CF73}" type="slidenum">
              <a:rPr lang="es-CL" smtClean="0"/>
              <a:t>27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2610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90450FF-0F8E-73F5-83F7-308E81B35C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8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C6779741-75BF-D9C7-A69A-EDB6B8DD9957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tx2">
              <a:alpha val="65000"/>
            </a:schemeClr>
          </a:solidFill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88651AD9-65AE-A67C-17D4-165257C4FEDC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DF0ED938-7FA5-FAF6-F573-E624E8EC1637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69038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94C74B92-5719-3853-DA32-69E759AFC042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tx2">
              <a:alpha val="65000"/>
            </a:schemeClr>
          </a:solidFill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AC66670D-0888-A8AE-0D48-1E576EBCD5EE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BB057C23-FBD1-EF1E-8D35-87506808AAA8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19971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i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94C74B92-5719-3853-DA32-69E759AFC042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AC66670D-0888-A8AE-0D48-1E576EBCD5EE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BB057C23-FBD1-EF1E-8D35-87506808AAA8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72322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z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AEAFBB49-EF7F-BE8F-D3D7-9F65B6151E75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01297A8D-F410-0D43-61C5-FCE767CAC177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833AC00B-4348-94FC-DB80-F0037C18E1FC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921665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a C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circuito, medidor&#10;&#10;El contenido generado por IA puede ser incorrecto.">
            <a:extLst>
              <a:ext uri="{FF2B5EF4-FFF2-40B4-BE49-F238E27FC236}">
                <a16:creationId xmlns:a16="http://schemas.microsoft.com/office/drawing/2014/main" id="{02F79072-9962-FC67-875F-B97443725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CF8DA88-FB63-A78F-0727-F306EEFCBD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6FBE0B57-728E-1071-8772-97AA9DF52CC1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BCA4A574-F705-242C-F8AB-0C07E1377278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53C17892-2D7B-64CF-05DE-601453B55F6F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0068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rre nad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avion en al aire&#10;&#10;El contenido generado por IA puede ser incorrecto.">
            <a:extLst>
              <a:ext uri="{FF2B5EF4-FFF2-40B4-BE49-F238E27FC236}">
                <a16:creationId xmlns:a16="http://schemas.microsoft.com/office/drawing/2014/main" id="{601686C7-4784-A617-9EA4-305BF1D90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30642ECB-7D33-7849-F9E8-0F14E6FDCD00}"/>
              </a:ext>
            </a:extLst>
          </p:cNvPr>
          <p:cNvSpPr/>
          <p:nvPr userDrawn="1"/>
        </p:nvSpPr>
        <p:spPr>
          <a:xfrm>
            <a:off x="-1" y="0"/>
            <a:ext cx="10817158" cy="6858000"/>
          </a:xfrm>
          <a:prstGeom prst="rect">
            <a:avLst/>
          </a:prstGeom>
          <a:gradFill>
            <a:gsLst>
              <a:gs pos="0">
                <a:schemeClr val="tx2">
                  <a:alpha val="50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96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 campo de pasto&#10;&#10;El contenido generado por IA puede ser incorrecto.">
            <a:extLst>
              <a:ext uri="{FF2B5EF4-FFF2-40B4-BE49-F238E27FC236}">
                <a16:creationId xmlns:a16="http://schemas.microsoft.com/office/drawing/2014/main" id="{F2EBEFAE-675A-66B3-20D5-47C8946C0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BC6C6A3-AA1A-9CE9-B79A-A002AB68F84B}"/>
              </a:ext>
            </a:extLst>
          </p:cNvPr>
          <p:cNvSpPr/>
          <p:nvPr userDrawn="1"/>
        </p:nvSpPr>
        <p:spPr>
          <a:xfrm>
            <a:off x="-1" y="0"/>
            <a:ext cx="9308388" cy="6858000"/>
          </a:xfrm>
          <a:prstGeom prst="rect">
            <a:avLst/>
          </a:prstGeom>
          <a:gradFill>
            <a:gsLst>
              <a:gs pos="0">
                <a:schemeClr val="tx2">
                  <a:alpha val="50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1BF3EB3-F54D-86EF-00AE-41E4FBF114D7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DAAEB8A3-91DC-C552-4A8B-D53FF4AF1D67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DD20D717-2900-D8B9-CD45-A626972AD7A8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167305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ujer, parado, hombre, foto&#10;&#10;El contenido generado por IA puede ser incorrecto.">
            <a:extLst>
              <a:ext uri="{FF2B5EF4-FFF2-40B4-BE49-F238E27FC236}">
                <a16:creationId xmlns:a16="http://schemas.microsoft.com/office/drawing/2014/main" id="{4FCEA50C-DAAE-77FC-E2CE-8C90EA6AA0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9344BFC1-8726-2A68-C2D6-A0E49328CD7D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5962F4CA-86C2-F68F-0F94-47C27FB0046F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57FA1911-1C4B-1EA3-B9DA-71E9E6DE5EA4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769001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proyecc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Nubes en el cielo&#10;&#10;El contenido generado por IA puede ser incorrecto.">
            <a:extLst>
              <a:ext uri="{FF2B5EF4-FFF2-40B4-BE49-F238E27FC236}">
                <a16:creationId xmlns:a16="http://schemas.microsoft.com/office/drawing/2014/main" id="{7C0508A3-1864-112D-1394-8E910E300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8EF402D8-786D-795A-9CD8-D59C93D479F7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7D215244-E37D-E4B1-1092-7BBDC20DB8B6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F7B68B37-FE44-9C19-7F12-74288A29DBFF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267143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77CABB5-8F23-50E6-0850-27B3E43BA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3E0CA2A0-E739-1E21-49B5-02CB8B62BDC1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80C9796A-05F9-291D-EC9A-B0B746FD3DE5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34996025-9C55-32A5-397B-53D82BE177F8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2499972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C13B8C3-B430-AB3E-301A-20A196A14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319CAA1-DDE6-B4A6-4421-22CA1ADB237C}"/>
              </a:ext>
            </a:extLst>
          </p:cNvPr>
          <p:cNvSpPr/>
          <p:nvPr userDrawn="1"/>
        </p:nvSpPr>
        <p:spPr>
          <a:xfrm>
            <a:off x="-2" y="0"/>
            <a:ext cx="7666893" cy="6858000"/>
          </a:xfrm>
          <a:prstGeom prst="rect">
            <a:avLst/>
          </a:prstGeom>
          <a:gradFill>
            <a:gsLst>
              <a:gs pos="0">
                <a:schemeClr val="tx2">
                  <a:alpha val="50000"/>
                </a:schemeClr>
              </a:gs>
              <a:gs pos="45000">
                <a:schemeClr val="tx2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ECFA41E-3F69-9253-49D9-EEBC0C569D2E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F1E80AB3-A3B0-0DFD-E4DE-FA7DAB3126F9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63E3C64A-E638-55C4-137E-983FD53702CF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CA7396C7-ED63-82EA-8E82-5D9D7F26246E}"/>
              </a:ext>
            </a:extLst>
          </p:cNvPr>
          <p:cNvSpPr/>
          <p:nvPr userDrawn="1"/>
        </p:nvSpPr>
        <p:spPr>
          <a:xfrm>
            <a:off x="-1" y="0"/>
            <a:ext cx="12192002" cy="6858000"/>
          </a:xfrm>
          <a:prstGeom prst="rect">
            <a:avLst/>
          </a:prstGeom>
          <a:gradFill>
            <a:gsLst>
              <a:gs pos="100000">
                <a:schemeClr val="tx1">
                  <a:alpha val="35000"/>
                </a:schemeClr>
              </a:gs>
              <a:gs pos="0">
                <a:schemeClr val="tx1"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363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>
            <a:extLst>
              <a:ext uri="{FF2B5EF4-FFF2-40B4-BE49-F238E27FC236}">
                <a16:creationId xmlns:a16="http://schemas.microsoft.com/office/drawing/2014/main" id="{5CC394E3-6927-7A5B-2FB4-AA55815B64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B5F7C41-0EAB-0882-22B9-DB3F5704AF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42BF9FBC-B646-D2F0-4708-516FEAF918D5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51C36200-30D2-3154-DDA6-6C236F3629CA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88F397F5-4D27-6E38-9160-C0BED2B1934E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859791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Hombre parado en la cocina&#10;&#10;El contenido generado por IA puede ser incorrecto.">
            <a:extLst>
              <a:ext uri="{FF2B5EF4-FFF2-40B4-BE49-F238E27FC236}">
                <a16:creationId xmlns:a16="http://schemas.microsoft.com/office/drawing/2014/main" id="{80DD2EC3-FB6D-BAB6-23C5-AD48E74F3F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529D3E7-2731-452A-7378-EC34C0F1B216}"/>
              </a:ext>
            </a:extLst>
          </p:cNvPr>
          <p:cNvSpPr/>
          <p:nvPr userDrawn="1"/>
        </p:nvSpPr>
        <p:spPr>
          <a:xfrm>
            <a:off x="-1" y="0"/>
            <a:ext cx="10879016" cy="6858000"/>
          </a:xfrm>
          <a:prstGeom prst="rect">
            <a:avLst/>
          </a:prstGeom>
          <a:gradFill>
            <a:gsLst>
              <a:gs pos="0">
                <a:schemeClr val="tx2">
                  <a:alpha val="50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27997E3-4670-F410-D8CF-680F36B65D83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2A1F3FA2-81AD-EBD7-D3EA-1C82ABAF871B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9C7861E3-8551-3543-82F9-69302C203188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4089700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tabla, edificio, silla, pequeño&#10;&#10;El contenido generado por IA puede ser incorrecto.">
            <a:extLst>
              <a:ext uri="{FF2B5EF4-FFF2-40B4-BE49-F238E27FC236}">
                <a16:creationId xmlns:a16="http://schemas.microsoft.com/office/drawing/2014/main" id="{299DE72D-9315-92C0-F8CB-50A3A87C3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9B1269C-99A6-492F-B682-9B425A4A3BC8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tx1">
                  <a:alpha val="3500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03703E0-34CD-E9D4-A259-6F123568021D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bg1">
              <a:alpha val="65000"/>
            </a:schemeClr>
          </a:solidFill>
        </p:grpSpPr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4D3E7ED7-7358-79DC-6D3E-5B154DA9CB46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1EC8D6CC-6034-61C9-57E5-C4C84B1D94E7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2073323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 molino de viento en un campo&#10;&#10;El contenido generado por IA puede ser incorrecto.">
            <a:extLst>
              <a:ext uri="{FF2B5EF4-FFF2-40B4-BE49-F238E27FC236}">
                <a16:creationId xmlns:a16="http://schemas.microsoft.com/office/drawing/2014/main" id="{D402EE20-DAD4-5F08-8F3A-2307F4DB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B6F646B-C484-59E7-1232-4971BEFA8AD9}"/>
              </a:ext>
            </a:extLst>
          </p:cNvPr>
          <p:cNvSpPr/>
          <p:nvPr userDrawn="1"/>
        </p:nvSpPr>
        <p:spPr>
          <a:xfrm>
            <a:off x="0" y="0"/>
            <a:ext cx="7408985" cy="6858000"/>
          </a:xfrm>
          <a:prstGeom prst="rect">
            <a:avLst/>
          </a:pr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169215C-B054-C3EE-BC14-00B7B6A710F4}"/>
              </a:ext>
            </a:extLst>
          </p:cNvPr>
          <p:cNvGrpSpPr/>
          <p:nvPr userDrawn="1"/>
        </p:nvGrpSpPr>
        <p:grpSpPr>
          <a:xfrm>
            <a:off x="203458" y="219816"/>
            <a:ext cx="947913" cy="450487"/>
            <a:chOff x="8054502" y="5088816"/>
            <a:chExt cx="1449332" cy="688782"/>
          </a:xfrm>
          <a:solidFill>
            <a:schemeClr val="tx2">
              <a:alpha val="65000"/>
            </a:schemeClr>
          </a:solidFill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716EE168-8D21-9741-85AE-BC6C0CECD4F6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56AC6D79-AA20-F110-8149-648B95869B15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70176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5B9835D-D408-AEEF-8550-B376E89DA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B070-8FE2-4F22-903E-041763BA7B4F}" type="datetimeFigureOut">
              <a:rPr lang="es-CL" smtClean="0"/>
              <a:t>28-05-2026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638887-DB68-C2A5-A261-2AAEC2D0C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D5530E-4DAE-1841-1236-B3C3E2E86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3E0C2-8CED-449B-94C1-EDF2CDE0AEC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724892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eño personalizad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n 206">
            <a:extLst>
              <a:ext uri="{FF2B5EF4-FFF2-40B4-BE49-F238E27FC236}">
                <a16:creationId xmlns:a16="http://schemas.microsoft.com/office/drawing/2014/main" id="{63278F61-3DA7-A21C-FF82-D1E2697B9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D15575B9-0224-5C5B-21C3-46F4C5F0C596}"/>
              </a:ext>
            </a:extLst>
          </p:cNvPr>
          <p:cNvGrpSpPr/>
          <p:nvPr userDrawn="1"/>
        </p:nvGrpSpPr>
        <p:grpSpPr>
          <a:xfrm>
            <a:off x="11222966" y="185313"/>
            <a:ext cx="720054" cy="342199"/>
            <a:chOff x="8054502" y="5088816"/>
            <a:chExt cx="1449332" cy="688782"/>
          </a:xfrm>
          <a:solidFill>
            <a:schemeClr val="bg1"/>
          </a:solidFill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E9C011EF-BEC0-2364-17E8-780B13DAF2FD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>
                <a:latin typeface="General Sans" pitchFamily="50" charset="0"/>
              </a:endParaRPr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78784C34-817F-57F8-CFCD-288FA1221E71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grpFill/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>
                <a:latin typeface="General Sans" pitchFamily="50" charset="0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24D45C2-74EA-E8A9-ADE1-F6699FE4B1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Agregar título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5827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A1B5D6-CB5A-8015-A601-AFD3E89110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2895600" cy="6857999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F571C85C-40E3-9A5E-FFB7-DB131F087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/>
              <a:t>Agregar título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823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47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1" r:id="rId3"/>
    <p:sldLayoutId id="2147483657" r:id="rId4"/>
    <p:sldLayoutId id="2147483650" r:id="rId5"/>
    <p:sldLayoutId id="2147483652" r:id="rId6"/>
    <p:sldLayoutId id="2147483653" r:id="rId7"/>
    <p:sldLayoutId id="2147483656" r:id="rId8"/>
    <p:sldLayoutId id="2147483655" r:id="rId9"/>
    <p:sldLayoutId id="2147483665" r:id="rId10"/>
    <p:sldLayoutId id="2147483660" r:id="rId11"/>
    <p:sldLayoutId id="2147483662" r:id="rId12"/>
    <p:sldLayoutId id="2147483659" r:id="rId13"/>
    <p:sldLayoutId id="2147483661" r:id="rId14"/>
    <p:sldLayoutId id="2147483663" r:id="rId15"/>
    <p:sldLayoutId id="2147483664" r:id="rId16"/>
    <p:sldLayoutId id="2147483658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1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3.mp3"/><Relationship Id="rId7" Type="http://schemas.openxmlformats.org/officeDocument/2006/relationships/image" Target="../media/image4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6.sv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3.mp3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4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10" Type="http://schemas.openxmlformats.org/officeDocument/2006/relationships/image" Target="../media/image68.jpg"/><Relationship Id="rId4" Type="http://schemas.openxmlformats.org/officeDocument/2006/relationships/image" Target="../media/image62.jpg"/><Relationship Id="rId9" Type="http://schemas.openxmlformats.org/officeDocument/2006/relationships/image" Target="../media/image6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B575F294-7ED3-5630-45D9-8377E9B4A4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017" y="2400240"/>
            <a:ext cx="700229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pc="200" dirty="0">
                <a:solidFill>
                  <a:schemeClr val="tx2"/>
                </a:solidFill>
                <a:latin typeface="Bahnschrift Light" panose="020B0502040204020203" pitchFamily="34" charset="0"/>
              </a:rPr>
              <a:t>CENTINELA ACÚSTICO IA </a:t>
            </a:r>
          </a:p>
        </p:txBody>
      </p:sp>
      <p:pic>
        <p:nvPicPr>
          <p:cNvPr id="6" name="Imagen 5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E1572963-31B7-90B6-4DB0-83C704860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1" t="23121" r="31383" b="47234"/>
          <a:stretch>
            <a:fillRect/>
          </a:stretch>
        </p:blipFill>
        <p:spPr>
          <a:xfrm>
            <a:off x="4980562" y="1585608"/>
            <a:ext cx="3385225" cy="2033081"/>
          </a:xfrm>
          <a:prstGeom prst="rect">
            <a:avLst/>
          </a:prstGeom>
        </p:spPr>
      </p:pic>
      <p:sp>
        <p:nvSpPr>
          <p:cNvPr id="7" name="Título 4">
            <a:extLst>
              <a:ext uri="{FF2B5EF4-FFF2-40B4-BE49-F238E27FC236}">
                <a16:creationId xmlns:a16="http://schemas.microsoft.com/office/drawing/2014/main" id="{75A94A5F-A6FB-EF92-748C-598DDA02F03A}"/>
              </a:ext>
            </a:extLst>
          </p:cNvPr>
          <p:cNvSpPr txBox="1">
            <a:spLocks/>
          </p:cNvSpPr>
          <p:nvPr/>
        </p:nvSpPr>
        <p:spPr>
          <a:xfrm>
            <a:off x="7975872" y="2426932"/>
            <a:ext cx="3724885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Bahnschrift Ligh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s-CL" sz="1800" b="1" dirty="0">
                <a:solidFill>
                  <a:schemeClr val="bg1"/>
                </a:solidFill>
                <a:latin typeface="+mj-lt"/>
              </a:rPr>
              <a:t>Sistema de prevención de ruidos para parques y centrales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95E193B-DE14-E436-D360-349EA512300C}"/>
              </a:ext>
            </a:extLst>
          </p:cNvPr>
          <p:cNvCxnSpPr/>
          <p:nvPr/>
        </p:nvCxnSpPr>
        <p:spPr>
          <a:xfrm>
            <a:off x="7859949" y="2465844"/>
            <a:ext cx="0" cy="479147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upo 29">
            <a:extLst>
              <a:ext uri="{FF2B5EF4-FFF2-40B4-BE49-F238E27FC236}">
                <a16:creationId xmlns:a16="http://schemas.microsoft.com/office/drawing/2014/main" id="{0AA9E7BC-2D01-13F6-C873-0AFE780C3A1C}"/>
              </a:ext>
            </a:extLst>
          </p:cNvPr>
          <p:cNvGrpSpPr/>
          <p:nvPr/>
        </p:nvGrpSpPr>
        <p:grpSpPr>
          <a:xfrm>
            <a:off x="8054502" y="5088816"/>
            <a:ext cx="1449332" cy="688782"/>
            <a:chOff x="8054502" y="5088816"/>
            <a:chExt cx="1449332" cy="688782"/>
          </a:xfrm>
        </p:grpSpPr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E4C3E343-232D-6469-EB14-FDC7A3371DFD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solidFill>
              <a:srgbClr val="FFFFFF"/>
            </a:solidFill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8217EE24-E12A-63BC-AB0A-49859FF1E8C1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solidFill>
              <a:srgbClr val="FFFFFF"/>
            </a:solidFill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A2D9B89B-AE22-B51A-D487-4AB0AE65EDE1}"/>
              </a:ext>
            </a:extLst>
          </p:cNvPr>
          <p:cNvSpPr/>
          <p:nvPr/>
        </p:nvSpPr>
        <p:spPr>
          <a:xfrm>
            <a:off x="9691091" y="5286212"/>
            <a:ext cx="6584" cy="281807"/>
          </a:xfrm>
          <a:custGeom>
            <a:avLst/>
            <a:gdLst>
              <a:gd name="csX0" fmla="*/ 0 w 6584"/>
              <a:gd name="csY0" fmla="*/ 0 h 281807"/>
              <a:gd name="csX1" fmla="*/ 0 w 6584"/>
              <a:gd name="csY1" fmla="*/ 281807 h 28180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584" h="281807">
                <a:moveTo>
                  <a:pt x="0" y="0"/>
                </a:moveTo>
                <a:lnTo>
                  <a:pt x="0" y="281807"/>
                </a:lnTo>
              </a:path>
            </a:pathLst>
          </a:custGeom>
          <a:ln w="19050" cap="flat">
            <a:solidFill>
              <a:srgbClr val="3B89E4"/>
            </a:solidFill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0A1423B0-6E60-1022-99C1-4F6C2540BFE0}"/>
              </a:ext>
            </a:extLst>
          </p:cNvPr>
          <p:cNvGrpSpPr/>
          <p:nvPr/>
        </p:nvGrpSpPr>
        <p:grpSpPr>
          <a:xfrm>
            <a:off x="9890068" y="5269225"/>
            <a:ext cx="1819651" cy="306563"/>
            <a:chOff x="9890068" y="5269225"/>
            <a:chExt cx="1819651" cy="306563"/>
          </a:xfrm>
        </p:grpSpPr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DDF06E36-A500-F42C-F38E-2C71DC39712F}"/>
                </a:ext>
              </a:extLst>
            </p:cNvPr>
            <p:cNvGrpSpPr/>
            <p:nvPr/>
          </p:nvGrpSpPr>
          <p:grpSpPr>
            <a:xfrm>
              <a:off x="9890068" y="5269225"/>
              <a:ext cx="329938" cy="306563"/>
              <a:chOff x="9890068" y="5269225"/>
              <a:chExt cx="329938" cy="306563"/>
            </a:xfrm>
          </p:grpSpPr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1B26534F-2D65-231A-97BA-15B9665D6BBA}"/>
                  </a:ext>
                </a:extLst>
              </p:cNvPr>
              <p:cNvSpPr/>
              <p:nvPr/>
            </p:nvSpPr>
            <p:spPr>
              <a:xfrm>
                <a:off x="10036437" y="5269225"/>
                <a:ext cx="35752" cy="253955"/>
              </a:xfrm>
              <a:custGeom>
                <a:avLst/>
                <a:gdLst>
                  <a:gd name="csX0" fmla="*/ 0 w 35752"/>
                  <a:gd name="csY0" fmla="*/ 0 h 253955"/>
                  <a:gd name="csX1" fmla="*/ 35753 w 35752"/>
                  <a:gd name="csY1" fmla="*/ 0 h 253955"/>
                  <a:gd name="csX2" fmla="*/ 35753 w 35752"/>
                  <a:gd name="csY2" fmla="*/ 253956 h 253955"/>
                  <a:gd name="csX3" fmla="*/ 0 w 35752"/>
                  <a:gd name="csY3" fmla="*/ 253956 h 253955"/>
                  <a:gd name="csX4" fmla="*/ 0 w 35752"/>
                  <a:gd name="csY4" fmla="*/ 0 h 253955"/>
                  <a:gd name="csX5" fmla="*/ 0 w 35752"/>
                  <a:gd name="csY5" fmla="*/ 0 h 2539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752" h="253955">
                    <a:moveTo>
                      <a:pt x="0" y="0"/>
                    </a:moveTo>
                    <a:lnTo>
                      <a:pt x="35753" y="0"/>
                    </a:lnTo>
                    <a:lnTo>
                      <a:pt x="35753" y="253956"/>
                    </a:lnTo>
                    <a:lnTo>
                      <a:pt x="0" y="2539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5D29282C-00DA-057E-0E00-3908894BAF02}"/>
                  </a:ext>
                </a:extLst>
              </p:cNvPr>
              <p:cNvSpPr/>
              <p:nvPr/>
            </p:nvSpPr>
            <p:spPr>
              <a:xfrm>
                <a:off x="9963615" y="5324730"/>
                <a:ext cx="34633" cy="251058"/>
              </a:xfrm>
              <a:custGeom>
                <a:avLst/>
                <a:gdLst>
                  <a:gd name="csX0" fmla="*/ 0 w 34633"/>
                  <a:gd name="csY0" fmla="*/ 0 h 251058"/>
                  <a:gd name="csX1" fmla="*/ 34633 w 34633"/>
                  <a:gd name="csY1" fmla="*/ 0 h 251058"/>
                  <a:gd name="csX2" fmla="*/ 34633 w 34633"/>
                  <a:gd name="csY2" fmla="*/ 251059 h 251058"/>
                  <a:gd name="csX3" fmla="*/ 0 w 34633"/>
                  <a:gd name="csY3" fmla="*/ 251059 h 251058"/>
                  <a:gd name="csX4" fmla="*/ 0 w 34633"/>
                  <a:gd name="csY4" fmla="*/ 0 h 251058"/>
                  <a:gd name="csX5" fmla="*/ 0 w 34633"/>
                  <a:gd name="csY5" fmla="*/ 0 h 2510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4633" h="251058">
                    <a:moveTo>
                      <a:pt x="0" y="0"/>
                    </a:moveTo>
                    <a:lnTo>
                      <a:pt x="34633" y="0"/>
                    </a:lnTo>
                    <a:lnTo>
                      <a:pt x="34633" y="251059"/>
                    </a:lnTo>
                    <a:lnTo>
                      <a:pt x="0" y="2510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11BE8800-97A4-9702-9F66-75C5A4D4EE91}"/>
                  </a:ext>
                </a:extLst>
              </p:cNvPr>
              <p:cNvSpPr/>
              <p:nvPr/>
            </p:nvSpPr>
            <p:spPr>
              <a:xfrm>
                <a:off x="9890068" y="5361734"/>
                <a:ext cx="35686" cy="144393"/>
              </a:xfrm>
              <a:custGeom>
                <a:avLst/>
                <a:gdLst>
                  <a:gd name="csX0" fmla="*/ 0 w 35686"/>
                  <a:gd name="csY0" fmla="*/ 0 h 144393"/>
                  <a:gd name="csX1" fmla="*/ 35687 w 35686"/>
                  <a:gd name="csY1" fmla="*/ 0 h 144393"/>
                  <a:gd name="csX2" fmla="*/ 35687 w 35686"/>
                  <a:gd name="csY2" fmla="*/ 144393 h 144393"/>
                  <a:gd name="csX3" fmla="*/ 0 w 35686"/>
                  <a:gd name="csY3" fmla="*/ 144393 h 144393"/>
                  <a:gd name="csX4" fmla="*/ 0 w 35686"/>
                  <a:gd name="csY4" fmla="*/ 0 h 144393"/>
                  <a:gd name="csX5" fmla="*/ 0 w 35686"/>
                  <a:gd name="csY5" fmla="*/ 0 h 1443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686" h="144393">
                    <a:moveTo>
                      <a:pt x="0" y="0"/>
                    </a:moveTo>
                    <a:lnTo>
                      <a:pt x="35687" y="0"/>
                    </a:lnTo>
                    <a:lnTo>
                      <a:pt x="35687" y="144393"/>
                    </a:lnTo>
                    <a:lnTo>
                      <a:pt x="0" y="14439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D42B49B2-1C12-5E7E-72A1-0DABD67ABF97}"/>
                  </a:ext>
                </a:extLst>
              </p:cNvPr>
              <p:cNvSpPr/>
              <p:nvPr/>
            </p:nvSpPr>
            <p:spPr>
              <a:xfrm>
                <a:off x="10184320" y="5288451"/>
                <a:ext cx="35686" cy="217676"/>
              </a:xfrm>
              <a:custGeom>
                <a:avLst/>
                <a:gdLst>
                  <a:gd name="csX0" fmla="*/ 0 w 35686"/>
                  <a:gd name="csY0" fmla="*/ 0 h 217676"/>
                  <a:gd name="csX1" fmla="*/ 35687 w 35686"/>
                  <a:gd name="csY1" fmla="*/ 0 h 217676"/>
                  <a:gd name="csX2" fmla="*/ 35687 w 35686"/>
                  <a:gd name="csY2" fmla="*/ 217677 h 217676"/>
                  <a:gd name="csX3" fmla="*/ 0 w 35686"/>
                  <a:gd name="csY3" fmla="*/ 217677 h 217676"/>
                  <a:gd name="csX4" fmla="*/ 0 w 35686"/>
                  <a:gd name="csY4" fmla="*/ 0 h 217676"/>
                  <a:gd name="csX5" fmla="*/ 0 w 35686"/>
                  <a:gd name="csY5" fmla="*/ 0 h 2176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686" h="217676">
                    <a:moveTo>
                      <a:pt x="0" y="0"/>
                    </a:moveTo>
                    <a:lnTo>
                      <a:pt x="35687" y="0"/>
                    </a:lnTo>
                    <a:lnTo>
                      <a:pt x="35687" y="217677"/>
                    </a:lnTo>
                    <a:lnTo>
                      <a:pt x="0" y="21767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7EC5F7CD-A959-B27E-50F4-15A4AF176C4E}"/>
                  </a:ext>
                </a:extLst>
              </p:cNvPr>
              <p:cNvSpPr/>
              <p:nvPr/>
            </p:nvSpPr>
            <p:spPr>
              <a:xfrm>
                <a:off x="10111432" y="5360286"/>
                <a:ext cx="35028" cy="199174"/>
              </a:xfrm>
              <a:custGeom>
                <a:avLst/>
                <a:gdLst>
                  <a:gd name="csX0" fmla="*/ 0 w 35028"/>
                  <a:gd name="csY0" fmla="*/ 0 h 199174"/>
                  <a:gd name="csX1" fmla="*/ 35028 w 35028"/>
                  <a:gd name="csY1" fmla="*/ 0 h 199174"/>
                  <a:gd name="csX2" fmla="*/ 35028 w 35028"/>
                  <a:gd name="csY2" fmla="*/ 199175 h 199174"/>
                  <a:gd name="csX3" fmla="*/ 0 w 35028"/>
                  <a:gd name="csY3" fmla="*/ 199175 h 199174"/>
                  <a:gd name="csX4" fmla="*/ 0 w 35028"/>
                  <a:gd name="csY4" fmla="*/ 0 h 199174"/>
                  <a:gd name="csX5" fmla="*/ 0 w 35028"/>
                  <a:gd name="csY5" fmla="*/ 0 h 199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028" h="199174">
                    <a:moveTo>
                      <a:pt x="0" y="0"/>
                    </a:moveTo>
                    <a:lnTo>
                      <a:pt x="35028" y="0"/>
                    </a:lnTo>
                    <a:lnTo>
                      <a:pt x="35028" y="199175"/>
                    </a:lnTo>
                    <a:lnTo>
                      <a:pt x="0" y="19917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C64F9F0B-0CEB-5E03-A6B7-9D5E7D93D556}"/>
                </a:ext>
              </a:extLst>
            </p:cNvPr>
            <p:cNvGrpSpPr/>
            <p:nvPr/>
          </p:nvGrpSpPr>
          <p:grpSpPr>
            <a:xfrm>
              <a:off x="10311679" y="5284948"/>
              <a:ext cx="1398040" cy="222620"/>
              <a:chOff x="10311679" y="5284948"/>
              <a:chExt cx="1398040" cy="222620"/>
            </a:xfrm>
          </p:grpSpPr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933F0FE9-A583-8C34-C0C5-C5434F186ADD}"/>
                  </a:ext>
                </a:extLst>
              </p:cNvPr>
              <p:cNvSpPr/>
              <p:nvPr/>
            </p:nvSpPr>
            <p:spPr>
              <a:xfrm>
                <a:off x="10830633" y="5349449"/>
                <a:ext cx="257575" cy="156020"/>
              </a:xfrm>
              <a:custGeom>
                <a:avLst/>
                <a:gdLst>
                  <a:gd name="csX0" fmla="*/ 142155 w 257575"/>
                  <a:gd name="csY0" fmla="*/ 155954 h 156020"/>
                  <a:gd name="csX1" fmla="*/ 115357 w 257575"/>
                  <a:gd name="csY1" fmla="*/ 155954 h 156020"/>
                  <a:gd name="csX2" fmla="*/ 114303 w 257575"/>
                  <a:gd name="csY2" fmla="*/ 154901 h 156020"/>
                  <a:gd name="csX3" fmla="*/ 114303 w 257575"/>
                  <a:gd name="csY3" fmla="*/ 58178 h 156020"/>
                  <a:gd name="csX4" fmla="*/ 106402 w 257575"/>
                  <a:gd name="csY4" fmla="*/ 39676 h 156020"/>
                  <a:gd name="csX5" fmla="*/ 33185 w 257575"/>
                  <a:gd name="csY5" fmla="*/ 48499 h 156020"/>
                  <a:gd name="csX6" fmla="*/ 27851 w 257575"/>
                  <a:gd name="csY6" fmla="*/ 64564 h 156020"/>
                  <a:gd name="csX7" fmla="*/ 27851 w 257575"/>
                  <a:gd name="csY7" fmla="*/ 155954 h 156020"/>
                  <a:gd name="csX8" fmla="*/ 0 w 257575"/>
                  <a:gd name="csY8" fmla="*/ 155954 h 156020"/>
                  <a:gd name="csX9" fmla="*/ 0 w 257575"/>
                  <a:gd name="csY9" fmla="*/ 1619 h 156020"/>
                  <a:gd name="csX10" fmla="*/ 26403 w 257575"/>
                  <a:gd name="csY10" fmla="*/ 1619 h 156020"/>
                  <a:gd name="csX11" fmla="*/ 27127 w 257575"/>
                  <a:gd name="csY11" fmla="*/ 3396 h 156020"/>
                  <a:gd name="csX12" fmla="*/ 27127 w 257575"/>
                  <a:gd name="csY12" fmla="*/ 22952 h 156020"/>
                  <a:gd name="csX13" fmla="*/ 119505 w 257575"/>
                  <a:gd name="csY13" fmla="*/ 12417 h 156020"/>
                  <a:gd name="csX14" fmla="*/ 131027 w 257575"/>
                  <a:gd name="csY14" fmla="*/ 23676 h 156020"/>
                  <a:gd name="csX15" fmla="*/ 133924 w 257575"/>
                  <a:gd name="csY15" fmla="*/ 27956 h 156020"/>
                  <a:gd name="csX16" fmla="*/ 139653 w 257575"/>
                  <a:gd name="csY16" fmla="*/ 21503 h 156020"/>
                  <a:gd name="csX17" fmla="*/ 210763 w 257575"/>
                  <a:gd name="csY17" fmla="*/ 1948 h 156020"/>
                  <a:gd name="csX18" fmla="*/ 257248 w 257575"/>
                  <a:gd name="csY18" fmla="*/ 62326 h 156020"/>
                  <a:gd name="csX19" fmla="*/ 257182 w 257575"/>
                  <a:gd name="csY19" fmla="*/ 153584 h 156020"/>
                  <a:gd name="csX20" fmla="*/ 256063 w 257575"/>
                  <a:gd name="csY20" fmla="*/ 156020 h 156020"/>
                  <a:gd name="csX21" fmla="*/ 229660 w 257575"/>
                  <a:gd name="csY21" fmla="*/ 156020 h 156020"/>
                  <a:gd name="csX22" fmla="*/ 228606 w 257575"/>
                  <a:gd name="csY22" fmla="*/ 154967 h 156020"/>
                  <a:gd name="csX23" fmla="*/ 228606 w 257575"/>
                  <a:gd name="csY23" fmla="*/ 70293 h 156020"/>
                  <a:gd name="csX24" fmla="*/ 226302 w 257575"/>
                  <a:gd name="csY24" fmla="*/ 48433 h 156020"/>
                  <a:gd name="csX25" fmla="*/ 149661 w 257575"/>
                  <a:gd name="csY25" fmla="*/ 45009 h 156020"/>
                  <a:gd name="csX26" fmla="*/ 142155 w 257575"/>
                  <a:gd name="csY26" fmla="*/ 66013 h 156020"/>
                  <a:gd name="csX27" fmla="*/ 142155 w 257575"/>
                  <a:gd name="csY27" fmla="*/ 156020 h 156020"/>
                  <a:gd name="csX28" fmla="*/ 142155 w 257575"/>
                  <a:gd name="csY28" fmla="*/ 156020 h 156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57575" h="156020">
                    <a:moveTo>
                      <a:pt x="142155" y="155954"/>
                    </a:moveTo>
                    <a:lnTo>
                      <a:pt x="115357" y="155954"/>
                    </a:lnTo>
                    <a:lnTo>
                      <a:pt x="114303" y="154901"/>
                    </a:lnTo>
                    <a:lnTo>
                      <a:pt x="114303" y="58178"/>
                    </a:lnTo>
                    <a:cubicBezTo>
                      <a:pt x="114303" y="53239"/>
                      <a:pt x="109628" y="43561"/>
                      <a:pt x="106402" y="39676"/>
                    </a:cubicBezTo>
                    <a:cubicBezTo>
                      <a:pt x="87637" y="16631"/>
                      <a:pt x="46222" y="22162"/>
                      <a:pt x="33185" y="48499"/>
                    </a:cubicBezTo>
                    <a:cubicBezTo>
                      <a:pt x="32000" y="50869"/>
                      <a:pt x="27851" y="62523"/>
                      <a:pt x="27851" y="64564"/>
                    </a:cubicBezTo>
                    <a:lnTo>
                      <a:pt x="27851" y="155954"/>
                    </a:lnTo>
                    <a:lnTo>
                      <a:pt x="0" y="155954"/>
                    </a:lnTo>
                    <a:lnTo>
                      <a:pt x="0" y="1619"/>
                    </a:lnTo>
                    <a:lnTo>
                      <a:pt x="26403" y="1619"/>
                    </a:lnTo>
                    <a:cubicBezTo>
                      <a:pt x="26205" y="2343"/>
                      <a:pt x="27127" y="3133"/>
                      <a:pt x="27127" y="3396"/>
                    </a:cubicBezTo>
                    <a:lnTo>
                      <a:pt x="27127" y="22952"/>
                    </a:lnTo>
                    <a:cubicBezTo>
                      <a:pt x="49448" y="-2661"/>
                      <a:pt x="91917" y="-7797"/>
                      <a:pt x="119505" y="12417"/>
                    </a:cubicBezTo>
                    <a:cubicBezTo>
                      <a:pt x="123455" y="15314"/>
                      <a:pt x="128196" y="19725"/>
                      <a:pt x="131027" y="23676"/>
                    </a:cubicBezTo>
                    <a:cubicBezTo>
                      <a:pt x="132081" y="25190"/>
                      <a:pt x="131817" y="27692"/>
                      <a:pt x="133924" y="27956"/>
                    </a:cubicBezTo>
                    <a:cubicBezTo>
                      <a:pt x="135636" y="27956"/>
                      <a:pt x="138270" y="22952"/>
                      <a:pt x="139653" y="21503"/>
                    </a:cubicBezTo>
                    <a:cubicBezTo>
                      <a:pt x="156838" y="2738"/>
                      <a:pt x="186335" y="-3320"/>
                      <a:pt x="210763" y="1948"/>
                    </a:cubicBezTo>
                    <a:cubicBezTo>
                      <a:pt x="244145" y="9125"/>
                      <a:pt x="256787" y="33421"/>
                      <a:pt x="257248" y="62326"/>
                    </a:cubicBezTo>
                    <a:cubicBezTo>
                      <a:pt x="257841" y="93338"/>
                      <a:pt x="257511" y="124679"/>
                      <a:pt x="257182" y="153584"/>
                    </a:cubicBezTo>
                    <a:lnTo>
                      <a:pt x="256063" y="156020"/>
                    </a:lnTo>
                    <a:lnTo>
                      <a:pt x="229660" y="156020"/>
                    </a:lnTo>
                    <a:lnTo>
                      <a:pt x="228606" y="154967"/>
                    </a:lnTo>
                    <a:lnTo>
                      <a:pt x="228606" y="70293"/>
                    </a:lnTo>
                    <a:cubicBezTo>
                      <a:pt x="228606" y="56597"/>
                      <a:pt x="226828" y="49816"/>
                      <a:pt x="226302" y="48433"/>
                    </a:cubicBezTo>
                    <a:cubicBezTo>
                      <a:pt x="214779" y="18343"/>
                      <a:pt x="165595" y="18277"/>
                      <a:pt x="149661" y="45009"/>
                    </a:cubicBezTo>
                    <a:cubicBezTo>
                      <a:pt x="147554" y="48565"/>
                      <a:pt x="142155" y="62326"/>
                      <a:pt x="142155" y="66013"/>
                    </a:cubicBezTo>
                    <a:lnTo>
                      <a:pt x="142155" y="156020"/>
                    </a:lnTo>
                    <a:lnTo>
                      <a:pt x="142155" y="15602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A28112C0-EC68-2FA0-562C-E3F516914FC0}"/>
                  </a:ext>
                </a:extLst>
              </p:cNvPr>
              <p:cNvSpPr/>
              <p:nvPr/>
            </p:nvSpPr>
            <p:spPr>
              <a:xfrm>
                <a:off x="10311679" y="5348027"/>
                <a:ext cx="159919" cy="159541"/>
              </a:xfrm>
              <a:custGeom>
                <a:avLst/>
                <a:gdLst>
                  <a:gd name="csX0" fmla="*/ 36853 w 159919"/>
                  <a:gd name="csY0" fmla="*/ 91929 h 159541"/>
                  <a:gd name="csX1" fmla="*/ 95782 w 159919"/>
                  <a:gd name="csY1" fmla="*/ 128208 h 159541"/>
                  <a:gd name="csX2" fmla="*/ 129955 w 159919"/>
                  <a:gd name="csY2" fmla="*/ 112603 h 159541"/>
                  <a:gd name="csX3" fmla="*/ 149642 w 159919"/>
                  <a:gd name="csY3" fmla="*/ 134134 h 159541"/>
                  <a:gd name="csX4" fmla="*/ 2746 w 159919"/>
                  <a:gd name="csY4" fmla="*/ 100620 h 159541"/>
                  <a:gd name="csX5" fmla="*/ 95650 w 159919"/>
                  <a:gd name="csY5" fmla="*/ 1000 h 159541"/>
                  <a:gd name="csX6" fmla="*/ 159716 w 159919"/>
                  <a:gd name="csY6" fmla="*/ 64538 h 159541"/>
                  <a:gd name="csX7" fmla="*/ 159321 w 159919"/>
                  <a:gd name="csY7" fmla="*/ 90546 h 159541"/>
                  <a:gd name="csX8" fmla="*/ 157872 w 159919"/>
                  <a:gd name="csY8" fmla="*/ 91994 h 159541"/>
                  <a:gd name="csX9" fmla="*/ 36787 w 159919"/>
                  <a:gd name="csY9" fmla="*/ 91994 h 159541"/>
                  <a:gd name="csX10" fmla="*/ 125411 w 159919"/>
                  <a:gd name="csY10" fmla="*/ 67040 h 159541"/>
                  <a:gd name="csX11" fmla="*/ 36853 w 159919"/>
                  <a:gd name="csY11" fmla="*/ 67040 h 159541"/>
                  <a:gd name="csX12" fmla="*/ 125411 w 159919"/>
                  <a:gd name="csY12" fmla="*/ 67040 h 1595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59919" h="159541">
                    <a:moveTo>
                      <a:pt x="36853" y="91929"/>
                    </a:moveTo>
                    <a:cubicBezTo>
                      <a:pt x="43766" y="120504"/>
                      <a:pt x="68260" y="130249"/>
                      <a:pt x="95782" y="128208"/>
                    </a:cubicBezTo>
                    <a:cubicBezTo>
                      <a:pt x="109346" y="127220"/>
                      <a:pt x="119222" y="120043"/>
                      <a:pt x="129955" y="112603"/>
                    </a:cubicBezTo>
                    <a:lnTo>
                      <a:pt x="149642" y="134134"/>
                    </a:lnTo>
                    <a:cubicBezTo>
                      <a:pt x="107568" y="178578"/>
                      <a:pt x="18022" y="163039"/>
                      <a:pt x="2746" y="100620"/>
                    </a:cubicBezTo>
                    <a:cubicBezTo>
                      <a:pt x="-12003" y="39978"/>
                      <a:pt x="34614" y="-7560"/>
                      <a:pt x="95650" y="1000"/>
                    </a:cubicBezTo>
                    <a:cubicBezTo>
                      <a:pt x="125411" y="5148"/>
                      <a:pt x="157279" y="33855"/>
                      <a:pt x="159716" y="64538"/>
                    </a:cubicBezTo>
                    <a:cubicBezTo>
                      <a:pt x="159979" y="67896"/>
                      <a:pt x="160111" y="88834"/>
                      <a:pt x="159321" y="90546"/>
                    </a:cubicBezTo>
                    <a:cubicBezTo>
                      <a:pt x="159189" y="90875"/>
                      <a:pt x="158004" y="91994"/>
                      <a:pt x="157872" y="91994"/>
                    </a:cubicBezTo>
                    <a:lnTo>
                      <a:pt x="36787" y="91994"/>
                    </a:lnTo>
                    <a:close/>
                    <a:moveTo>
                      <a:pt x="125411" y="67040"/>
                    </a:moveTo>
                    <a:cubicBezTo>
                      <a:pt x="118630" y="17394"/>
                      <a:pt x="42976" y="16736"/>
                      <a:pt x="36853" y="67040"/>
                    </a:cubicBezTo>
                    <a:lnTo>
                      <a:pt x="125411" y="6704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7A7AC32D-FAA6-2F6A-80AD-8C4D53630E94}"/>
                  </a:ext>
                </a:extLst>
              </p:cNvPr>
              <p:cNvSpPr/>
              <p:nvPr/>
            </p:nvSpPr>
            <p:spPr>
              <a:xfrm>
                <a:off x="10637646" y="5347652"/>
                <a:ext cx="166808" cy="159373"/>
              </a:xfrm>
              <a:custGeom>
                <a:avLst/>
                <a:gdLst>
                  <a:gd name="csX0" fmla="*/ 80002 w 166808"/>
                  <a:gd name="csY0" fmla="*/ 58 h 159373"/>
                  <a:gd name="csX1" fmla="*/ 163359 w 166808"/>
                  <a:gd name="csY1" fmla="*/ 103694 h 159373"/>
                  <a:gd name="csX2" fmla="*/ 3360 w 166808"/>
                  <a:gd name="csY2" fmla="*/ 103694 h 159373"/>
                  <a:gd name="csX3" fmla="*/ 80002 w 166808"/>
                  <a:gd name="csY3" fmla="*/ 58 h 159373"/>
                  <a:gd name="csX4" fmla="*/ 80002 w 166808"/>
                  <a:gd name="csY4" fmla="*/ 58 h 159373"/>
                  <a:gd name="csX5" fmla="*/ 75722 w 166808"/>
                  <a:gd name="csY5" fmla="*/ 32057 h 159373"/>
                  <a:gd name="csX6" fmla="*/ 48068 w 166808"/>
                  <a:gd name="csY6" fmla="*/ 112583 h 159373"/>
                  <a:gd name="csX7" fmla="*/ 127804 w 166808"/>
                  <a:gd name="csY7" fmla="*/ 95332 h 159373"/>
                  <a:gd name="csX8" fmla="*/ 75722 w 166808"/>
                  <a:gd name="csY8" fmla="*/ 32123 h 159373"/>
                  <a:gd name="csX9" fmla="*/ 75722 w 166808"/>
                  <a:gd name="csY9" fmla="*/ 32123 h 15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66808" h="159373">
                    <a:moveTo>
                      <a:pt x="80002" y="58"/>
                    </a:moveTo>
                    <a:cubicBezTo>
                      <a:pt x="138075" y="-1917"/>
                      <a:pt x="179293" y="47004"/>
                      <a:pt x="163359" y="103694"/>
                    </a:cubicBezTo>
                    <a:cubicBezTo>
                      <a:pt x="142289" y="178492"/>
                      <a:pt x="23904" y="177373"/>
                      <a:pt x="3360" y="103694"/>
                    </a:cubicBezTo>
                    <a:cubicBezTo>
                      <a:pt x="-11520" y="50098"/>
                      <a:pt x="24628" y="1967"/>
                      <a:pt x="80002" y="58"/>
                    </a:cubicBezTo>
                    <a:lnTo>
                      <a:pt x="80002" y="58"/>
                    </a:lnTo>
                    <a:close/>
                    <a:moveTo>
                      <a:pt x="75722" y="32057"/>
                    </a:moveTo>
                    <a:cubicBezTo>
                      <a:pt x="38323" y="35876"/>
                      <a:pt x="26010" y="85983"/>
                      <a:pt x="48068" y="112583"/>
                    </a:cubicBezTo>
                    <a:cubicBezTo>
                      <a:pt x="71179" y="140501"/>
                      <a:pt x="118915" y="130953"/>
                      <a:pt x="127804" y="95332"/>
                    </a:cubicBezTo>
                    <a:cubicBezTo>
                      <a:pt x="136692" y="59711"/>
                      <a:pt x="114635" y="28107"/>
                      <a:pt x="75722" y="32123"/>
                    </a:cubicBezTo>
                    <a:lnTo>
                      <a:pt x="75722" y="32123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0119E64F-FE8D-316E-A98C-DC7B48C641B5}"/>
                  </a:ext>
                </a:extLst>
              </p:cNvPr>
              <p:cNvSpPr/>
              <p:nvPr/>
            </p:nvSpPr>
            <p:spPr>
              <a:xfrm>
                <a:off x="11112023" y="5349387"/>
                <a:ext cx="154227" cy="158061"/>
              </a:xfrm>
              <a:custGeom>
                <a:avLst/>
                <a:gdLst>
                  <a:gd name="csX0" fmla="*/ 151857 w 154227"/>
                  <a:gd name="csY0" fmla="*/ 88396 h 158061"/>
                  <a:gd name="csX1" fmla="*/ 28533 w 154227"/>
                  <a:gd name="csY1" fmla="*/ 88396 h 158061"/>
                  <a:gd name="csX2" fmla="*/ 122359 w 154227"/>
                  <a:gd name="csY2" fmla="*/ 120988 h 158061"/>
                  <a:gd name="csX3" fmla="*/ 129997 w 154227"/>
                  <a:gd name="csY3" fmla="*/ 115721 h 158061"/>
                  <a:gd name="csX4" fmla="*/ 144680 w 154227"/>
                  <a:gd name="csY4" fmla="*/ 131062 h 158061"/>
                  <a:gd name="csX5" fmla="*/ 144680 w 154227"/>
                  <a:gd name="csY5" fmla="*/ 132445 h 158061"/>
                  <a:gd name="csX6" fmla="*/ 135330 w 154227"/>
                  <a:gd name="csY6" fmla="*/ 141663 h 158061"/>
                  <a:gd name="csX7" fmla="*/ 6081 w 154227"/>
                  <a:gd name="csY7" fmla="*/ 109663 h 158061"/>
                  <a:gd name="csX8" fmla="*/ 108532 w 154227"/>
                  <a:gd name="csY8" fmla="*/ 5500 h 158061"/>
                  <a:gd name="csX9" fmla="*/ 154227 w 154227"/>
                  <a:gd name="csY9" fmla="*/ 78520 h 158061"/>
                  <a:gd name="csX10" fmla="*/ 154227 w 154227"/>
                  <a:gd name="csY10" fmla="*/ 85960 h 158061"/>
                  <a:gd name="csX11" fmla="*/ 151857 w 154227"/>
                  <a:gd name="csY11" fmla="*/ 88330 h 158061"/>
                  <a:gd name="csX12" fmla="*/ 151857 w 154227"/>
                  <a:gd name="csY12" fmla="*/ 88330 h 158061"/>
                  <a:gd name="csX13" fmla="*/ 127165 w 154227"/>
                  <a:gd name="csY13" fmla="*/ 67787 h 158061"/>
                  <a:gd name="csX14" fmla="*/ 52434 w 154227"/>
                  <a:gd name="csY14" fmla="*/ 30652 h 158061"/>
                  <a:gd name="csX15" fmla="*/ 28599 w 154227"/>
                  <a:gd name="csY15" fmla="*/ 67787 h 158061"/>
                  <a:gd name="csX16" fmla="*/ 127165 w 154227"/>
                  <a:gd name="csY16" fmla="*/ 67787 h 15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54227" h="158061">
                    <a:moveTo>
                      <a:pt x="151857" y="88396"/>
                    </a:moveTo>
                    <a:lnTo>
                      <a:pt x="28533" y="88396"/>
                    </a:lnTo>
                    <a:cubicBezTo>
                      <a:pt x="35183" y="132445"/>
                      <a:pt x="88318" y="145087"/>
                      <a:pt x="122359" y="120988"/>
                    </a:cubicBezTo>
                    <a:cubicBezTo>
                      <a:pt x="123939" y="119869"/>
                      <a:pt x="128417" y="114931"/>
                      <a:pt x="129997" y="115721"/>
                    </a:cubicBezTo>
                    <a:lnTo>
                      <a:pt x="144680" y="131062"/>
                    </a:lnTo>
                    <a:cubicBezTo>
                      <a:pt x="145141" y="131589"/>
                      <a:pt x="144943" y="131918"/>
                      <a:pt x="144680" y="132445"/>
                    </a:cubicBezTo>
                    <a:cubicBezTo>
                      <a:pt x="144219" y="133367"/>
                      <a:pt x="136713" y="140544"/>
                      <a:pt x="135330" y="141663"/>
                    </a:cubicBezTo>
                    <a:cubicBezTo>
                      <a:pt x="96746" y="173531"/>
                      <a:pt x="24648" y="156873"/>
                      <a:pt x="6081" y="109663"/>
                    </a:cubicBezTo>
                    <a:cubicBezTo>
                      <a:pt x="-19796" y="43820"/>
                      <a:pt x="41175" y="-19257"/>
                      <a:pt x="108532" y="5500"/>
                    </a:cubicBezTo>
                    <a:cubicBezTo>
                      <a:pt x="139807" y="17022"/>
                      <a:pt x="154227" y="41187"/>
                      <a:pt x="154227" y="78520"/>
                    </a:cubicBezTo>
                    <a:lnTo>
                      <a:pt x="154227" y="85960"/>
                    </a:lnTo>
                    <a:cubicBezTo>
                      <a:pt x="154227" y="87277"/>
                      <a:pt x="153174" y="88330"/>
                      <a:pt x="151857" y="88330"/>
                    </a:cubicBezTo>
                    <a:lnTo>
                      <a:pt x="151857" y="88330"/>
                    </a:lnTo>
                    <a:close/>
                    <a:moveTo>
                      <a:pt x="127165" y="67787"/>
                    </a:moveTo>
                    <a:cubicBezTo>
                      <a:pt x="125585" y="30389"/>
                      <a:pt x="83446" y="13335"/>
                      <a:pt x="52434" y="30652"/>
                    </a:cubicBezTo>
                    <a:cubicBezTo>
                      <a:pt x="39068" y="38092"/>
                      <a:pt x="29389" y="52314"/>
                      <a:pt x="28599" y="67787"/>
                    </a:cubicBezTo>
                    <a:lnTo>
                      <a:pt x="127165" y="67787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51D08193-D2AB-C014-6C16-CEDB6FD61177}"/>
                  </a:ext>
                </a:extLst>
              </p:cNvPr>
              <p:cNvSpPr/>
              <p:nvPr/>
            </p:nvSpPr>
            <p:spPr>
              <a:xfrm>
                <a:off x="10480754" y="5347547"/>
                <a:ext cx="151233" cy="159747"/>
              </a:xfrm>
              <a:custGeom>
                <a:avLst/>
                <a:gdLst>
                  <a:gd name="csX0" fmla="*/ 123512 w 151233"/>
                  <a:gd name="csY0" fmla="*/ 107354 h 159747"/>
                  <a:gd name="csX1" fmla="*/ 150705 w 151233"/>
                  <a:gd name="csY1" fmla="*/ 123354 h 159747"/>
                  <a:gd name="csX2" fmla="*/ 108500 w 151233"/>
                  <a:gd name="csY2" fmla="*/ 156802 h 159747"/>
                  <a:gd name="csX3" fmla="*/ 5653 w 151233"/>
                  <a:gd name="csY3" fmla="*/ 50795 h 159747"/>
                  <a:gd name="csX4" fmla="*/ 144187 w 151233"/>
                  <a:gd name="csY4" fmla="*/ 25248 h 159747"/>
                  <a:gd name="csX5" fmla="*/ 151034 w 151233"/>
                  <a:gd name="csY5" fmla="*/ 36244 h 159747"/>
                  <a:gd name="csX6" fmla="*/ 150639 w 151233"/>
                  <a:gd name="csY6" fmla="*/ 38022 h 159747"/>
                  <a:gd name="csX7" fmla="*/ 124566 w 151233"/>
                  <a:gd name="csY7" fmla="*/ 51915 h 159747"/>
                  <a:gd name="csX8" fmla="*/ 117454 w 151233"/>
                  <a:gd name="csY8" fmla="*/ 44804 h 159747"/>
                  <a:gd name="csX9" fmla="*/ 68665 w 151233"/>
                  <a:gd name="csY9" fmla="*/ 34005 h 159747"/>
                  <a:gd name="csX10" fmla="*/ 49175 w 151233"/>
                  <a:gd name="csY10" fmla="*/ 113544 h 159747"/>
                  <a:gd name="csX11" fmla="*/ 123512 w 151233"/>
                  <a:gd name="csY11" fmla="*/ 107486 h 159747"/>
                  <a:gd name="csX12" fmla="*/ 123512 w 151233"/>
                  <a:gd name="csY12" fmla="*/ 107486 h 159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51233" h="159747">
                    <a:moveTo>
                      <a:pt x="123512" y="107354"/>
                    </a:moveTo>
                    <a:lnTo>
                      <a:pt x="150705" y="123354"/>
                    </a:lnTo>
                    <a:cubicBezTo>
                      <a:pt x="144779" y="140671"/>
                      <a:pt x="125817" y="152523"/>
                      <a:pt x="108500" y="156802"/>
                    </a:cubicBezTo>
                    <a:cubicBezTo>
                      <a:pt x="41867" y="173329"/>
                      <a:pt x="-19169" y="117889"/>
                      <a:pt x="5653" y="50795"/>
                    </a:cubicBezTo>
                    <a:cubicBezTo>
                      <a:pt x="25340" y="-2406"/>
                      <a:pt x="108763" y="-18537"/>
                      <a:pt x="144187" y="25248"/>
                    </a:cubicBezTo>
                    <a:cubicBezTo>
                      <a:pt x="145569" y="26960"/>
                      <a:pt x="150639" y="34532"/>
                      <a:pt x="151034" y="36244"/>
                    </a:cubicBezTo>
                    <a:cubicBezTo>
                      <a:pt x="151232" y="37034"/>
                      <a:pt x="151495" y="37495"/>
                      <a:pt x="150639" y="38022"/>
                    </a:cubicBezTo>
                    <a:lnTo>
                      <a:pt x="124566" y="51915"/>
                    </a:lnTo>
                    <a:cubicBezTo>
                      <a:pt x="123446" y="51915"/>
                      <a:pt x="119035" y="46186"/>
                      <a:pt x="117454" y="44804"/>
                    </a:cubicBezTo>
                    <a:cubicBezTo>
                      <a:pt x="104154" y="32688"/>
                      <a:pt x="86047" y="28738"/>
                      <a:pt x="68665" y="34005"/>
                    </a:cubicBezTo>
                    <a:cubicBezTo>
                      <a:pt x="36007" y="43816"/>
                      <a:pt x="28303" y="89182"/>
                      <a:pt x="49175" y="113544"/>
                    </a:cubicBezTo>
                    <a:cubicBezTo>
                      <a:pt x="68797" y="136457"/>
                      <a:pt x="107973" y="133231"/>
                      <a:pt x="123512" y="107486"/>
                    </a:cubicBezTo>
                    <a:lnTo>
                      <a:pt x="123512" y="10748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3CFB083E-1A72-9DF7-1E75-C76A4723B194}"/>
                  </a:ext>
                </a:extLst>
              </p:cNvPr>
              <p:cNvSpPr/>
              <p:nvPr/>
            </p:nvSpPr>
            <p:spPr>
              <a:xfrm>
                <a:off x="11563770" y="5349402"/>
                <a:ext cx="145949" cy="157549"/>
              </a:xfrm>
              <a:custGeom>
                <a:avLst/>
                <a:gdLst>
                  <a:gd name="csX0" fmla="*/ 72319 w 145949"/>
                  <a:gd name="csY0" fmla="*/ 414 h 157549"/>
                  <a:gd name="csX1" fmla="*/ 136384 w 145949"/>
                  <a:gd name="csY1" fmla="*/ 20101 h 157549"/>
                  <a:gd name="csX2" fmla="*/ 145931 w 145949"/>
                  <a:gd name="csY2" fmla="*/ 32677 h 157549"/>
                  <a:gd name="csX3" fmla="*/ 144811 w 145949"/>
                  <a:gd name="csY3" fmla="*/ 34258 h 157549"/>
                  <a:gd name="csX4" fmla="*/ 124203 w 145949"/>
                  <a:gd name="csY4" fmla="*/ 46307 h 157549"/>
                  <a:gd name="csX5" fmla="*/ 90557 w 145949"/>
                  <a:gd name="csY5" fmla="*/ 25171 h 157549"/>
                  <a:gd name="csX6" fmla="*/ 31364 w 145949"/>
                  <a:gd name="csY6" fmla="*/ 96216 h 157549"/>
                  <a:gd name="csX7" fmla="*/ 116697 w 145949"/>
                  <a:gd name="csY7" fmla="*/ 120051 h 157549"/>
                  <a:gd name="csX8" fmla="*/ 124203 w 145949"/>
                  <a:gd name="csY8" fmla="*/ 111821 h 157549"/>
                  <a:gd name="csX9" fmla="*/ 144746 w 145949"/>
                  <a:gd name="csY9" fmla="*/ 124133 h 157549"/>
                  <a:gd name="csX10" fmla="*/ 144416 w 145949"/>
                  <a:gd name="csY10" fmla="*/ 126240 h 157549"/>
                  <a:gd name="csX11" fmla="*/ 122557 w 145949"/>
                  <a:gd name="csY11" fmla="*/ 147244 h 157549"/>
                  <a:gd name="csX12" fmla="*/ 11546 w 145949"/>
                  <a:gd name="csY12" fmla="*/ 120117 h 157549"/>
                  <a:gd name="csX13" fmla="*/ 72253 w 145949"/>
                  <a:gd name="csY13" fmla="*/ 349 h 157549"/>
                  <a:gd name="csX14" fmla="*/ 72253 w 145949"/>
                  <a:gd name="csY14" fmla="*/ 349 h 1575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45949" h="157549">
                    <a:moveTo>
                      <a:pt x="72319" y="414"/>
                    </a:moveTo>
                    <a:cubicBezTo>
                      <a:pt x="95100" y="-1627"/>
                      <a:pt x="119791" y="3707"/>
                      <a:pt x="136384" y="20101"/>
                    </a:cubicBezTo>
                    <a:cubicBezTo>
                      <a:pt x="137964" y="21616"/>
                      <a:pt x="145799" y="31229"/>
                      <a:pt x="145931" y="32677"/>
                    </a:cubicBezTo>
                    <a:cubicBezTo>
                      <a:pt x="146062" y="33731"/>
                      <a:pt x="145470" y="33797"/>
                      <a:pt x="144811" y="34258"/>
                    </a:cubicBezTo>
                    <a:cubicBezTo>
                      <a:pt x="138688" y="38669"/>
                      <a:pt x="130458" y="41830"/>
                      <a:pt x="124203" y="46307"/>
                    </a:cubicBezTo>
                    <a:cubicBezTo>
                      <a:pt x="116368" y="35311"/>
                      <a:pt x="104121" y="27278"/>
                      <a:pt x="90557" y="25171"/>
                    </a:cubicBezTo>
                    <a:cubicBezTo>
                      <a:pt x="48089" y="18521"/>
                      <a:pt x="20698" y="56578"/>
                      <a:pt x="31364" y="96216"/>
                    </a:cubicBezTo>
                    <a:cubicBezTo>
                      <a:pt x="41043" y="132232"/>
                      <a:pt x="89635" y="145269"/>
                      <a:pt x="116697" y="120051"/>
                    </a:cubicBezTo>
                    <a:cubicBezTo>
                      <a:pt x="119594" y="117351"/>
                      <a:pt x="121240" y="113993"/>
                      <a:pt x="124203" y="111821"/>
                    </a:cubicBezTo>
                    <a:cubicBezTo>
                      <a:pt x="126375" y="111623"/>
                      <a:pt x="143824" y="122158"/>
                      <a:pt x="144746" y="124133"/>
                    </a:cubicBezTo>
                    <a:cubicBezTo>
                      <a:pt x="145272" y="125252"/>
                      <a:pt x="144811" y="125384"/>
                      <a:pt x="144416" y="126240"/>
                    </a:cubicBezTo>
                    <a:cubicBezTo>
                      <a:pt x="141585" y="132759"/>
                      <a:pt x="128878" y="143557"/>
                      <a:pt x="122557" y="147244"/>
                    </a:cubicBezTo>
                    <a:cubicBezTo>
                      <a:pt x="86607" y="168248"/>
                      <a:pt x="33010" y="156133"/>
                      <a:pt x="11546" y="120117"/>
                    </a:cubicBezTo>
                    <a:cubicBezTo>
                      <a:pt x="-18676" y="69418"/>
                      <a:pt x="13521" y="5550"/>
                      <a:pt x="72253" y="349"/>
                    </a:cubicBezTo>
                    <a:lnTo>
                      <a:pt x="72253" y="349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0FB87167-A491-9988-1806-BDFEEB18B6D3}"/>
                  </a:ext>
                </a:extLst>
              </p:cNvPr>
              <p:cNvSpPr/>
              <p:nvPr/>
            </p:nvSpPr>
            <p:spPr>
              <a:xfrm>
                <a:off x="11272044" y="5317619"/>
                <a:ext cx="108443" cy="189578"/>
              </a:xfrm>
              <a:custGeom>
                <a:avLst/>
                <a:gdLst>
                  <a:gd name="csX0" fmla="*/ 54979 w 108443"/>
                  <a:gd name="csY0" fmla="*/ 0 h 189578"/>
                  <a:gd name="csX1" fmla="*/ 54979 w 108443"/>
                  <a:gd name="csY1" fmla="*/ 33448 h 189578"/>
                  <a:gd name="csX2" fmla="*/ 97447 w 108443"/>
                  <a:gd name="csY2" fmla="*/ 33448 h 189578"/>
                  <a:gd name="csX3" fmla="*/ 99225 w 108443"/>
                  <a:gd name="csY3" fmla="*/ 35226 h 189578"/>
                  <a:gd name="csX4" fmla="*/ 99225 w 108443"/>
                  <a:gd name="csY4" fmla="*/ 56954 h 189578"/>
                  <a:gd name="csX5" fmla="*/ 54979 w 108443"/>
                  <a:gd name="csY5" fmla="*/ 56954 h 189578"/>
                  <a:gd name="csX6" fmla="*/ 54979 w 108443"/>
                  <a:gd name="csY6" fmla="*/ 150517 h 189578"/>
                  <a:gd name="csX7" fmla="*/ 68411 w 108443"/>
                  <a:gd name="csY7" fmla="*/ 164212 h 189578"/>
                  <a:gd name="csX8" fmla="*/ 101398 w 108443"/>
                  <a:gd name="csY8" fmla="*/ 158747 h 189578"/>
                  <a:gd name="csX9" fmla="*/ 108443 w 108443"/>
                  <a:gd name="csY9" fmla="*/ 177051 h 189578"/>
                  <a:gd name="csX10" fmla="*/ 68872 w 108443"/>
                  <a:gd name="csY10" fmla="*/ 189364 h 189578"/>
                  <a:gd name="csX11" fmla="*/ 25679 w 108443"/>
                  <a:gd name="csY11" fmla="*/ 149858 h 189578"/>
                  <a:gd name="csX12" fmla="*/ 25679 w 108443"/>
                  <a:gd name="csY12" fmla="*/ 57020 h 189578"/>
                  <a:gd name="csX13" fmla="*/ 0 w 108443"/>
                  <a:gd name="csY13" fmla="*/ 57020 h 189578"/>
                  <a:gd name="csX14" fmla="*/ 0 w 108443"/>
                  <a:gd name="csY14" fmla="*/ 33514 h 189578"/>
                  <a:gd name="csX15" fmla="*/ 25679 w 108443"/>
                  <a:gd name="csY15" fmla="*/ 33514 h 189578"/>
                  <a:gd name="csX16" fmla="*/ 25679 w 108443"/>
                  <a:gd name="csY16" fmla="*/ 66 h 189578"/>
                  <a:gd name="csX17" fmla="*/ 54979 w 108443"/>
                  <a:gd name="csY17" fmla="*/ 66 h 1895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08443" h="189578">
                    <a:moveTo>
                      <a:pt x="54979" y="0"/>
                    </a:moveTo>
                    <a:lnTo>
                      <a:pt x="54979" y="33448"/>
                    </a:lnTo>
                    <a:lnTo>
                      <a:pt x="97447" y="33448"/>
                    </a:lnTo>
                    <a:cubicBezTo>
                      <a:pt x="97447" y="33448"/>
                      <a:pt x="99225" y="35094"/>
                      <a:pt x="99225" y="35226"/>
                    </a:cubicBezTo>
                    <a:lnTo>
                      <a:pt x="99225" y="56954"/>
                    </a:lnTo>
                    <a:lnTo>
                      <a:pt x="54979" y="56954"/>
                    </a:lnTo>
                    <a:lnTo>
                      <a:pt x="54979" y="150517"/>
                    </a:lnTo>
                    <a:cubicBezTo>
                      <a:pt x="54979" y="155126"/>
                      <a:pt x="64131" y="162764"/>
                      <a:pt x="68411" y="164212"/>
                    </a:cubicBezTo>
                    <a:cubicBezTo>
                      <a:pt x="80394" y="168229"/>
                      <a:pt x="90929" y="164344"/>
                      <a:pt x="101398" y="158747"/>
                    </a:cubicBezTo>
                    <a:lnTo>
                      <a:pt x="108443" y="177051"/>
                    </a:lnTo>
                    <a:cubicBezTo>
                      <a:pt x="99752" y="187784"/>
                      <a:pt x="82304" y="190418"/>
                      <a:pt x="68872" y="189364"/>
                    </a:cubicBezTo>
                    <a:cubicBezTo>
                      <a:pt x="48987" y="187916"/>
                      <a:pt x="25679" y="171323"/>
                      <a:pt x="25679" y="149858"/>
                    </a:cubicBezTo>
                    <a:lnTo>
                      <a:pt x="25679" y="57020"/>
                    </a:lnTo>
                    <a:lnTo>
                      <a:pt x="0" y="57020"/>
                    </a:lnTo>
                    <a:lnTo>
                      <a:pt x="0" y="33514"/>
                    </a:lnTo>
                    <a:lnTo>
                      <a:pt x="25679" y="33514"/>
                    </a:lnTo>
                    <a:lnTo>
                      <a:pt x="25679" y="66"/>
                    </a:lnTo>
                    <a:lnTo>
                      <a:pt x="54979" y="6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12496F74-4BDA-5455-19BB-C1E6413571C8}"/>
                  </a:ext>
                </a:extLst>
              </p:cNvPr>
              <p:cNvSpPr/>
              <p:nvPr/>
            </p:nvSpPr>
            <p:spPr>
              <a:xfrm>
                <a:off x="11403400" y="5349619"/>
                <a:ext cx="82896" cy="155850"/>
              </a:xfrm>
              <a:custGeom>
                <a:avLst/>
                <a:gdLst>
                  <a:gd name="csX0" fmla="*/ 82896 w 82896"/>
                  <a:gd name="csY0" fmla="*/ 0 h 155850"/>
                  <a:gd name="csX1" fmla="*/ 82896 w 82896"/>
                  <a:gd name="csY1" fmla="*/ 27061 h 155850"/>
                  <a:gd name="csX2" fmla="*/ 35160 w 82896"/>
                  <a:gd name="csY2" fmla="*/ 47473 h 155850"/>
                  <a:gd name="csX3" fmla="*/ 27851 w 82896"/>
                  <a:gd name="csY3" fmla="*/ 66567 h 155850"/>
                  <a:gd name="csX4" fmla="*/ 27851 w 82896"/>
                  <a:gd name="csY4" fmla="*/ 155850 h 155850"/>
                  <a:gd name="csX5" fmla="*/ 0 w 82896"/>
                  <a:gd name="csY5" fmla="*/ 155850 h 155850"/>
                  <a:gd name="csX6" fmla="*/ 0 w 82896"/>
                  <a:gd name="csY6" fmla="*/ 1514 h 155850"/>
                  <a:gd name="csX7" fmla="*/ 26074 w 82896"/>
                  <a:gd name="csY7" fmla="*/ 1514 h 155850"/>
                  <a:gd name="csX8" fmla="*/ 27127 w 82896"/>
                  <a:gd name="csY8" fmla="*/ 2568 h 155850"/>
                  <a:gd name="csX9" fmla="*/ 27127 w 82896"/>
                  <a:gd name="csY9" fmla="*/ 24954 h 155850"/>
                  <a:gd name="csX10" fmla="*/ 37201 w 82896"/>
                  <a:gd name="csY10" fmla="*/ 14025 h 155850"/>
                  <a:gd name="csX11" fmla="*/ 82830 w 82896"/>
                  <a:gd name="csY11" fmla="*/ 66 h 155850"/>
                  <a:gd name="csX12" fmla="*/ 82830 w 82896"/>
                  <a:gd name="csY12" fmla="*/ 66 h 1558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82896" h="155850">
                    <a:moveTo>
                      <a:pt x="82896" y="0"/>
                    </a:moveTo>
                    <a:lnTo>
                      <a:pt x="82896" y="27061"/>
                    </a:lnTo>
                    <a:cubicBezTo>
                      <a:pt x="64855" y="25218"/>
                      <a:pt x="44839" y="31144"/>
                      <a:pt x="35160" y="47473"/>
                    </a:cubicBezTo>
                    <a:cubicBezTo>
                      <a:pt x="33185" y="50765"/>
                      <a:pt x="27851" y="63209"/>
                      <a:pt x="27851" y="66567"/>
                    </a:cubicBezTo>
                    <a:lnTo>
                      <a:pt x="27851" y="155850"/>
                    </a:lnTo>
                    <a:lnTo>
                      <a:pt x="0" y="155850"/>
                    </a:lnTo>
                    <a:lnTo>
                      <a:pt x="0" y="1514"/>
                    </a:lnTo>
                    <a:lnTo>
                      <a:pt x="26074" y="1514"/>
                    </a:lnTo>
                    <a:lnTo>
                      <a:pt x="27127" y="2568"/>
                    </a:lnTo>
                    <a:lnTo>
                      <a:pt x="27127" y="24954"/>
                    </a:lnTo>
                    <a:cubicBezTo>
                      <a:pt x="31144" y="22321"/>
                      <a:pt x="33712" y="17053"/>
                      <a:pt x="37201" y="14025"/>
                    </a:cubicBezTo>
                    <a:cubicBezTo>
                      <a:pt x="48460" y="4016"/>
                      <a:pt x="68147" y="132"/>
                      <a:pt x="82830" y="66"/>
                    </a:cubicBezTo>
                    <a:lnTo>
                      <a:pt x="82830" y="6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2A617ADE-C6C3-7F3E-7D8D-98091404A36E}"/>
                  </a:ext>
                </a:extLst>
              </p:cNvPr>
              <p:cNvSpPr/>
              <p:nvPr/>
            </p:nvSpPr>
            <p:spPr>
              <a:xfrm>
                <a:off x="11510527" y="5351002"/>
                <a:ext cx="27851" cy="154401"/>
              </a:xfrm>
              <a:custGeom>
                <a:avLst/>
                <a:gdLst>
                  <a:gd name="csX0" fmla="*/ 0 w 27851"/>
                  <a:gd name="csY0" fmla="*/ 154402 h 154401"/>
                  <a:gd name="csX1" fmla="*/ 0 w 27851"/>
                  <a:gd name="csY1" fmla="*/ 0 h 154401"/>
                  <a:gd name="csX2" fmla="*/ 26798 w 27851"/>
                  <a:gd name="csY2" fmla="*/ 0 h 154401"/>
                  <a:gd name="csX3" fmla="*/ 27851 w 27851"/>
                  <a:gd name="csY3" fmla="*/ 1119 h 154401"/>
                  <a:gd name="csX4" fmla="*/ 27851 w 27851"/>
                  <a:gd name="csY4" fmla="*/ 153348 h 154401"/>
                  <a:gd name="csX5" fmla="*/ 26798 w 27851"/>
                  <a:gd name="csY5" fmla="*/ 154402 h 154401"/>
                  <a:gd name="csX6" fmla="*/ 0 w 27851"/>
                  <a:gd name="csY6" fmla="*/ 154402 h 154401"/>
                  <a:gd name="csX7" fmla="*/ 0 w 27851"/>
                  <a:gd name="csY7" fmla="*/ 154402 h 154401"/>
                  <a:gd name="csX8" fmla="*/ 0 w 27851"/>
                  <a:gd name="csY8" fmla="*/ 154402 h 1544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851" h="154401">
                    <a:moveTo>
                      <a:pt x="0" y="154402"/>
                    </a:moveTo>
                    <a:lnTo>
                      <a:pt x="0" y="0"/>
                    </a:lnTo>
                    <a:lnTo>
                      <a:pt x="26798" y="0"/>
                    </a:lnTo>
                    <a:lnTo>
                      <a:pt x="27851" y="1119"/>
                    </a:lnTo>
                    <a:lnTo>
                      <a:pt x="27851" y="153348"/>
                    </a:lnTo>
                    <a:lnTo>
                      <a:pt x="26798" y="154402"/>
                    </a:lnTo>
                    <a:lnTo>
                      <a:pt x="0" y="154402"/>
                    </a:lnTo>
                    <a:lnTo>
                      <a:pt x="0" y="154402"/>
                    </a:lnTo>
                    <a:lnTo>
                      <a:pt x="0" y="154402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70C273CC-3B37-800F-2828-CACB4495EC43}"/>
                  </a:ext>
                </a:extLst>
              </p:cNvPr>
              <p:cNvSpPr/>
              <p:nvPr/>
            </p:nvSpPr>
            <p:spPr>
              <a:xfrm>
                <a:off x="11504670" y="5284948"/>
                <a:ext cx="37533" cy="36935"/>
              </a:xfrm>
              <a:custGeom>
                <a:avLst/>
                <a:gdLst>
                  <a:gd name="csX0" fmla="*/ 16458 w 37533"/>
                  <a:gd name="csY0" fmla="*/ 145 h 36935"/>
                  <a:gd name="csX1" fmla="*/ 37264 w 37533"/>
                  <a:gd name="csY1" fmla="*/ 22992 h 36935"/>
                  <a:gd name="csX2" fmla="*/ 20540 w 37533"/>
                  <a:gd name="csY2" fmla="*/ 36885 h 36935"/>
                  <a:gd name="csX3" fmla="*/ 16458 w 37533"/>
                  <a:gd name="csY3" fmla="*/ 145 h 36935"/>
                  <a:gd name="csX4" fmla="*/ 16458 w 37533"/>
                  <a:gd name="csY4" fmla="*/ 145 h 369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7533" h="36935">
                    <a:moveTo>
                      <a:pt x="16458" y="145"/>
                    </a:moveTo>
                    <a:cubicBezTo>
                      <a:pt x="30811" y="-1369"/>
                      <a:pt x="39174" y="9165"/>
                      <a:pt x="37264" y="22992"/>
                    </a:cubicBezTo>
                    <a:cubicBezTo>
                      <a:pt x="36211" y="30696"/>
                      <a:pt x="27980" y="36424"/>
                      <a:pt x="20540" y="36885"/>
                    </a:cubicBezTo>
                    <a:cubicBezTo>
                      <a:pt x="-4875" y="38466"/>
                      <a:pt x="-7246" y="2581"/>
                      <a:pt x="16458" y="145"/>
                    </a:cubicBezTo>
                    <a:lnTo>
                      <a:pt x="16458" y="145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489122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upo 250">
            <a:extLst>
              <a:ext uri="{FF2B5EF4-FFF2-40B4-BE49-F238E27FC236}">
                <a16:creationId xmlns:a16="http://schemas.microsoft.com/office/drawing/2014/main" id="{FD3CD03E-3BFE-043A-E91F-781C839F8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2513" y="2256101"/>
            <a:ext cx="6792181" cy="3342991"/>
            <a:chOff x="718880" y="2606176"/>
            <a:chExt cx="6792181" cy="3342991"/>
          </a:xfrm>
        </p:grpSpPr>
        <p:grpSp>
          <p:nvGrpSpPr>
            <p:cNvPr id="31" name="Grupo 19">
              <a:extLst>
                <a:ext uri="{FF2B5EF4-FFF2-40B4-BE49-F238E27FC236}">
                  <a16:creationId xmlns:a16="http://schemas.microsoft.com/office/drawing/2014/main" id="{27FBD2F4-7CCB-94D2-AE7A-7D2CF6B755B0}"/>
                </a:ext>
              </a:extLst>
            </p:cNvPr>
            <p:cNvGrpSpPr/>
            <p:nvPr/>
          </p:nvGrpSpPr>
          <p:grpSpPr>
            <a:xfrm>
              <a:off x="892877" y="2652844"/>
              <a:ext cx="2573459" cy="2700271"/>
              <a:chOff x="2104967" y="1963920"/>
              <a:chExt cx="2573459" cy="2700271"/>
            </a:xfrm>
          </p:grpSpPr>
          <p:pic>
            <p:nvPicPr>
              <p:cNvPr id="33" name="Gráfico 11">
                <a:extLst>
                  <a:ext uri="{FF2B5EF4-FFF2-40B4-BE49-F238E27FC236}">
                    <a16:creationId xmlns:a16="http://schemas.microsoft.com/office/drawing/2014/main" id="{8E99CC52-816A-61C3-502D-FCAD90E11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730974" y="1963920"/>
                <a:ext cx="238128" cy="16192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4" name="Gráfico 13">
                <a:extLst>
                  <a:ext uri="{FF2B5EF4-FFF2-40B4-BE49-F238E27FC236}">
                    <a16:creationId xmlns:a16="http://schemas.microsoft.com/office/drawing/2014/main" id="{9595C95D-E6BA-3196-3C82-C0A03F63B0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04967" y="2839312"/>
                <a:ext cx="238128" cy="16192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5" name="Gráfico 15">
                <a:extLst>
                  <a:ext uri="{FF2B5EF4-FFF2-40B4-BE49-F238E27FC236}">
                    <a16:creationId xmlns:a16="http://schemas.microsoft.com/office/drawing/2014/main" id="{F6B6FB94-769F-591C-86E2-7412129B77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440298" y="2747415"/>
                <a:ext cx="238128" cy="16192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6" name="Gráfico 17">
                <a:extLst>
                  <a:ext uri="{FF2B5EF4-FFF2-40B4-BE49-F238E27FC236}">
                    <a16:creationId xmlns:a16="http://schemas.microsoft.com/office/drawing/2014/main" id="{F3BBF633-1D64-8BA9-7831-E003B67BA1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019367" y="4502270"/>
                <a:ext cx="238128" cy="16192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grpSp>
          <p:nvGrpSpPr>
            <p:cNvPr id="37" name="Grupo 20">
              <a:extLst>
                <a:ext uri="{FF2B5EF4-FFF2-40B4-BE49-F238E27FC236}">
                  <a16:creationId xmlns:a16="http://schemas.microsoft.com/office/drawing/2014/main" id="{2FC840A7-9347-6DC9-9DF3-D9F98138D771}"/>
                </a:ext>
              </a:extLst>
            </p:cNvPr>
            <p:cNvGrpSpPr/>
            <p:nvPr/>
          </p:nvGrpSpPr>
          <p:grpSpPr>
            <a:xfrm>
              <a:off x="718880" y="2606176"/>
              <a:ext cx="6792181" cy="3342991"/>
              <a:chOff x="1935921" y="1954493"/>
              <a:chExt cx="6792181" cy="3342991"/>
            </a:xfrm>
          </p:grpSpPr>
          <p:grpSp>
            <p:nvGrpSpPr>
              <p:cNvPr id="38" name="Grupo 25">
                <a:extLst>
                  <a:ext uri="{FF2B5EF4-FFF2-40B4-BE49-F238E27FC236}">
                    <a16:creationId xmlns:a16="http://schemas.microsoft.com/office/drawing/2014/main" id="{D8EEF21F-39A6-5DF2-196B-8CF6F7C3A93B}"/>
                  </a:ext>
                </a:extLst>
              </p:cNvPr>
              <p:cNvGrpSpPr/>
              <p:nvPr/>
            </p:nvGrpSpPr>
            <p:grpSpPr>
              <a:xfrm>
                <a:off x="5154372" y="1954493"/>
                <a:ext cx="3573730" cy="3193167"/>
                <a:chOff x="5154372" y="1954493"/>
                <a:chExt cx="3573730" cy="3193167"/>
              </a:xfrm>
            </p:grpSpPr>
            <p:sp>
              <p:nvSpPr>
                <p:cNvPr id="39" name="Forma libre: forma 21">
                  <a:extLst>
                    <a:ext uri="{FF2B5EF4-FFF2-40B4-BE49-F238E27FC236}">
                      <a16:creationId xmlns:a16="http://schemas.microsoft.com/office/drawing/2014/main" id="{C526B653-EF7F-34C8-885E-8A692A73E467}"/>
                    </a:ext>
                  </a:extLst>
                </p:cNvPr>
                <p:cNvSpPr/>
                <p:nvPr/>
              </p:nvSpPr>
              <p:spPr>
                <a:xfrm>
                  <a:off x="5154372" y="1954493"/>
                  <a:ext cx="333024" cy="1715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333028"/>
                    <a:gd name="f7" fmla="val 171545"/>
                    <a:gd name="f8" fmla="val 22617"/>
                    <a:gd name="f9" fmla="val 125539"/>
                    <a:gd name="f10" fmla="val 29094"/>
                    <a:gd name="f11" fmla="val 132207"/>
                    <a:gd name="f12" fmla="val 37190"/>
                    <a:gd name="f13" fmla="val 137732"/>
                    <a:gd name="f14" fmla="val 46715"/>
                    <a:gd name="f15" fmla="val 141732"/>
                    <a:gd name="f16" fmla="val 100817"/>
                    <a:gd name="f17" fmla="val 164592"/>
                    <a:gd name="f18" fmla="val 110437"/>
                    <a:gd name="f19" fmla="val 168688"/>
                    <a:gd name="f20" fmla="val 121391"/>
                    <a:gd name="f21" fmla="val 170879"/>
                    <a:gd name="f22" fmla="val 132535"/>
                    <a:gd name="f23" fmla="val 171069"/>
                    <a:gd name="f24" fmla="val 134821"/>
                    <a:gd name="f25" fmla="val 171355"/>
                    <a:gd name="f26" fmla="val 137012"/>
                    <a:gd name="f27" fmla="val 139298"/>
                    <a:gd name="f28" fmla="val 145680"/>
                    <a:gd name="f29" fmla="val 151966"/>
                    <a:gd name="f30" fmla="val 170402"/>
                    <a:gd name="f31" fmla="val 157872"/>
                    <a:gd name="f32" fmla="val 168116"/>
                    <a:gd name="f33" fmla="val 166539"/>
                    <a:gd name="f34" fmla="val 165925"/>
                    <a:gd name="f35" fmla="val 174731"/>
                    <a:gd name="f36" fmla="val 162401"/>
                    <a:gd name="f37" fmla="val 182160"/>
                    <a:gd name="f38" fmla="val 157924"/>
                    <a:gd name="f39" fmla="val 201401"/>
                    <a:gd name="f40" fmla="val 165640"/>
                    <a:gd name="f41" fmla="val 224451"/>
                    <a:gd name="f42" fmla="val 167926"/>
                    <a:gd name="f43" fmla="val 243216"/>
                    <a:gd name="f44" fmla="val 163544"/>
                    <a:gd name="f45" fmla="val 253122"/>
                    <a:gd name="f46" fmla="val 161258"/>
                    <a:gd name="f47" fmla="val 261885"/>
                    <a:gd name="f48" fmla="val 157162"/>
                    <a:gd name="f49" fmla="val 269409"/>
                    <a:gd name="f50" fmla="val 151543"/>
                    <a:gd name="f51" fmla="val 283506"/>
                    <a:gd name="f52" fmla="val 144780"/>
                    <a:gd name="f53" fmla="val 293984"/>
                    <a:gd name="f54" fmla="val 131921"/>
                    <a:gd name="f55" fmla="val 297603"/>
                    <a:gd name="f56" fmla="val 116300"/>
                    <a:gd name="f57" fmla="val 297984"/>
                    <a:gd name="f58" fmla="val 114586"/>
                    <a:gd name="f59" fmla="val 298366"/>
                    <a:gd name="f60" fmla="val 112776"/>
                    <a:gd name="f61" fmla="val 298556"/>
                    <a:gd name="f62" fmla="val 111061"/>
                    <a:gd name="f63" fmla="val 300461"/>
                    <a:gd name="f64" fmla="val 109919"/>
                    <a:gd name="f65" fmla="val 302271"/>
                    <a:gd name="f66" fmla="val 108680"/>
                    <a:gd name="f67" fmla="val 303985"/>
                    <a:gd name="f68" fmla="val 107442"/>
                    <a:gd name="f69" fmla="val 322845"/>
                    <a:gd name="f70" fmla="val 98108"/>
                    <a:gd name="f71" fmla="val 334656"/>
                    <a:gd name="f72" fmla="val 78010"/>
                    <a:gd name="f73" fmla="val 332846"/>
                    <a:gd name="f74" fmla="val 56197"/>
                    <a:gd name="f75" fmla="val 331036"/>
                    <a:gd name="f76" fmla="val 34290"/>
                    <a:gd name="f77" fmla="val 315892"/>
                    <a:gd name="f78" fmla="val 16383"/>
                    <a:gd name="f79" fmla="val 295699"/>
                    <a:gd name="f80" fmla="val 10382"/>
                    <a:gd name="f81" fmla="val 287793"/>
                    <a:gd name="f82" fmla="val 6382"/>
                    <a:gd name="f83" fmla="val 277792"/>
                    <a:gd name="f84" fmla="val 3524"/>
                    <a:gd name="f85" fmla="val 265218"/>
                    <a:gd name="f86" fmla="val 2953"/>
                    <a:gd name="f87" fmla="val 254551"/>
                    <a:gd name="f88" fmla="val 2476"/>
                    <a:gd name="f89" fmla="val 199972"/>
                    <a:gd name="f90" fmla="val 172921"/>
                    <a:gd name="f91" fmla="val 161491"/>
                    <a:gd name="f92" fmla="val 149013"/>
                    <a:gd name="f93" fmla="val 136917"/>
                    <a:gd name="f94" fmla="val 5143"/>
                    <a:gd name="f95" fmla="val 125868"/>
                    <a:gd name="f96" fmla="val 8096"/>
                    <a:gd name="f97" fmla="val 91863"/>
                    <a:gd name="f98" fmla="val 15811"/>
                    <a:gd name="f99" fmla="val 57859"/>
                    <a:gd name="f100" fmla="val 23146"/>
                    <a:gd name="f101" fmla="val 47858"/>
                    <a:gd name="f102" fmla="val 25336"/>
                    <a:gd name="f103" fmla="val 38904"/>
                    <a:gd name="f104" fmla="val 29146"/>
                    <a:gd name="f105" fmla="val 31380"/>
                    <a:gd name="f106" fmla="val 34481"/>
                    <a:gd name="f107" fmla="val 14235"/>
                    <a:gd name="f108" fmla="val 42005"/>
                    <a:gd name="f109" fmla="val 2043"/>
                    <a:gd name="f110" fmla="val 58293"/>
                    <a:gd name="f111" fmla="val 233"/>
                    <a:gd name="f112" fmla="val 77533"/>
                    <a:gd name="f113" fmla="val -1577"/>
                    <a:gd name="f114" fmla="val 96679"/>
                    <a:gd name="f115" fmla="val 7281"/>
                    <a:gd name="f116" fmla="val 114967"/>
                    <a:gd name="f117" fmla="val 125635"/>
                    <a:gd name="f118" fmla="+- 0 0 -90"/>
                    <a:gd name="f119" fmla="*/ f3 1 333028"/>
                    <a:gd name="f120" fmla="*/ f4 1 171545"/>
                    <a:gd name="f121" fmla="val f5"/>
                    <a:gd name="f122" fmla="val f6"/>
                    <a:gd name="f123" fmla="val f7"/>
                    <a:gd name="f124" fmla="*/ f118 f0 1"/>
                    <a:gd name="f125" fmla="+- f123 0 f121"/>
                    <a:gd name="f126" fmla="+- f122 0 f121"/>
                    <a:gd name="f127" fmla="*/ f124 1 f2"/>
                    <a:gd name="f128" fmla="*/ f126 1 333028"/>
                    <a:gd name="f129" fmla="*/ f125 1 171545"/>
                    <a:gd name="f130" fmla="*/ 22617 f126 1"/>
                    <a:gd name="f131" fmla="*/ 125539 f125 1"/>
                    <a:gd name="f132" fmla="*/ 46715 f126 1"/>
                    <a:gd name="f133" fmla="*/ 141732 f125 1"/>
                    <a:gd name="f134" fmla="*/ 100817 f126 1"/>
                    <a:gd name="f135" fmla="*/ 164592 f125 1"/>
                    <a:gd name="f136" fmla="*/ 132535 f126 1"/>
                    <a:gd name="f137" fmla="*/ 171069 f125 1"/>
                    <a:gd name="f138" fmla="*/ 139298 f126 1"/>
                    <a:gd name="f139" fmla="*/ 171545 f125 1"/>
                    <a:gd name="f140" fmla="*/ 157872 f126 1"/>
                    <a:gd name="f141" fmla="*/ 168116 f125 1"/>
                    <a:gd name="f142" fmla="*/ 182160 f126 1"/>
                    <a:gd name="f143" fmla="*/ 157924 f125 1"/>
                    <a:gd name="f144" fmla="*/ 243216 f126 1"/>
                    <a:gd name="f145" fmla="*/ 163544 f125 1"/>
                    <a:gd name="f146" fmla="*/ 269409 f126 1"/>
                    <a:gd name="f147" fmla="*/ 151543 f125 1"/>
                    <a:gd name="f148" fmla="*/ 297603 f126 1"/>
                    <a:gd name="f149" fmla="*/ 116300 f125 1"/>
                    <a:gd name="f150" fmla="*/ 298556 f126 1"/>
                    <a:gd name="f151" fmla="*/ 111061 f125 1"/>
                    <a:gd name="f152" fmla="*/ 303985 f126 1"/>
                    <a:gd name="f153" fmla="*/ 107442 f125 1"/>
                    <a:gd name="f154" fmla="*/ 332846 f126 1"/>
                    <a:gd name="f155" fmla="*/ 56197 f125 1"/>
                    <a:gd name="f156" fmla="*/ 295699 f126 1"/>
                    <a:gd name="f157" fmla="*/ 10382 f125 1"/>
                    <a:gd name="f158" fmla="*/ 265218 f126 1"/>
                    <a:gd name="f159" fmla="*/ 2953 f125 1"/>
                    <a:gd name="f160" fmla="*/ 172921 f126 1"/>
                    <a:gd name="f161" fmla="*/ 0 f125 1"/>
                    <a:gd name="f162" fmla="*/ 136917 f126 1"/>
                    <a:gd name="f163" fmla="*/ 5143 f125 1"/>
                    <a:gd name="f164" fmla="*/ 57859 f126 1"/>
                    <a:gd name="f165" fmla="*/ 23146 f125 1"/>
                    <a:gd name="f166" fmla="*/ 31380 f126 1"/>
                    <a:gd name="f167" fmla="*/ 34481 f125 1"/>
                    <a:gd name="f168" fmla="*/ 233 f126 1"/>
                    <a:gd name="f169" fmla="*/ 77533 f125 1"/>
                    <a:gd name="f170" fmla="*/ 125635 f125 1"/>
                    <a:gd name="f171" fmla="+- f127 0 f1"/>
                    <a:gd name="f172" fmla="*/ f130 1 333028"/>
                    <a:gd name="f173" fmla="*/ f131 1 171545"/>
                    <a:gd name="f174" fmla="*/ f132 1 333028"/>
                    <a:gd name="f175" fmla="*/ f133 1 171545"/>
                    <a:gd name="f176" fmla="*/ f134 1 333028"/>
                    <a:gd name="f177" fmla="*/ f135 1 171545"/>
                    <a:gd name="f178" fmla="*/ f136 1 333028"/>
                    <a:gd name="f179" fmla="*/ f137 1 171545"/>
                    <a:gd name="f180" fmla="*/ f138 1 333028"/>
                    <a:gd name="f181" fmla="*/ f139 1 171545"/>
                    <a:gd name="f182" fmla="*/ f140 1 333028"/>
                    <a:gd name="f183" fmla="*/ f141 1 171545"/>
                    <a:gd name="f184" fmla="*/ f142 1 333028"/>
                    <a:gd name="f185" fmla="*/ f143 1 171545"/>
                    <a:gd name="f186" fmla="*/ f144 1 333028"/>
                    <a:gd name="f187" fmla="*/ f145 1 171545"/>
                    <a:gd name="f188" fmla="*/ f146 1 333028"/>
                    <a:gd name="f189" fmla="*/ f147 1 171545"/>
                    <a:gd name="f190" fmla="*/ f148 1 333028"/>
                    <a:gd name="f191" fmla="*/ f149 1 171545"/>
                    <a:gd name="f192" fmla="*/ f150 1 333028"/>
                    <a:gd name="f193" fmla="*/ f151 1 171545"/>
                    <a:gd name="f194" fmla="*/ f152 1 333028"/>
                    <a:gd name="f195" fmla="*/ f153 1 171545"/>
                    <a:gd name="f196" fmla="*/ f154 1 333028"/>
                    <a:gd name="f197" fmla="*/ f155 1 171545"/>
                    <a:gd name="f198" fmla="*/ f156 1 333028"/>
                    <a:gd name="f199" fmla="*/ f157 1 171545"/>
                    <a:gd name="f200" fmla="*/ f158 1 333028"/>
                    <a:gd name="f201" fmla="*/ f159 1 171545"/>
                    <a:gd name="f202" fmla="*/ f160 1 333028"/>
                    <a:gd name="f203" fmla="*/ f161 1 171545"/>
                    <a:gd name="f204" fmla="*/ f162 1 333028"/>
                    <a:gd name="f205" fmla="*/ f163 1 171545"/>
                    <a:gd name="f206" fmla="*/ f164 1 333028"/>
                    <a:gd name="f207" fmla="*/ f165 1 171545"/>
                    <a:gd name="f208" fmla="*/ f166 1 333028"/>
                    <a:gd name="f209" fmla="*/ f167 1 171545"/>
                    <a:gd name="f210" fmla="*/ f168 1 333028"/>
                    <a:gd name="f211" fmla="*/ f169 1 171545"/>
                    <a:gd name="f212" fmla="*/ f170 1 171545"/>
                    <a:gd name="f213" fmla="*/ f121 1 f128"/>
                    <a:gd name="f214" fmla="*/ f122 1 f128"/>
                    <a:gd name="f215" fmla="*/ f121 1 f129"/>
                    <a:gd name="f216" fmla="*/ f123 1 f129"/>
                    <a:gd name="f217" fmla="*/ f172 1 f128"/>
                    <a:gd name="f218" fmla="*/ f173 1 f129"/>
                    <a:gd name="f219" fmla="*/ f174 1 f128"/>
                    <a:gd name="f220" fmla="*/ f175 1 f129"/>
                    <a:gd name="f221" fmla="*/ f176 1 f128"/>
                    <a:gd name="f222" fmla="*/ f177 1 f129"/>
                    <a:gd name="f223" fmla="*/ f178 1 f128"/>
                    <a:gd name="f224" fmla="*/ f179 1 f129"/>
                    <a:gd name="f225" fmla="*/ f180 1 f128"/>
                    <a:gd name="f226" fmla="*/ f181 1 f129"/>
                    <a:gd name="f227" fmla="*/ f182 1 f128"/>
                    <a:gd name="f228" fmla="*/ f183 1 f129"/>
                    <a:gd name="f229" fmla="*/ f184 1 f128"/>
                    <a:gd name="f230" fmla="*/ f185 1 f129"/>
                    <a:gd name="f231" fmla="*/ f186 1 f128"/>
                    <a:gd name="f232" fmla="*/ f187 1 f129"/>
                    <a:gd name="f233" fmla="*/ f188 1 f128"/>
                    <a:gd name="f234" fmla="*/ f189 1 f129"/>
                    <a:gd name="f235" fmla="*/ f190 1 f128"/>
                    <a:gd name="f236" fmla="*/ f191 1 f129"/>
                    <a:gd name="f237" fmla="*/ f192 1 f128"/>
                    <a:gd name="f238" fmla="*/ f193 1 f129"/>
                    <a:gd name="f239" fmla="*/ f194 1 f128"/>
                    <a:gd name="f240" fmla="*/ f195 1 f129"/>
                    <a:gd name="f241" fmla="*/ f196 1 f128"/>
                    <a:gd name="f242" fmla="*/ f197 1 f129"/>
                    <a:gd name="f243" fmla="*/ f198 1 f128"/>
                    <a:gd name="f244" fmla="*/ f199 1 f129"/>
                    <a:gd name="f245" fmla="*/ f200 1 f128"/>
                    <a:gd name="f246" fmla="*/ f201 1 f129"/>
                    <a:gd name="f247" fmla="*/ f202 1 f128"/>
                    <a:gd name="f248" fmla="*/ f203 1 f129"/>
                    <a:gd name="f249" fmla="*/ f204 1 f128"/>
                    <a:gd name="f250" fmla="*/ f205 1 f129"/>
                    <a:gd name="f251" fmla="*/ f206 1 f128"/>
                    <a:gd name="f252" fmla="*/ f207 1 f129"/>
                    <a:gd name="f253" fmla="*/ f208 1 f128"/>
                    <a:gd name="f254" fmla="*/ f209 1 f129"/>
                    <a:gd name="f255" fmla="*/ f210 1 f128"/>
                    <a:gd name="f256" fmla="*/ f211 1 f129"/>
                    <a:gd name="f257" fmla="*/ f212 1 f129"/>
                    <a:gd name="f258" fmla="*/ f213 f119 1"/>
                    <a:gd name="f259" fmla="*/ f214 f119 1"/>
                    <a:gd name="f260" fmla="*/ f216 f120 1"/>
                    <a:gd name="f261" fmla="*/ f215 f120 1"/>
                    <a:gd name="f262" fmla="*/ f217 f119 1"/>
                    <a:gd name="f263" fmla="*/ f218 f120 1"/>
                    <a:gd name="f264" fmla="*/ f219 f119 1"/>
                    <a:gd name="f265" fmla="*/ f220 f120 1"/>
                    <a:gd name="f266" fmla="*/ f221 f119 1"/>
                    <a:gd name="f267" fmla="*/ f222 f120 1"/>
                    <a:gd name="f268" fmla="*/ f223 f119 1"/>
                    <a:gd name="f269" fmla="*/ f224 f120 1"/>
                    <a:gd name="f270" fmla="*/ f225 f119 1"/>
                    <a:gd name="f271" fmla="*/ f226 f120 1"/>
                    <a:gd name="f272" fmla="*/ f227 f119 1"/>
                    <a:gd name="f273" fmla="*/ f228 f120 1"/>
                    <a:gd name="f274" fmla="*/ f229 f119 1"/>
                    <a:gd name="f275" fmla="*/ f230 f120 1"/>
                    <a:gd name="f276" fmla="*/ f231 f119 1"/>
                    <a:gd name="f277" fmla="*/ f232 f120 1"/>
                    <a:gd name="f278" fmla="*/ f233 f119 1"/>
                    <a:gd name="f279" fmla="*/ f234 f120 1"/>
                    <a:gd name="f280" fmla="*/ f235 f119 1"/>
                    <a:gd name="f281" fmla="*/ f236 f120 1"/>
                    <a:gd name="f282" fmla="*/ f237 f119 1"/>
                    <a:gd name="f283" fmla="*/ f238 f120 1"/>
                    <a:gd name="f284" fmla="*/ f239 f119 1"/>
                    <a:gd name="f285" fmla="*/ f240 f120 1"/>
                    <a:gd name="f286" fmla="*/ f241 f119 1"/>
                    <a:gd name="f287" fmla="*/ f242 f120 1"/>
                    <a:gd name="f288" fmla="*/ f243 f119 1"/>
                    <a:gd name="f289" fmla="*/ f244 f120 1"/>
                    <a:gd name="f290" fmla="*/ f245 f119 1"/>
                    <a:gd name="f291" fmla="*/ f246 f120 1"/>
                    <a:gd name="f292" fmla="*/ f247 f119 1"/>
                    <a:gd name="f293" fmla="*/ f248 f120 1"/>
                    <a:gd name="f294" fmla="*/ f249 f119 1"/>
                    <a:gd name="f295" fmla="*/ f250 f120 1"/>
                    <a:gd name="f296" fmla="*/ f251 f119 1"/>
                    <a:gd name="f297" fmla="*/ f252 f120 1"/>
                    <a:gd name="f298" fmla="*/ f253 f119 1"/>
                    <a:gd name="f299" fmla="*/ f254 f120 1"/>
                    <a:gd name="f300" fmla="*/ f255 f119 1"/>
                    <a:gd name="f301" fmla="*/ f256 f120 1"/>
                    <a:gd name="f302" fmla="*/ f257 f120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71">
                      <a:pos x="f262" y="f263"/>
                    </a:cxn>
                    <a:cxn ang="f171">
                      <a:pos x="f264" y="f265"/>
                    </a:cxn>
                    <a:cxn ang="f171">
                      <a:pos x="f266" y="f267"/>
                    </a:cxn>
                    <a:cxn ang="f171">
                      <a:pos x="f268" y="f269"/>
                    </a:cxn>
                    <a:cxn ang="f171">
                      <a:pos x="f270" y="f271"/>
                    </a:cxn>
                    <a:cxn ang="f171">
                      <a:pos x="f272" y="f273"/>
                    </a:cxn>
                    <a:cxn ang="f171">
                      <a:pos x="f274" y="f275"/>
                    </a:cxn>
                    <a:cxn ang="f171">
                      <a:pos x="f276" y="f277"/>
                    </a:cxn>
                    <a:cxn ang="f171">
                      <a:pos x="f278" y="f279"/>
                    </a:cxn>
                    <a:cxn ang="f171">
                      <a:pos x="f280" y="f281"/>
                    </a:cxn>
                    <a:cxn ang="f171">
                      <a:pos x="f282" y="f283"/>
                    </a:cxn>
                    <a:cxn ang="f171">
                      <a:pos x="f284" y="f285"/>
                    </a:cxn>
                    <a:cxn ang="f171">
                      <a:pos x="f286" y="f287"/>
                    </a:cxn>
                    <a:cxn ang="f171">
                      <a:pos x="f288" y="f289"/>
                    </a:cxn>
                    <a:cxn ang="f171">
                      <a:pos x="f290" y="f291"/>
                    </a:cxn>
                    <a:cxn ang="f171">
                      <a:pos x="f292" y="f293"/>
                    </a:cxn>
                    <a:cxn ang="f171">
                      <a:pos x="f294" y="f295"/>
                    </a:cxn>
                    <a:cxn ang="f171">
                      <a:pos x="f296" y="f297"/>
                    </a:cxn>
                    <a:cxn ang="f171">
                      <a:pos x="f298" y="f299"/>
                    </a:cxn>
                    <a:cxn ang="f171">
                      <a:pos x="f300" y="f301"/>
                    </a:cxn>
                    <a:cxn ang="f171">
                      <a:pos x="f262" y="f302"/>
                    </a:cxn>
                  </a:cxnLst>
                  <a:rect l="f258" t="f261" r="f259" b="f260"/>
                  <a:pathLst>
                    <a:path w="333028" h="171545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lnTo>
                        <a:pt x="f16" y="f17"/>
                      </a:lnTo>
                      <a:cubicBezTo>
                        <a:pt x="f18" y="f19"/>
                        <a:pt x="f20" y="f21"/>
                        <a:pt x="f22" y="f23"/>
                      </a:cubicBezTo>
                      <a:cubicBezTo>
                        <a:pt x="f24" y="f25"/>
                        <a:pt x="f26" y="f7"/>
                        <a:pt x="f27" y="f7"/>
                      </a:cubicBezTo>
                      <a:cubicBezTo>
                        <a:pt x="f28" y="f7"/>
                        <a:pt x="f29" y="f30"/>
                        <a:pt x="f31" y="f32"/>
                      </a:cubicBezTo>
                      <a:cubicBezTo>
                        <a:pt x="f33" y="f34"/>
                        <a:pt x="f35" y="f36"/>
                        <a:pt x="f37" y="f38"/>
                      </a:cubicBezTo>
                      <a:cubicBezTo>
                        <a:pt x="f39" y="f40"/>
                        <a:pt x="f41" y="f42"/>
                        <a:pt x="f43" y="f44"/>
                      </a:cubicBezTo>
                      <a:cubicBezTo>
                        <a:pt x="f45" y="f46"/>
                        <a:pt x="f47" y="f48"/>
                        <a:pt x="f49" y="f50"/>
                      </a:cubicBezTo>
                      <a:cubicBezTo>
                        <a:pt x="f51" y="f52"/>
                        <a:pt x="f53" y="f54"/>
                        <a:pt x="f55" y="f56"/>
                      </a:cubicBezTo>
                      <a:cubicBezTo>
                        <a:pt x="f57" y="f58"/>
                        <a:pt x="f59" y="f60"/>
                        <a:pt x="f61" y="f62"/>
                      </a:cubicBezTo>
                      <a:cubicBezTo>
                        <a:pt x="f63" y="f64"/>
                        <a:pt x="f65" y="f66"/>
                        <a:pt x="f67" y="f68"/>
                      </a:cubicBezTo>
                      <a:cubicBezTo>
                        <a:pt x="f69" y="f70"/>
                        <a:pt x="f71" y="f72"/>
                        <a:pt x="f73" y="f74"/>
                      </a:cubicBezTo>
                      <a:cubicBezTo>
                        <a:pt x="f75" y="f76"/>
                        <a:pt x="f77" y="f78"/>
                        <a:pt x="f79" y="f80"/>
                      </a:cubicBezTo>
                      <a:cubicBezTo>
                        <a:pt x="f81" y="f82"/>
                        <a:pt x="f83" y="f84"/>
                        <a:pt x="f85" y="f86"/>
                      </a:cubicBezTo>
                      <a:cubicBezTo>
                        <a:pt x="f87" y="f88"/>
                        <a:pt x="f89" y="f5"/>
                        <a:pt x="f90" y="f5"/>
                      </a:cubicBezTo>
                      <a:cubicBezTo>
                        <a:pt x="f91" y="f5"/>
                        <a:pt x="f92" y="f5"/>
                        <a:pt x="f93" y="f94"/>
                      </a:cubicBezTo>
                      <a:cubicBezTo>
                        <a:pt x="f95" y="f96"/>
                        <a:pt x="f97" y="f98"/>
                        <a:pt x="f99" y="f100"/>
                      </a:cubicBezTo>
                      <a:cubicBezTo>
                        <a:pt x="f101" y="f102"/>
                        <a:pt x="f103" y="f104"/>
                        <a:pt x="f105" y="f106"/>
                      </a:cubicBezTo>
                      <a:cubicBezTo>
                        <a:pt x="f107" y="f108"/>
                        <a:pt x="f109" y="f110"/>
                        <a:pt x="f111" y="f112"/>
                      </a:cubicBezTo>
                      <a:cubicBezTo>
                        <a:pt x="f113" y="f114"/>
                        <a:pt x="f115" y="f116"/>
                        <a:pt x="f8" y="f117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41" name="Forma libre: forma 23">
                  <a:extLst>
                    <a:ext uri="{FF2B5EF4-FFF2-40B4-BE49-F238E27FC236}">
                      <a16:creationId xmlns:a16="http://schemas.microsoft.com/office/drawing/2014/main" id="{7E6139CB-3628-857C-4B3E-67A8D88BB3CB}"/>
                    </a:ext>
                  </a:extLst>
                </p:cNvPr>
                <p:cNvSpPr/>
                <p:nvPr/>
              </p:nvSpPr>
              <p:spPr>
                <a:xfrm>
                  <a:off x="8211183" y="4716557"/>
                  <a:ext cx="516919" cy="431103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516916"/>
                    <a:gd name="f7" fmla="val 431101"/>
                    <a:gd name="f8" fmla="val 492248"/>
                    <a:gd name="f9" fmla="val 100584"/>
                    <a:gd name="f10" fmla="val 488533"/>
                    <a:gd name="f11" fmla="val 97727"/>
                    <a:gd name="f12" fmla="val 484532"/>
                    <a:gd name="f13" fmla="val 95345"/>
                    <a:gd name="f14" fmla="val 480246"/>
                    <a:gd name="f15" fmla="val 93631"/>
                    <a:gd name="f16" fmla="val 478912"/>
                    <a:gd name="f17" fmla="val 92964"/>
                    <a:gd name="f18" fmla="val 477484"/>
                    <a:gd name="f19" fmla="val 92393"/>
                    <a:gd name="f20" fmla="val 476055"/>
                    <a:gd name="f21" fmla="val 91916"/>
                    <a:gd name="f22" fmla="val 475103"/>
                    <a:gd name="f23" fmla="val 78867"/>
                    <a:gd name="f24" fmla="val 471769"/>
                    <a:gd name="f25" fmla="val 65722"/>
                    <a:gd name="f26" fmla="val 466054"/>
                    <a:gd name="f27" fmla="val 54007"/>
                    <a:gd name="f28" fmla="val 463006"/>
                    <a:gd name="f29" fmla="val 47815"/>
                    <a:gd name="f30" fmla="val 451671"/>
                    <a:gd name="f31" fmla="val 24670"/>
                    <a:gd name="f32" fmla="val 427954"/>
                    <a:gd name="f33" fmla="val 395378"/>
                    <a:gd name="f34" fmla="val 380329"/>
                    <a:gd name="f35" fmla="val 366041"/>
                    <a:gd name="f36" fmla="val 5524"/>
                    <a:gd name="f37" fmla="val 354611"/>
                    <a:gd name="f38" fmla="val 15526"/>
                    <a:gd name="f39" fmla="val 352706"/>
                    <a:gd name="f40" fmla="val 17050"/>
                    <a:gd name="f41" fmla="val 350801"/>
                    <a:gd name="f42" fmla="val 18669"/>
                    <a:gd name="f43" fmla="val 349086"/>
                    <a:gd name="f44" fmla="val 20479"/>
                    <a:gd name="f45" fmla="val 343562"/>
                    <a:gd name="f46" fmla="val 26194"/>
                    <a:gd name="f47" fmla="val 339561"/>
                    <a:gd name="f48" fmla="val 32956"/>
                    <a:gd name="f49" fmla="val 337085"/>
                    <a:gd name="f50" fmla="val 40291"/>
                    <a:gd name="f51" fmla="val 332322"/>
                    <a:gd name="f52" fmla="val 51340"/>
                    <a:gd name="f53" fmla="val 330132"/>
                    <a:gd name="f54" fmla="val 63722"/>
                    <a:gd name="f55" fmla="val 330608"/>
                    <a:gd name="f56" fmla="val 76771"/>
                    <a:gd name="f57" fmla="val 332037"/>
                    <a:gd name="f58" fmla="val 116300"/>
                    <a:gd name="f59" fmla="val 325084"/>
                    <a:gd name="f60" fmla="val 118872"/>
                    <a:gd name="f61" fmla="val 318702"/>
                    <a:gd name="f62" fmla="val 122301"/>
                    <a:gd name="f63" fmla="val 312987"/>
                    <a:gd name="f64" fmla="val 126682"/>
                    <a:gd name="f65" fmla="val 300700"/>
                    <a:gd name="f66" fmla="val 132588"/>
                    <a:gd name="f67" fmla="val 291080"/>
                    <a:gd name="f68" fmla="val 143065"/>
                    <a:gd name="f69" fmla="val 286412"/>
                    <a:gd name="f70" fmla="val 156115"/>
                    <a:gd name="f71" fmla="val 285746"/>
                    <a:gd name="f72" fmla="val 157829"/>
                    <a:gd name="f73" fmla="val 285269"/>
                    <a:gd name="f74" fmla="val 159544"/>
                    <a:gd name="f75" fmla="val 284793"/>
                    <a:gd name="f76" fmla="val 161354"/>
                    <a:gd name="f77" fmla="val 278411"/>
                    <a:gd name="f78" fmla="val 161925"/>
                    <a:gd name="f79" fmla="val 272125"/>
                    <a:gd name="f80" fmla="val 163639"/>
                    <a:gd name="f81" fmla="val 266314"/>
                    <a:gd name="f82" fmla="val 166402"/>
                    <a:gd name="f83" fmla="val 255932"/>
                    <a:gd name="f84" fmla="val 170021"/>
                    <a:gd name="f85" fmla="val 246597"/>
                    <a:gd name="f86" fmla="val 175260"/>
                    <a:gd name="f87" fmla="val 238787"/>
                    <a:gd name="f88" fmla="val 181832"/>
                    <a:gd name="f89" fmla="val 196877"/>
                    <a:gd name="f90" fmla="val 217551"/>
                    <a:gd name="f91" fmla="val 194781"/>
                    <a:gd name="f92" fmla="val 219170"/>
                    <a:gd name="f93" fmla="val 189162"/>
                    <a:gd name="f94" fmla="val 222218"/>
                    <a:gd name="f95" fmla="val 186876"/>
                    <a:gd name="f96" fmla="val 222980"/>
                    <a:gd name="f97" fmla="val 142299"/>
                    <a:gd name="f98" fmla="val 236029"/>
                    <a:gd name="f99" fmla="val 127345"/>
                    <a:gd name="f100" fmla="val 240411"/>
                    <a:gd name="f101" fmla="val 107723"/>
                    <a:gd name="f102" fmla="val 249555"/>
                    <a:gd name="f103" fmla="val 94769"/>
                    <a:gd name="f104" fmla="val 258223"/>
                    <a:gd name="f105" fmla="val 52669"/>
                    <a:gd name="f106" fmla="val 286226"/>
                    <a:gd name="f107" fmla="val 41715"/>
                    <a:gd name="f108" fmla="val 293561"/>
                    <a:gd name="f109" fmla="val 25332"/>
                    <a:gd name="f110" fmla="val 307372"/>
                    <a:gd name="f111" fmla="val 15331"/>
                    <a:gd name="f112" fmla="val 320612"/>
                    <a:gd name="f113" fmla="val 5710"/>
                    <a:gd name="f114" fmla="val 333375"/>
                    <a:gd name="f115" fmla="val 1900"/>
                    <a:gd name="f116" fmla="val 345662"/>
                    <a:gd name="f117" fmla="val 948"/>
                    <a:gd name="f118" fmla="val 356140"/>
                    <a:gd name="f119" fmla="val -1719"/>
                    <a:gd name="f120" fmla="val 369951"/>
                    <a:gd name="f121" fmla="val 1234"/>
                    <a:gd name="f122" fmla="val 384620"/>
                    <a:gd name="f123" fmla="val 9901"/>
                    <a:gd name="f124" fmla="val 396621"/>
                    <a:gd name="f125" fmla="val 16950"/>
                    <a:gd name="f126" fmla="val 406432"/>
                    <a:gd name="f127" fmla="val 27046"/>
                    <a:gd name="f128" fmla="val 413290"/>
                    <a:gd name="f129" fmla="val 38191"/>
                    <a:gd name="f130" fmla="val 416433"/>
                    <a:gd name="f131" fmla="val 44668"/>
                    <a:gd name="f132" fmla="val 418910"/>
                    <a:gd name="f133" fmla="val 51526"/>
                    <a:gd name="f134" fmla="val 420243"/>
                    <a:gd name="f135" fmla="val 58574"/>
                    <a:gd name="f136" fmla="val 420434"/>
                    <a:gd name="f137" fmla="val 76196"/>
                    <a:gd name="f138" fmla="val 429578"/>
                    <a:gd name="f139" fmla="val 431102"/>
                    <a:gd name="f140" fmla="val 104866"/>
                    <a:gd name="f141" fmla="val 112104"/>
                    <a:gd name="f142" fmla="val 119153"/>
                    <a:gd name="f143" fmla="val 430339"/>
                    <a:gd name="f144" fmla="val 125725"/>
                    <a:gd name="f145" fmla="val 428815"/>
                    <a:gd name="f146" fmla="val 150967"/>
                    <a:gd name="f147" fmla="val 423196"/>
                    <a:gd name="f148" fmla="val 168874"/>
                    <a:gd name="f149" fmla="val 419290"/>
                    <a:gd name="f150" fmla="val 191353"/>
                    <a:gd name="f151" fmla="val 408432"/>
                    <a:gd name="f152" fmla="val 205831"/>
                    <a:gd name="f153" fmla="val 396812"/>
                    <a:gd name="f154" fmla="val 324512"/>
                    <a:gd name="f155" fmla="val 300704"/>
                    <a:gd name="f156" fmla="val 335466"/>
                    <a:gd name="f157" fmla="val 301657"/>
                    <a:gd name="f158" fmla="val 347087"/>
                    <a:gd name="f159" fmla="val 300514"/>
                    <a:gd name="f160" fmla="val 358516"/>
                    <a:gd name="f161" fmla="val 297180"/>
                    <a:gd name="f162" fmla="val 361850"/>
                    <a:gd name="f163" fmla="val 296418"/>
                    <a:gd name="f164" fmla="val 364994"/>
                    <a:gd name="f165" fmla="val 295275"/>
                    <a:gd name="f166" fmla="val 368136"/>
                    <a:gd name="f167" fmla="val 293942"/>
                    <a:gd name="f168" fmla="val 377376"/>
                    <a:gd name="f169" fmla="val 290322"/>
                    <a:gd name="f170" fmla="val 389187"/>
                    <a:gd name="f171" fmla="val 284131"/>
                    <a:gd name="f172" fmla="val 399474"/>
                    <a:gd name="f173" fmla="val 273844"/>
                    <a:gd name="f174" fmla="val 431002"/>
                    <a:gd name="f175" fmla="val 242316"/>
                    <a:gd name="f176" fmla="val 450147"/>
                    <a:gd name="f177" fmla="val 237554"/>
                    <a:gd name="f178" fmla="val 465672"/>
                    <a:gd name="f179" fmla="val 225933"/>
                    <a:gd name="f180" fmla="val 472340"/>
                    <a:gd name="f181" fmla="val 220313"/>
                    <a:gd name="f182" fmla="val 482818"/>
                    <a:gd name="f183" fmla="val 211550"/>
                    <a:gd name="f184" fmla="val 495581"/>
                    <a:gd name="f185" fmla="val 200882"/>
                    <a:gd name="f186" fmla="val 516917"/>
                    <a:gd name="f187" fmla="val 178689"/>
                    <a:gd name="f188" fmla="val 149162"/>
                    <a:gd name="f189" fmla="val 129921"/>
                    <a:gd name="f190" fmla="val 507773"/>
                    <a:gd name="f191" fmla="val 112204"/>
                    <a:gd name="f192" fmla="val 492152"/>
                    <a:gd name="f193" fmla="+- 0 0 -90"/>
                    <a:gd name="f194" fmla="*/ f3 1 516916"/>
                    <a:gd name="f195" fmla="*/ f4 1 431101"/>
                    <a:gd name="f196" fmla="val f5"/>
                    <a:gd name="f197" fmla="val f6"/>
                    <a:gd name="f198" fmla="val f7"/>
                    <a:gd name="f199" fmla="*/ f193 f0 1"/>
                    <a:gd name="f200" fmla="+- f198 0 f196"/>
                    <a:gd name="f201" fmla="+- f197 0 f196"/>
                    <a:gd name="f202" fmla="*/ f199 1 f2"/>
                    <a:gd name="f203" fmla="*/ f201 1 516916"/>
                    <a:gd name="f204" fmla="*/ f200 1 431101"/>
                    <a:gd name="f205" fmla="*/ 492248 f201 1"/>
                    <a:gd name="f206" fmla="*/ 100584 f200 1"/>
                    <a:gd name="f207" fmla="*/ 480246 f201 1"/>
                    <a:gd name="f208" fmla="*/ 93631 f200 1"/>
                    <a:gd name="f209" fmla="*/ 476055 f201 1"/>
                    <a:gd name="f210" fmla="*/ 91916 f200 1"/>
                    <a:gd name="f211" fmla="*/ 466054 f201 1"/>
                    <a:gd name="f212" fmla="*/ 54007 f200 1"/>
                    <a:gd name="f213" fmla="*/ 463006 f201 1"/>
                    <a:gd name="f214" fmla="*/ 47815 f200 1"/>
                    <a:gd name="f215" fmla="*/ 395378 f201 1"/>
                    <a:gd name="f216" fmla="*/ 0 f200 1"/>
                    <a:gd name="f217" fmla="*/ 354611 f201 1"/>
                    <a:gd name="f218" fmla="*/ 15526 f200 1"/>
                    <a:gd name="f219" fmla="*/ 349086 f201 1"/>
                    <a:gd name="f220" fmla="*/ 20479 f200 1"/>
                    <a:gd name="f221" fmla="*/ 337085 f201 1"/>
                    <a:gd name="f222" fmla="*/ 40291 f200 1"/>
                    <a:gd name="f223" fmla="*/ 330608 f201 1"/>
                    <a:gd name="f224" fmla="*/ 76771 f200 1"/>
                    <a:gd name="f225" fmla="*/ 332037 f201 1"/>
                    <a:gd name="f226" fmla="*/ 116300 f200 1"/>
                    <a:gd name="f227" fmla="*/ 312987 f201 1"/>
                    <a:gd name="f228" fmla="*/ 126682 f200 1"/>
                    <a:gd name="f229" fmla="*/ 286412 f201 1"/>
                    <a:gd name="f230" fmla="*/ 156115 f200 1"/>
                    <a:gd name="f231" fmla="*/ 284793 f201 1"/>
                    <a:gd name="f232" fmla="*/ 161354 f200 1"/>
                    <a:gd name="f233" fmla="*/ 266314 f201 1"/>
                    <a:gd name="f234" fmla="*/ 166402 f200 1"/>
                    <a:gd name="f235" fmla="*/ 238787 f201 1"/>
                    <a:gd name="f236" fmla="*/ 181832 f200 1"/>
                    <a:gd name="f237" fmla="*/ 196877 f201 1"/>
                    <a:gd name="f238" fmla="*/ 217551 f200 1"/>
                    <a:gd name="f239" fmla="*/ 186876 f201 1"/>
                    <a:gd name="f240" fmla="*/ 222980 f200 1"/>
                    <a:gd name="f241" fmla="*/ 142299 f201 1"/>
                    <a:gd name="f242" fmla="*/ 236029 f200 1"/>
                    <a:gd name="f243" fmla="*/ 94769 f201 1"/>
                    <a:gd name="f244" fmla="*/ 258223 f200 1"/>
                    <a:gd name="f245" fmla="*/ 52669 f201 1"/>
                    <a:gd name="f246" fmla="*/ 286226 f200 1"/>
                    <a:gd name="f247" fmla="*/ 15331 f201 1"/>
                    <a:gd name="f248" fmla="*/ 320612 f200 1"/>
                    <a:gd name="f249" fmla="*/ 948 f201 1"/>
                    <a:gd name="f250" fmla="*/ 356140 f200 1"/>
                    <a:gd name="f251" fmla="*/ 9901 f201 1"/>
                    <a:gd name="f252" fmla="*/ 396621 f200 1"/>
                    <a:gd name="f253" fmla="*/ 38191 f201 1"/>
                    <a:gd name="f254" fmla="*/ 416433 f200 1"/>
                    <a:gd name="f255" fmla="*/ 58574 f201 1"/>
                    <a:gd name="f256" fmla="*/ 420434 f200 1"/>
                    <a:gd name="f257" fmla="*/ 104866 f201 1"/>
                    <a:gd name="f258" fmla="*/ 431102 f200 1"/>
                    <a:gd name="f259" fmla="*/ 125725 f201 1"/>
                    <a:gd name="f260" fmla="*/ 428815 f200 1"/>
                    <a:gd name="f261" fmla="*/ 150967 f201 1"/>
                    <a:gd name="f262" fmla="*/ 423196 f200 1"/>
                    <a:gd name="f263" fmla="*/ 205831 f201 1"/>
                    <a:gd name="f264" fmla="*/ 396812 f200 1"/>
                    <a:gd name="f265" fmla="*/ 324512 f201 1"/>
                    <a:gd name="f266" fmla="*/ 300704 f200 1"/>
                    <a:gd name="f267" fmla="*/ 358516 f201 1"/>
                    <a:gd name="f268" fmla="*/ 297180 f200 1"/>
                    <a:gd name="f269" fmla="*/ 368136 f201 1"/>
                    <a:gd name="f270" fmla="*/ 293942 f200 1"/>
                    <a:gd name="f271" fmla="*/ 399474 f201 1"/>
                    <a:gd name="f272" fmla="*/ 273844 f200 1"/>
                    <a:gd name="f273" fmla="*/ 431002 f201 1"/>
                    <a:gd name="f274" fmla="*/ 242316 f200 1"/>
                    <a:gd name="f275" fmla="*/ 472340 f201 1"/>
                    <a:gd name="f276" fmla="*/ 220313 f200 1"/>
                    <a:gd name="f277" fmla="*/ 482818 f201 1"/>
                    <a:gd name="f278" fmla="*/ 211550 f200 1"/>
                    <a:gd name="f279" fmla="*/ 516917 f201 1"/>
                    <a:gd name="f280" fmla="*/ 149162 f200 1"/>
                    <a:gd name="f281" fmla="*/ 492152 f201 1"/>
                    <a:gd name="f282" fmla="+- f202 0 f1"/>
                    <a:gd name="f283" fmla="*/ f205 1 516916"/>
                    <a:gd name="f284" fmla="*/ f206 1 431101"/>
                    <a:gd name="f285" fmla="*/ f207 1 516916"/>
                    <a:gd name="f286" fmla="*/ f208 1 431101"/>
                    <a:gd name="f287" fmla="*/ f209 1 516916"/>
                    <a:gd name="f288" fmla="*/ f210 1 431101"/>
                    <a:gd name="f289" fmla="*/ f211 1 516916"/>
                    <a:gd name="f290" fmla="*/ f212 1 431101"/>
                    <a:gd name="f291" fmla="*/ f213 1 516916"/>
                    <a:gd name="f292" fmla="*/ f214 1 431101"/>
                    <a:gd name="f293" fmla="*/ f215 1 516916"/>
                    <a:gd name="f294" fmla="*/ f216 1 431101"/>
                    <a:gd name="f295" fmla="*/ f217 1 516916"/>
                    <a:gd name="f296" fmla="*/ f218 1 431101"/>
                    <a:gd name="f297" fmla="*/ f219 1 516916"/>
                    <a:gd name="f298" fmla="*/ f220 1 431101"/>
                    <a:gd name="f299" fmla="*/ f221 1 516916"/>
                    <a:gd name="f300" fmla="*/ f222 1 431101"/>
                    <a:gd name="f301" fmla="*/ f223 1 516916"/>
                    <a:gd name="f302" fmla="*/ f224 1 431101"/>
                    <a:gd name="f303" fmla="*/ f225 1 516916"/>
                    <a:gd name="f304" fmla="*/ f226 1 431101"/>
                    <a:gd name="f305" fmla="*/ f227 1 516916"/>
                    <a:gd name="f306" fmla="*/ f228 1 431101"/>
                    <a:gd name="f307" fmla="*/ f229 1 516916"/>
                    <a:gd name="f308" fmla="*/ f230 1 431101"/>
                    <a:gd name="f309" fmla="*/ f231 1 516916"/>
                    <a:gd name="f310" fmla="*/ f232 1 431101"/>
                    <a:gd name="f311" fmla="*/ f233 1 516916"/>
                    <a:gd name="f312" fmla="*/ f234 1 431101"/>
                    <a:gd name="f313" fmla="*/ f235 1 516916"/>
                    <a:gd name="f314" fmla="*/ f236 1 431101"/>
                    <a:gd name="f315" fmla="*/ f237 1 516916"/>
                    <a:gd name="f316" fmla="*/ f238 1 431101"/>
                    <a:gd name="f317" fmla="*/ f239 1 516916"/>
                    <a:gd name="f318" fmla="*/ f240 1 431101"/>
                    <a:gd name="f319" fmla="*/ f241 1 516916"/>
                    <a:gd name="f320" fmla="*/ f242 1 431101"/>
                    <a:gd name="f321" fmla="*/ f243 1 516916"/>
                    <a:gd name="f322" fmla="*/ f244 1 431101"/>
                    <a:gd name="f323" fmla="*/ f245 1 516916"/>
                    <a:gd name="f324" fmla="*/ f246 1 431101"/>
                    <a:gd name="f325" fmla="*/ f247 1 516916"/>
                    <a:gd name="f326" fmla="*/ f248 1 431101"/>
                    <a:gd name="f327" fmla="*/ f249 1 516916"/>
                    <a:gd name="f328" fmla="*/ f250 1 431101"/>
                    <a:gd name="f329" fmla="*/ f251 1 516916"/>
                    <a:gd name="f330" fmla="*/ f252 1 431101"/>
                    <a:gd name="f331" fmla="*/ f253 1 516916"/>
                    <a:gd name="f332" fmla="*/ f254 1 431101"/>
                    <a:gd name="f333" fmla="*/ f255 1 516916"/>
                    <a:gd name="f334" fmla="*/ f256 1 431101"/>
                    <a:gd name="f335" fmla="*/ f257 1 516916"/>
                    <a:gd name="f336" fmla="*/ f258 1 431101"/>
                    <a:gd name="f337" fmla="*/ f259 1 516916"/>
                    <a:gd name="f338" fmla="*/ f260 1 431101"/>
                    <a:gd name="f339" fmla="*/ f261 1 516916"/>
                    <a:gd name="f340" fmla="*/ f262 1 431101"/>
                    <a:gd name="f341" fmla="*/ f263 1 516916"/>
                    <a:gd name="f342" fmla="*/ f264 1 431101"/>
                    <a:gd name="f343" fmla="*/ f265 1 516916"/>
                    <a:gd name="f344" fmla="*/ f266 1 431101"/>
                    <a:gd name="f345" fmla="*/ f267 1 516916"/>
                    <a:gd name="f346" fmla="*/ f268 1 431101"/>
                    <a:gd name="f347" fmla="*/ f269 1 516916"/>
                    <a:gd name="f348" fmla="*/ f270 1 431101"/>
                    <a:gd name="f349" fmla="*/ f271 1 516916"/>
                    <a:gd name="f350" fmla="*/ f272 1 431101"/>
                    <a:gd name="f351" fmla="*/ f273 1 516916"/>
                    <a:gd name="f352" fmla="*/ f274 1 431101"/>
                    <a:gd name="f353" fmla="*/ f275 1 516916"/>
                    <a:gd name="f354" fmla="*/ f276 1 431101"/>
                    <a:gd name="f355" fmla="*/ f277 1 516916"/>
                    <a:gd name="f356" fmla="*/ f278 1 431101"/>
                    <a:gd name="f357" fmla="*/ f279 1 516916"/>
                    <a:gd name="f358" fmla="*/ f280 1 431101"/>
                    <a:gd name="f359" fmla="*/ f281 1 516916"/>
                    <a:gd name="f360" fmla="*/ f196 1 f203"/>
                    <a:gd name="f361" fmla="*/ f197 1 f203"/>
                    <a:gd name="f362" fmla="*/ f196 1 f204"/>
                    <a:gd name="f363" fmla="*/ f198 1 f204"/>
                    <a:gd name="f364" fmla="*/ f283 1 f203"/>
                    <a:gd name="f365" fmla="*/ f284 1 f204"/>
                    <a:gd name="f366" fmla="*/ f285 1 f203"/>
                    <a:gd name="f367" fmla="*/ f286 1 f204"/>
                    <a:gd name="f368" fmla="*/ f287 1 f203"/>
                    <a:gd name="f369" fmla="*/ f288 1 f204"/>
                    <a:gd name="f370" fmla="*/ f289 1 f203"/>
                    <a:gd name="f371" fmla="*/ f290 1 f204"/>
                    <a:gd name="f372" fmla="*/ f291 1 f203"/>
                    <a:gd name="f373" fmla="*/ f292 1 f204"/>
                    <a:gd name="f374" fmla="*/ f293 1 f203"/>
                    <a:gd name="f375" fmla="*/ f294 1 f204"/>
                    <a:gd name="f376" fmla="*/ f295 1 f203"/>
                    <a:gd name="f377" fmla="*/ f296 1 f204"/>
                    <a:gd name="f378" fmla="*/ f297 1 f203"/>
                    <a:gd name="f379" fmla="*/ f298 1 f204"/>
                    <a:gd name="f380" fmla="*/ f299 1 f203"/>
                    <a:gd name="f381" fmla="*/ f300 1 f204"/>
                    <a:gd name="f382" fmla="*/ f301 1 f203"/>
                    <a:gd name="f383" fmla="*/ f302 1 f204"/>
                    <a:gd name="f384" fmla="*/ f303 1 f203"/>
                    <a:gd name="f385" fmla="*/ f304 1 f204"/>
                    <a:gd name="f386" fmla="*/ f305 1 f203"/>
                    <a:gd name="f387" fmla="*/ f306 1 f204"/>
                    <a:gd name="f388" fmla="*/ f307 1 f203"/>
                    <a:gd name="f389" fmla="*/ f308 1 f204"/>
                    <a:gd name="f390" fmla="*/ f309 1 f203"/>
                    <a:gd name="f391" fmla="*/ f310 1 f204"/>
                    <a:gd name="f392" fmla="*/ f311 1 f203"/>
                    <a:gd name="f393" fmla="*/ f312 1 f204"/>
                    <a:gd name="f394" fmla="*/ f313 1 f203"/>
                    <a:gd name="f395" fmla="*/ f314 1 f204"/>
                    <a:gd name="f396" fmla="*/ f315 1 f203"/>
                    <a:gd name="f397" fmla="*/ f316 1 f204"/>
                    <a:gd name="f398" fmla="*/ f317 1 f203"/>
                    <a:gd name="f399" fmla="*/ f318 1 f204"/>
                    <a:gd name="f400" fmla="*/ f319 1 f203"/>
                    <a:gd name="f401" fmla="*/ f320 1 f204"/>
                    <a:gd name="f402" fmla="*/ f321 1 f203"/>
                    <a:gd name="f403" fmla="*/ f322 1 f204"/>
                    <a:gd name="f404" fmla="*/ f323 1 f203"/>
                    <a:gd name="f405" fmla="*/ f324 1 f204"/>
                    <a:gd name="f406" fmla="*/ f325 1 f203"/>
                    <a:gd name="f407" fmla="*/ f326 1 f204"/>
                    <a:gd name="f408" fmla="*/ f327 1 f203"/>
                    <a:gd name="f409" fmla="*/ f328 1 f204"/>
                    <a:gd name="f410" fmla="*/ f329 1 f203"/>
                    <a:gd name="f411" fmla="*/ f330 1 f204"/>
                    <a:gd name="f412" fmla="*/ f331 1 f203"/>
                    <a:gd name="f413" fmla="*/ f332 1 f204"/>
                    <a:gd name="f414" fmla="*/ f333 1 f203"/>
                    <a:gd name="f415" fmla="*/ f334 1 f204"/>
                    <a:gd name="f416" fmla="*/ f335 1 f203"/>
                    <a:gd name="f417" fmla="*/ f336 1 f204"/>
                    <a:gd name="f418" fmla="*/ f337 1 f203"/>
                    <a:gd name="f419" fmla="*/ f338 1 f204"/>
                    <a:gd name="f420" fmla="*/ f339 1 f203"/>
                    <a:gd name="f421" fmla="*/ f340 1 f204"/>
                    <a:gd name="f422" fmla="*/ f341 1 f203"/>
                    <a:gd name="f423" fmla="*/ f342 1 f204"/>
                    <a:gd name="f424" fmla="*/ f343 1 f203"/>
                    <a:gd name="f425" fmla="*/ f344 1 f204"/>
                    <a:gd name="f426" fmla="*/ f345 1 f203"/>
                    <a:gd name="f427" fmla="*/ f346 1 f204"/>
                    <a:gd name="f428" fmla="*/ f347 1 f203"/>
                    <a:gd name="f429" fmla="*/ f348 1 f204"/>
                    <a:gd name="f430" fmla="*/ f349 1 f203"/>
                    <a:gd name="f431" fmla="*/ f350 1 f204"/>
                    <a:gd name="f432" fmla="*/ f351 1 f203"/>
                    <a:gd name="f433" fmla="*/ f352 1 f204"/>
                    <a:gd name="f434" fmla="*/ f353 1 f203"/>
                    <a:gd name="f435" fmla="*/ f354 1 f204"/>
                    <a:gd name="f436" fmla="*/ f355 1 f203"/>
                    <a:gd name="f437" fmla="*/ f356 1 f204"/>
                    <a:gd name="f438" fmla="*/ f357 1 f203"/>
                    <a:gd name="f439" fmla="*/ f358 1 f204"/>
                    <a:gd name="f440" fmla="*/ f359 1 f203"/>
                    <a:gd name="f441" fmla="*/ f360 f194 1"/>
                    <a:gd name="f442" fmla="*/ f361 f194 1"/>
                    <a:gd name="f443" fmla="*/ f363 f195 1"/>
                    <a:gd name="f444" fmla="*/ f362 f195 1"/>
                    <a:gd name="f445" fmla="*/ f364 f194 1"/>
                    <a:gd name="f446" fmla="*/ f365 f195 1"/>
                    <a:gd name="f447" fmla="*/ f366 f194 1"/>
                    <a:gd name="f448" fmla="*/ f367 f195 1"/>
                    <a:gd name="f449" fmla="*/ f368 f194 1"/>
                    <a:gd name="f450" fmla="*/ f369 f195 1"/>
                    <a:gd name="f451" fmla="*/ f370 f194 1"/>
                    <a:gd name="f452" fmla="*/ f371 f195 1"/>
                    <a:gd name="f453" fmla="*/ f372 f194 1"/>
                    <a:gd name="f454" fmla="*/ f373 f195 1"/>
                    <a:gd name="f455" fmla="*/ f374 f194 1"/>
                    <a:gd name="f456" fmla="*/ f375 f195 1"/>
                    <a:gd name="f457" fmla="*/ f376 f194 1"/>
                    <a:gd name="f458" fmla="*/ f377 f195 1"/>
                    <a:gd name="f459" fmla="*/ f378 f194 1"/>
                    <a:gd name="f460" fmla="*/ f379 f195 1"/>
                    <a:gd name="f461" fmla="*/ f380 f194 1"/>
                    <a:gd name="f462" fmla="*/ f381 f195 1"/>
                    <a:gd name="f463" fmla="*/ f382 f194 1"/>
                    <a:gd name="f464" fmla="*/ f383 f195 1"/>
                    <a:gd name="f465" fmla="*/ f384 f194 1"/>
                    <a:gd name="f466" fmla="*/ f385 f195 1"/>
                    <a:gd name="f467" fmla="*/ f386 f194 1"/>
                    <a:gd name="f468" fmla="*/ f387 f195 1"/>
                    <a:gd name="f469" fmla="*/ f388 f194 1"/>
                    <a:gd name="f470" fmla="*/ f389 f195 1"/>
                    <a:gd name="f471" fmla="*/ f390 f194 1"/>
                    <a:gd name="f472" fmla="*/ f391 f195 1"/>
                    <a:gd name="f473" fmla="*/ f392 f194 1"/>
                    <a:gd name="f474" fmla="*/ f393 f195 1"/>
                    <a:gd name="f475" fmla="*/ f394 f194 1"/>
                    <a:gd name="f476" fmla="*/ f395 f195 1"/>
                    <a:gd name="f477" fmla="*/ f396 f194 1"/>
                    <a:gd name="f478" fmla="*/ f397 f195 1"/>
                    <a:gd name="f479" fmla="*/ f398 f194 1"/>
                    <a:gd name="f480" fmla="*/ f399 f195 1"/>
                    <a:gd name="f481" fmla="*/ f400 f194 1"/>
                    <a:gd name="f482" fmla="*/ f401 f195 1"/>
                    <a:gd name="f483" fmla="*/ f402 f194 1"/>
                    <a:gd name="f484" fmla="*/ f403 f195 1"/>
                    <a:gd name="f485" fmla="*/ f404 f194 1"/>
                    <a:gd name="f486" fmla="*/ f405 f195 1"/>
                    <a:gd name="f487" fmla="*/ f406 f194 1"/>
                    <a:gd name="f488" fmla="*/ f407 f195 1"/>
                    <a:gd name="f489" fmla="*/ f408 f194 1"/>
                    <a:gd name="f490" fmla="*/ f409 f195 1"/>
                    <a:gd name="f491" fmla="*/ f410 f194 1"/>
                    <a:gd name="f492" fmla="*/ f411 f195 1"/>
                    <a:gd name="f493" fmla="*/ f412 f194 1"/>
                    <a:gd name="f494" fmla="*/ f413 f195 1"/>
                    <a:gd name="f495" fmla="*/ f414 f194 1"/>
                    <a:gd name="f496" fmla="*/ f415 f195 1"/>
                    <a:gd name="f497" fmla="*/ f416 f194 1"/>
                    <a:gd name="f498" fmla="*/ f417 f195 1"/>
                    <a:gd name="f499" fmla="*/ f418 f194 1"/>
                    <a:gd name="f500" fmla="*/ f419 f195 1"/>
                    <a:gd name="f501" fmla="*/ f420 f194 1"/>
                    <a:gd name="f502" fmla="*/ f421 f195 1"/>
                    <a:gd name="f503" fmla="*/ f422 f194 1"/>
                    <a:gd name="f504" fmla="*/ f423 f195 1"/>
                    <a:gd name="f505" fmla="*/ f424 f194 1"/>
                    <a:gd name="f506" fmla="*/ f425 f195 1"/>
                    <a:gd name="f507" fmla="*/ f426 f194 1"/>
                    <a:gd name="f508" fmla="*/ f427 f195 1"/>
                    <a:gd name="f509" fmla="*/ f428 f194 1"/>
                    <a:gd name="f510" fmla="*/ f429 f195 1"/>
                    <a:gd name="f511" fmla="*/ f430 f194 1"/>
                    <a:gd name="f512" fmla="*/ f431 f195 1"/>
                    <a:gd name="f513" fmla="*/ f432 f194 1"/>
                    <a:gd name="f514" fmla="*/ f433 f195 1"/>
                    <a:gd name="f515" fmla="*/ f434 f194 1"/>
                    <a:gd name="f516" fmla="*/ f435 f195 1"/>
                    <a:gd name="f517" fmla="*/ f436 f194 1"/>
                    <a:gd name="f518" fmla="*/ f437 f195 1"/>
                    <a:gd name="f519" fmla="*/ f438 f194 1"/>
                    <a:gd name="f520" fmla="*/ f439 f195 1"/>
                    <a:gd name="f521" fmla="*/ f440 f19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82">
                      <a:pos x="f445" y="f446"/>
                    </a:cxn>
                    <a:cxn ang="f282">
                      <a:pos x="f447" y="f448"/>
                    </a:cxn>
                    <a:cxn ang="f282">
                      <a:pos x="f449" y="f450"/>
                    </a:cxn>
                    <a:cxn ang="f282">
                      <a:pos x="f451" y="f452"/>
                    </a:cxn>
                    <a:cxn ang="f282">
                      <a:pos x="f453" y="f454"/>
                    </a:cxn>
                    <a:cxn ang="f282">
                      <a:pos x="f455" y="f456"/>
                    </a:cxn>
                    <a:cxn ang="f282">
                      <a:pos x="f457" y="f458"/>
                    </a:cxn>
                    <a:cxn ang="f282">
                      <a:pos x="f459" y="f460"/>
                    </a:cxn>
                    <a:cxn ang="f282">
                      <a:pos x="f461" y="f462"/>
                    </a:cxn>
                    <a:cxn ang="f282">
                      <a:pos x="f463" y="f464"/>
                    </a:cxn>
                    <a:cxn ang="f282">
                      <a:pos x="f465" y="f466"/>
                    </a:cxn>
                    <a:cxn ang="f282">
                      <a:pos x="f467" y="f468"/>
                    </a:cxn>
                    <a:cxn ang="f282">
                      <a:pos x="f469" y="f470"/>
                    </a:cxn>
                    <a:cxn ang="f282">
                      <a:pos x="f471" y="f472"/>
                    </a:cxn>
                    <a:cxn ang="f282">
                      <a:pos x="f473" y="f474"/>
                    </a:cxn>
                    <a:cxn ang="f282">
                      <a:pos x="f475" y="f476"/>
                    </a:cxn>
                    <a:cxn ang="f282">
                      <a:pos x="f477" y="f478"/>
                    </a:cxn>
                    <a:cxn ang="f282">
                      <a:pos x="f479" y="f480"/>
                    </a:cxn>
                    <a:cxn ang="f282">
                      <a:pos x="f481" y="f482"/>
                    </a:cxn>
                    <a:cxn ang="f282">
                      <a:pos x="f483" y="f484"/>
                    </a:cxn>
                    <a:cxn ang="f282">
                      <a:pos x="f485" y="f486"/>
                    </a:cxn>
                    <a:cxn ang="f282">
                      <a:pos x="f487" y="f488"/>
                    </a:cxn>
                    <a:cxn ang="f282">
                      <a:pos x="f489" y="f490"/>
                    </a:cxn>
                    <a:cxn ang="f282">
                      <a:pos x="f491" y="f492"/>
                    </a:cxn>
                    <a:cxn ang="f282">
                      <a:pos x="f493" y="f494"/>
                    </a:cxn>
                    <a:cxn ang="f282">
                      <a:pos x="f495" y="f496"/>
                    </a:cxn>
                    <a:cxn ang="f282">
                      <a:pos x="f497" y="f498"/>
                    </a:cxn>
                    <a:cxn ang="f282">
                      <a:pos x="f499" y="f500"/>
                    </a:cxn>
                    <a:cxn ang="f282">
                      <a:pos x="f501" y="f502"/>
                    </a:cxn>
                    <a:cxn ang="f282">
                      <a:pos x="f503" y="f504"/>
                    </a:cxn>
                    <a:cxn ang="f282">
                      <a:pos x="f505" y="f506"/>
                    </a:cxn>
                    <a:cxn ang="f282">
                      <a:pos x="f507" y="f508"/>
                    </a:cxn>
                    <a:cxn ang="f282">
                      <a:pos x="f509" y="f510"/>
                    </a:cxn>
                    <a:cxn ang="f282">
                      <a:pos x="f511" y="f512"/>
                    </a:cxn>
                    <a:cxn ang="f282">
                      <a:pos x="f513" y="f514"/>
                    </a:cxn>
                    <a:cxn ang="f282">
                      <a:pos x="f515" y="f516"/>
                    </a:cxn>
                    <a:cxn ang="f282">
                      <a:pos x="f517" y="f518"/>
                    </a:cxn>
                    <a:cxn ang="f282">
                      <a:pos x="f519" y="f520"/>
                    </a:cxn>
                    <a:cxn ang="f282">
                      <a:pos x="f521" y="f446"/>
                    </a:cxn>
                  </a:cxnLst>
                  <a:rect l="f441" t="f444" r="f442" b="f443"/>
                  <a:pathLst>
                    <a:path w="516916" h="431101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cubicBezTo>
                        <a:pt x="f16" y="f17"/>
                        <a:pt x="f18" y="f19"/>
                        <a:pt x="f20" y="f21"/>
                      </a:cubicBezTo>
                      <a:cubicBezTo>
                        <a:pt x="f22" y="f23"/>
                        <a:pt x="f24" y="f25"/>
                        <a:pt x="f26" y="f27"/>
                      </a:cubicBezTo>
                      <a:lnTo>
                        <a:pt x="f28" y="f29"/>
                      </a:lnTo>
                      <a:cubicBezTo>
                        <a:pt x="f30" y="f31"/>
                        <a:pt x="f32" y="f5"/>
                        <a:pt x="f33" y="f5"/>
                      </a:cubicBezTo>
                      <a:cubicBezTo>
                        <a:pt x="f34" y="f5"/>
                        <a:pt x="f35" y="f36"/>
                        <a:pt x="f37" y="f38"/>
                      </a:cubicBezTo>
                      <a:cubicBezTo>
                        <a:pt x="f39" y="f40"/>
                        <a:pt x="f41" y="f42"/>
                        <a:pt x="f43" y="f44"/>
                      </a:cubicBezTo>
                      <a:cubicBezTo>
                        <a:pt x="f45" y="f46"/>
                        <a:pt x="f47" y="f48"/>
                        <a:pt x="f49" y="f50"/>
                      </a:cubicBezTo>
                      <a:cubicBezTo>
                        <a:pt x="f51" y="f52"/>
                        <a:pt x="f53" y="f54"/>
                        <a:pt x="f55" y="f56"/>
                      </a:cubicBezTo>
                      <a:lnTo>
                        <a:pt x="f57" y="f58"/>
                      </a:lnTo>
                      <a:cubicBezTo>
                        <a:pt x="f59" y="f60"/>
                        <a:pt x="f61" y="f62"/>
                        <a:pt x="f63" y="f64"/>
                      </a:cubicBezTo>
                      <a:cubicBezTo>
                        <a:pt x="f65" y="f66"/>
                        <a:pt x="f67" y="f68"/>
                        <a:pt x="f69" y="f70"/>
                      </a:cubicBezTo>
                      <a:cubicBezTo>
                        <a:pt x="f71" y="f72"/>
                        <a:pt x="f73" y="f74"/>
                        <a:pt x="f75" y="f76"/>
                      </a:cubicBezTo>
                      <a:cubicBezTo>
                        <a:pt x="f77" y="f78"/>
                        <a:pt x="f79" y="f80"/>
                        <a:pt x="f81" y="f82"/>
                      </a:cubicBezTo>
                      <a:cubicBezTo>
                        <a:pt x="f83" y="f84"/>
                        <a:pt x="f85" y="f86"/>
                        <a:pt x="f87" y="f88"/>
                      </a:cubicBezTo>
                      <a:lnTo>
                        <a:pt x="f89" y="f90"/>
                      </a:lnTo>
                      <a:cubicBezTo>
                        <a:pt x="f91" y="f92"/>
                        <a:pt x="f93" y="f94"/>
                        <a:pt x="f95" y="f96"/>
                      </a:cubicBezTo>
                      <a:lnTo>
                        <a:pt x="f97" y="f98"/>
                      </a:lnTo>
                      <a:cubicBezTo>
                        <a:pt x="f99" y="f100"/>
                        <a:pt x="f101" y="f102"/>
                        <a:pt x="f103" y="f104"/>
                      </a:cubicBezTo>
                      <a:lnTo>
                        <a:pt x="f105" y="f106"/>
                      </a:lnTo>
                      <a:cubicBezTo>
                        <a:pt x="f107" y="f108"/>
                        <a:pt x="f109" y="f110"/>
                        <a:pt x="f111" y="f112"/>
                      </a:cubicBezTo>
                      <a:cubicBezTo>
                        <a:pt x="f113" y="f114"/>
                        <a:pt x="f115" y="f116"/>
                        <a:pt x="f117" y="f118"/>
                      </a:cubicBezTo>
                      <a:cubicBezTo>
                        <a:pt x="f119" y="f120"/>
                        <a:pt x="f121" y="f122"/>
                        <a:pt x="f123" y="f124"/>
                      </a:cubicBezTo>
                      <a:cubicBezTo>
                        <a:pt x="f125" y="f126"/>
                        <a:pt x="f127" y="f128"/>
                        <a:pt x="f129" y="f130"/>
                      </a:cubicBezTo>
                      <a:cubicBezTo>
                        <a:pt x="f131" y="f132"/>
                        <a:pt x="f133" y="f134"/>
                        <a:pt x="f135" y="f136"/>
                      </a:cubicBezTo>
                      <a:cubicBezTo>
                        <a:pt x="f137" y="f138"/>
                        <a:pt x="f103" y="f139"/>
                        <a:pt x="f140" y="f139"/>
                      </a:cubicBezTo>
                      <a:cubicBezTo>
                        <a:pt x="f141" y="f139"/>
                        <a:pt x="f142" y="f143"/>
                        <a:pt x="f144" y="f145"/>
                      </a:cubicBezTo>
                      <a:lnTo>
                        <a:pt x="f146" y="f147"/>
                      </a:lnTo>
                      <a:cubicBezTo>
                        <a:pt x="f148" y="f149"/>
                        <a:pt x="f150" y="f151"/>
                        <a:pt x="f152" y="f153"/>
                      </a:cubicBezTo>
                      <a:lnTo>
                        <a:pt x="f154" y="f155"/>
                      </a:lnTo>
                      <a:cubicBezTo>
                        <a:pt x="f156" y="f157"/>
                        <a:pt x="f158" y="f159"/>
                        <a:pt x="f160" y="f161"/>
                      </a:cubicBezTo>
                      <a:cubicBezTo>
                        <a:pt x="f162" y="f163"/>
                        <a:pt x="f164" y="f165"/>
                        <a:pt x="f166" y="f167"/>
                      </a:cubicBezTo>
                      <a:cubicBezTo>
                        <a:pt x="f168" y="f169"/>
                        <a:pt x="f170" y="f171"/>
                        <a:pt x="f172" y="f173"/>
                      </a:cubicBezTo>
                      <a:lnTo>
                        <a:pt x="f174" y="f175"/>
                      </a:lnTo>
                      <a:cubicBezTo>
                        <a:pt x="f176" y="f177"/>
                        <a:pt x="f178" y="f179"/>
                        <a:pt x="f180" y="f181"/>
                      </a:cubicBezTo>
                      <a:lnTo>
                        <a:pt x="f182" y="f183"/>
                      </a:lnTo>
                      <a:cubicBezTo>
                        <a:pt x="f184" y="f185"/>
                        <a:pt x="f186" y="f187"/>
                        <a:pt x="f186" y="f188"/>
                      </a:cubicBezTo>
                      <a:cubicBezTo>
                        <a:pt x="f186" y="f189"/>
                        <a:pt x="f190" y="f191"/>
                        <a:pt x="f192" y="f9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</p:grpSp>
          <p:grpSp>
            <p:nvGrpSpPr>
              <p:cNvPr id="43" name="Grupo 57">
                <a:extLst>
                  <a:ext uri="{FF2B5EF4-FFF2-40B4-BE49-F238E27FC236}">
                    <a16:creationId xmlns:a16="http://schemas.microsoft.com/office/drawing/2014/main" id="{48D61A70-017B-637A-37A4-ADDA4CA4F2F0}"/>
                  </a:ext>
                </a:extLst>
              </p:cNvPr>
              <p:cNvGrpSpPr/>
              <p:nvPr/>
            </p:nvGrpSpPr>
            <p:grpSpPr>
              <a:xfrm>
                <a:off x="1935921" y="1954493"/>
                <a:ext cx="6735031" cy="3342991"/>
                <a:chOff x="1935921" y="1954493"/>
                <a:chExt cx="6735031" cy="3342991"/>
              </a:xfrm>
            </p:grpSpPr>
            <p:sp>
              <p:nvSpPr>
                <p:cNvPr id="44" name="Forma libre: forma 29">
                  <a:extLst>
                    <a:ext uri="{FF2B5EF4-FFF2-40B4-BE49-F238E27FC236}">
                      <a16:creationId xmlns:a16="http://schemas.microsoft.com/office/drawing/2014/main" id="{F316F158-2A5E-31D7-2490-FBFCB0713227}"/>
                    </a:ext>
                  </a:extLst>
                </p:cNvPr>
                <p:cNvSpPr/>
                <p:nvPr/>
              </p:nvSpPr>
              <p:spPr>
                <a:xfrm>
                  <a:off x="3999366" y="1955517"/>
                  <a:ext cx="886181" cy="48043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886183"/>
                    <a:gd name="f7" fmla="val 480438"/>
                    <a:gd name="f8" fmla="val 632508"/>
                    <a:gd name="f9" fmla="val 272820"/>
                    <a:gd name="f10" fmla="val 668227"/>
                    <a:gd name="f11" fmla="val 250817"/>
                    <a:gd name="f12" fmla="val 676514"/>
                    <a:gd name="f13" fmla="val 245673"/>
                    <a:gd name="f14" fmla="val 684991"/>
                    <a:gd name="f15" fmla="val 233577"/>
                    <a:gd name="f16" fmla="val 686991"/>
                    <a:gd name="f17" fmla="val 223956"/>
                    <a:gd name="f18" fmla="val 690896"/>
                    <a:gd name="f19" fmla="val 205002"/>
                    <a:gd name="f20" fmla="val 692897"/>
                    <a:gd name="f21" fmla="val 195381"/>
                    <a:gd name="f22" fmla="val 701850"/>
                    <a:gd name="f23" fmla="val 184237"/>
                    <a:gd name="f24" fmla="val 710804"/>
                    <a:gd name="f25" fmla="val 180141"/>
                    <a:gd name="f26" fmla="val 738617"/>
                    <a:gd name="f27" fmla="val 167664"/>
                    <a:gd name="f28" fmla="val 747570"/>
                    <a:gd name="f29" fmla="val 163663"/>
                    <a:gd name="f30" fmla="val 758619"/>
                    <a:gd name="f31" fmla="val 153186"/>
                    <a:gd name="f32" fmla="val 763191"/>
                    <a:gd name="f33" fmla="val 144518"/>
                    <a:gd name="f34" fmla="val 773288"/>
                    <a:gd name="f35" fmla="val 125373"/>
                    <a:gd name="f36" fmla="val 777860"/>
                    <a:gd name="f37" fmla="val 116705"/>
                    <a:gd name="f38" fmla="val 779765"/>
                    <a:gd name="f39" fmla="val 102513"/>
                    <a:gd name="f40" fmla="val 777574"/>
                    <a:gd name="f41" fmla="val 93845"/>
                    <a:gd name="f42" fmla="val 775383"/>
                    <a:gd name="f43" fmla="val 85177"/>
                    <a:gd name="f44" fmla="val 781098"/>
                    <a:gd name="f45" fmla="val 75271"/>
                    <a:gd name="f46" fmla="val 790242"/>
                    <a:gd name="f47" fmla="val 71842"/>
                    <a:gd name="f48" fmla="val 879587"/>
                    <a:gd name="f49" fmla="val 38695"/>
                    <a:gd name="f50" fmla="val 888826"/>
                    <a:gd name="f51" fmla="val 35266"/>
                    <a:gd name="f52" fmla="val 888254"/>
                    <a:gd name="f53" fmla="val 32504"/>
                    <a:gd name="f54" fmla="val 878539"/>
                    <a:gd name="f55" fmla="val 32599"/>
                    <a:gd name="f56" fmla="val 795576"/>
                    <a:gd name="f57" fmla="val 33075"/>
                    <a:gd name="f58" fmla="val 785766"/>
                    <a:gd name="f59" fmla="val 771192"/>
                    <a:gd name="f60" fmla="val 28503"/>
                    <a:gd name="f61" fmla="val 22884"/>
                    <a:gd name="f62" fmla="val 744332"/>
                    <a:gd name="f63" fmla="val 9549"/>
                    <a:gd name="f64" fmla="val 736331"/>
                    <a:gd name="f65" fmla="val 3929"/>
                    <a:gd name="f66" fmla="val 721758"/>
                    <a:gd name="f67" fmla="val -357"/>
                    <a:gd name="f68" fmla="val 711947"/>
                    <a:gd name="f69" fmla="val 24"/>
                    <a:gd name="f70" fmla="val 340662"/>
                    <a:gd name="f71" fmla="val 15740"/>
                    <a:gd name="f72" fmla="val 330851"/>
                    <a:gd name="f73" fmla="val 16121"/>
                    <a:gd name="f74" fmla="val 315135"/>
                    <a:gd name="f75" fmla="val 18883"/>
                    <a:gd name="f76" fmla="val 305801"/>
                    <a:gd name="f77" fmla="val 21836"/>
                    <a:gd name="f78" fmla="val 274082"/>
                    <a:gd name="f79" fmla="val 31837"/>
                    <a:gd name="f80" fmla="val 264748"/>
                    <a:gd name="f81" fmla="val 34790"/>
                    <a:gd name="f82" fmla="val 249318"/>
                    <a:gd name="f83" fmla="val 39171"/>
                    <a:gd name="f84" fmla="val 239793"/>
                    <a:gd name="f85" fmla="val 41743"/>
                    <a:gd name="f86" fmla="val 159782"/>
                    <a:gd name="f87" fmla="val 62603"/>
                    <a:gd name="f88" fmla="val 150257"/>
                    <a:gd name="f89" fmla="val 65079"/>
                    <a:gd name="f90" fmla="val 134541"/>
                    <a:gd name="f91" fmla="val 67937"/>
                    <a:gd name="f92" fmla="val 124730"/>
                    <a:gd name="f93" fmla="val 68985"/>
                    <a:gd name="f94" fmla="val 18812"/>
                    <a:gd name="f95" fmla="val 80224"/>
                    <a:gd name="f96" fmla="val 9002"/>
                    <a:gd name="f97" fmla="val 81272"/>
                    <a:gd name="f98" fmla="val 620"/>
                    <a:gd name="f99" fmla="val 89559"/>
                    <a:gd name="f100" fmla="val 48"/>
                    <a:gd name="f101" fmla="val 98703"/>
                    <a:gd name="f102" fmla="val -523"/>
                    <a:gd name="f103" fmla="val 107847"/>
                    <a:gd name="f104" fmla="val 4049"/>
                    <a:gd name="f105" fmla="val 121563"/>
                    <a:gd name="f106" fmla="val 10240"/>
                    <a:gd name="f107" fmla="val 129183"/>
                    <a:gd name="f108" fmla="val 11097"/>
                    <a:gd name="f109" fmla="val 130230"/>
                    <a:gd name="f110" fmla="val 17288"/>
                    <a:gd name="f111" fmla="val 137850"/>
                    <a:gd name="f112" fmla="val 30338"/>
                    <a:gd name="f113" fmla="val 143184"/>
                    <a:gd name="f114" fmla="val 40053"/>
                    <a:gd name="f115" fmla="val 142137"/>
                    <a:gd name="f116" fmla="val 73962"/>
                    <a:gd name="f117" fmla="val 138327"/>
                    <a:gd name="f118" fmla="val 83678"/>
                    <a:gd name="f119" fmla="val 137279"/>
                    <a:gd name="f120" fmla="val 99680"/>
                    <a:gd name="f121" fmla="val 136231"/>
                    <a:gd name="f122" fmla="val 109490"/>
                    <a:gd name="f123" fmla="val 136041"/>
                    <a:gd name="f124" fmla="val 149876"/>
                    <a:gd name="f125" fmla="val 135469"/>
                    <a:gd name="f126" fmla="val 159687"/>
                    <a:gd name="f127" fmla="val 135279"/>
                    <a:gd name="f128" fmla="val 168260"/>
                    <a:gd name="f129" fmla="val 168926"/>
                    <a:gd name="f130" fmla="val 152995"/>
                    <a:gd name="f131" fmla="val 170831"/>
                    <a:gd name="f132" fmla="val 180713"/>
                    <a:gd name="f133" fmla="val 171498"/>
                    <a:gd name="f134" fmla="val 190524"/>
                    <a:gd name="f135" fmla="val 179118"/>
                    <a:gd name="f136" fmla="val 202335"/>
                    <a:gd name="f137" fmla="val 187691"/>
                    <a:gd name="f138" fmla="val 207002"/>
                    <a:gd name="f139" fmla="val 207884"/>
                    <a:gd name="f140" fmla="val 217956"/>
                    <a:gd name="f141" fmla="val 216551"/>
                    <a:gd name="f142" fmla="val 222623"/>
                    <a:gd name="f143" fmla="val 222552"/>
                    <a:gd name="f144" fmla="val 234434"/>
                    <a:gd name="f145" fmla="val 221314"/>
                    <a:gd name="f146" fmla="val 244149"/>
                    <a:gd name="f147" fmla="val 219028"/>
                    <a:gd name="f148" fmla="val 262056"/>
                    <a:gd name="f149" fmla="val 217790"/>
                    <a:gd name="f150" fmla="val 271772"/>
                    <a:gd name="f151" fmla="val 210360"/>
                    <a:gd name="f152" fmla="val 284631"/>
                    <a:gd name="f153" fmla="val 202645"/>
                    <a:gd name="f154" fmla="val 290631"/>
                    <a:gd name="f155" fmla="val 150924"/>
                    <a:gd name="f156" fmla="val 330446"/>
                    <a:gd name="f157" fmla="val 143114"/>
                    <a:gd name="f158" fmla="val 336447"/>
                    <a:gd name="f159" fmla="val 138447"/>
                    <a:gd name="f160" fmla="val 349210"/>
                    <a:gd name="f161" fmla="val 140542"/>
                    <a:gd name="f162" fmla="val 358735"/>
                    <a:gd name="f163" fmla="val 158639"/>
                    <a:gd name="f164" fmla="val 442269"/>
                    <a:gd name="f165" fmla="val 160735"/>
                    <a:gd name="f166" fmla="val 451890"/>
                    <a:gd name="f167" fmla="val 170451"/>
                    <a:gd name="f168" fmla="val 460272"/>
                    <a:gd name="f169" fmla="val 180261"/>
                    <a:gd name="f170" fmla="val 460843"/>
                    <a:gd name="f171" fmla="val 186072"/>
                    <a:gd name="f172" fmla="val 461224"/>
                    <a:gd name="f173" fmla="val 195882"/>
                    <a:gd name="f174" fmla="val 461891"/>
                    <a:gd name="f175" fmla="val 209598"/>
                    <a:gd name="f176" fmla="val 467892"/>
                    <a:gd name="f177" fmla="val 216456"/>
                    <a:gd name="f178" fmla="val 474750"/>
                    <a:gd name="f179" fmla="val 223409"/>
                    <a:gd name="f180" fmla="val 481512"/>
                    <a:gd name="f181" fmla="val 235601"/>
                    <a:gd name="f182" fmla="val 482370"/>
                    <a:gd name="f183" fmla="val 243507"/>
                    <a:gd name="f184" fmla="val 476655"/>
                    <a:gd name="f185" fmla="val 282369"/>
                    <a:gd name="f186" fmla="val 448461"/>
                    <a:gd name="f187" fmla="val 290275"/>
                    <a:gd name="f188" fmla="val 442650"/>
                    <a:gd name="f189" fmla="val 301324"/>
                    <a:gd name="f190" fmla="val 431316"/>
                    <a:gd name="f191" fmla="val 306753"/>
                    <a:gd name="f192" fmla="val 423124"/>
                    <a:gd name="f193" fmla="val 337900"/>
                    <a:gd name="f194" fmla="val 376737"/>
                    <a:gd name="f195" fmla="val 343424"/>
                    <a:gd name="f196" fmla="val 368546"/>
                    <a:gd name="f197" fmla="val 355712"/>
                    <a:gd name="f198" fmla="val 360259"/>
                    <a:gd name="f199" fmla="val 365332"/>
                    <a:gd name="f200" fmla="val 358259"/>
                    <a:gd name="f201" fmla="val 402289"/>
                    <a:gd name="f202" fmla="val 350639"/>
                    <a:gd name="f203" fmla="val 411909"/>
                    <a:gd name="f204" fmla="val 348639"/>
                    <a:gd name="f205" fmla="val 426768"/>
                    <a:gd name="f206" fmla="val 343114"/>
                    <a:gd name="f207" fmla="val 435436"/>
                    <a:gd name="f208" fmla="val 338352"/>
                    <a:gd name="f209" fmla="val 475155"/>
                    <a:gd name="f210" fmla="val 316254"/>
                    <a:gd name="f211" fmla="val 483728"/>
                    <a:gd name="f212" fmla="val 311491"/>
                    <a:gd name="f213" fmla="val 498587"/>
                    <a:gd name="f214" fmla="val 305967"/>
                    <a:gd name="f215" fmla="val 508207"/>
                    <a:gd name="f216" fmla="val 304062"/>
                    <a:gd name="f217" fmla="val 600028"/>
                    <a:gd name="f218" fmla="val 285583"/>
                    <a:gd name="f219" fmla="val 609648"/>
                    <a:gd name="f220" fmla="val 283678"/>
                    <a:gd name="f221" fmla="val 624412"/>
                    <a:gd name="f222" fmla="val 277868"/>
                    <a:gd name="f223" fmla="val 632699"/>
                    <a:gd name="f224" fmla="val 272724"/>
                    <a:gd name="f225" fmla="+- 0 0 -90"/>
                    <a:gd name="f226" fmla="*/ f3 1 886183"/>
                    <a:gd name="f227" fmla="*/ f4 1 480438"/>
                    <a:gd name="f228" fmla="val f5"/>
                    <a:gd name="f229" fmla="val f6"/>
                    <a:gd name="f230" fmla="val f7"/>
                    <a:gd name="f231" fmla="*/ f225 f0 1"/>
                    <a:gd name="f232" fmla="+- f230 0 f228"/>
                    <a:gd name="f233" fmla="+- f229 0 f228"/>
                    <a:gd name="f234" fmla="*/ f231 1 f2"/>
                    <a:gd name="f235" fmla="*/ f233 1 886183"/>
                    <a:gd name="f236" fmla="*/ f232 1 480438"/>
                    <a:gd name="f237" fmla="*/ 632508 f233 1"/>
                    <a:gd name="f238" fmla="*/ 272820 f232 1"/>
                    <a:gd name="f239" fmla="*/ 668227 f233 1"/>
                    <a:gd name="f240" fmla="*/ 250817 f232 1"/>
                    <a:gd name="f241" fmla="*/ 686991 f233 1"/>
                    <a:gd name="f242" fmla="*/ 223956 f232 1"/>
                    <a:gd name="f243" fmla="*/ 690896 f233 1"/>
                    <a:gd name="f244" fmla="*/ 205002 f232 1"/>
                    <a:gd name="f245" fmla="*/ 710804 f233 1"/>
                    <a:gd name="f246" fmla="*/ 180141 f232 1"/>
                    <a:gd name="f247" fmla="*/ 738617 f233 1"/>
                    <a:gd name="f248" fmla="*/ 167664 f232 1"/>
                    <a:gd name="f249" fmla="*/ 763191 f233 1"/>
                    <a:gd name="f250" fmla="*/ 144518 f232 1"/>
                    <a:gd name="f251" fmla="*/ 773288 f233 1"/>
                    <a:gd name="f252" fmla="*/ 125373 f232 1"/>
                    <a:gd name="f253" fmla="*/ 777574 f233 1"/>
                    <a:gd name="f254" fmla="*/ 93845 f232 1"/>
                    <a:gd name="f255" fmla="*/ 790242 f233 1"/>
                    <a:gd name="f256" fmla="*/ 71842 f232 1"/>
                    <a:gd name="f257" fmla="*/ 879587 f233 1"/>
                    <a:gd name="f258" fmla="*/ 38695 f232 1"/>
                    <a:gd name="f259" fmla="*/ 878539 f233 1"/>
                    <a:gd name="f260" fmla="*/ 32599 f232 1"/>
                    <a:gd name="f261" fmla="*/ 795576 f233 1"/>
                    <a:gd name="f262" fmla="*/ 33075 f232 1"/>
                    <a:gd name="f263" fmla="*/ 22884 f232 1"/>
                    <a:gd name="f264" fmla="*/ 744332 f233 1"/>
                    <a:gd name="f265" fmla="*/ 9549 f232 1"/>
                    <a:gd name="f266" fmla="*/ 711947 f233 1"/>
                    <a:gd name="f267" fmla="*/ 24 f232 1"/>
                    <a:gd name="f268" fmla="*/ 340662 f233 1"/>
                    <a:gd name="f269" fmla="*/ 15740 f232 1"/>
                    <a:gd name="f270" fmla="*/ 305801 f233 1"/>
                    <a:gd name="f271" fmla="*/ 21836 f232 1"/>
                    <a:gd name="f272" fmla="*/ 274082 f233 1"/>
                    <a:gd name="f273" fmla="*/ 31837 f232 1"/>
                    <a:gd name="f274" fmla="*/ 239793 f233 1"/>
                    <a:gd name="f275" fmla="*/ 41743 f232 1"/>
                    <a:gd name="f276" fmla="*/ 159782 f233 1"/>
                    <a:gd name="f277" fmla="*/ 62603 f232 1"/>
                    <a:gd name="f278" fmla="*/ 124730 f233 1"/>
                    <a:gd name="f279" fmla="*/ 68985 f232 1"/>
                    <a:gd name="f280" fmla="*/ 18812 f233 1"/>
                    <a:gd name="f281" fmla="*/ 80224 f232 1"/>
                    <a:gd name="f282" fmla="*/ 48 f233 1"/>
                    <a:gd name="f283" fmla="*/ 98703 f232 1"/>
                    <a:gd name="f284" fmla="*/ 10240 f233 1"/>
                    <a:gd name="f285" fmla="*/ 129183 f232 1"/>
                    <a:gd name="f286" fmla="*/ 11097 f233 1"/>
                    <a:gd name="f287" fmla="*/ 130230 f232 1"/>
                    <a:gd name="f288" fmla="*/ 40053 f233 1"/>
                    <a:gd name="f289" fmla="*/ 142137 f232 1"/>
                    <a:gd name="f290" fmla="*/ 73962 f233 1"/>
                    <a:gd name="f291" fmla="*/ 138327 f232 1"/>
                    <a:gd name="f292" fmla="*/ 109490 f233 1"/>
                    <a:gd name="f293" fmla="*/ 136041 f232 1"/>
                    <a:gd name="f294" fmla="*/ 149876 f233 1"/>
                    <a:gd name="f295" fmla="*/ 135469 f232 1"/>
                    <a:gd name="f296" fmla="*/ 168926 f233 1"/>
                    <a:gd name="f297" fmla="*/ 152995 f232 1"/>
                    <a:gd name="f298" fmla="*/ 170831 f233 1"/>
                    <a:gd name="f299" fmla="*/ 180713 f232 1"/>
                    <a:gd name="f300" fmla="*/ 187691 f233 1"/>
                    <a:gd name="f301" fmla="*/ 207002 f232 1"/>
                    <a:gd name="f302" fmla="*/ 207884 f233 1"/>
                    <a:gd name="f303" fmla="*/ 217956 f232 1"/>
                    <a:gd name="f304" fmla="*/ 221314 f233 1"/>
                    <a:gd name="f305" fmla="*/ 244149 f232 1"/>
                    <a:gd name="f306" fmla="*/ 219028 f233 1"/>
                    <a:gd name="f307" fmla="*/ 262056 f232 1"/>
                    <a:gd name="f308" fmla="*/ 202645 f233 1"/>
                    <a:gd name="f309" fmla="*/ 290631 f232 1"/>
                    <a:gd name="f310" fmla="*/ 150924 f233 1"/>
                    <a:gd name="f311" fmla="*/ 330446 f232 1"/>
                    <a:gd name="f312" fmla="*/ 140542 f233 1"/>
                    <a:gd name="f313" fmla="*/ 358735 f232 1"/>
                    <a:gd name="f314" fmla="*/ 158639 f233 1"/>
                    <a:gd name="f315" fmla="*/ 442269 f232 1"/>
                    <a:gd name="f316" fmla="*/ 180261 f233 1"/>
                    <a:gd name="f317" fmla="*/ 460843 f232 1"/>
                    <a:gd name="f318" fmla="*/ 186072 f233 1"/>
                    <a:gd name="f319" fmla="*/ 461224 f232 1"/>
                    <a:gd name="f320" fmla="*/ 216456 f233 1"/>
                    <a:gd name="f321" fmla="*/ 474750 f232 1"/>
                    <a:gd name="f322" fmla="*/ 243507 f233 1"/>
                    <a:gd name="f323" fmla="*/ 476655 f232 1"/>
                    <a:gd name="f324" fmla="*/ 282369 f233 1"/>
                    <a:gd name="f325" fmla="*/ 448461 f232 1"/>
                    <a:gd name="f326" fmla="*/ 306753 f233 1"/>
                    <a:gd name="f327" fmla="*/ 423124 f232 1"/>
                    <a:gd name="f328" fmla="*/ 337900 f233 1"/>
                    <a:gd name="f329" fmla="*/ 376737 f232 1"/>
                    <a:gd name="f330" fmla="*/ 365332 f233 1"/>
                    <a:gd name="f331" fmla="*/ 358259 f232 1"/>
                    <a:gd name="f332" fmla="*/ 402289 f233 1"/>
                    <a:gd name="f333" fmla="*/ 350639 f232 1"/>
                    <a:gd name="f334" fmla="*/ 435436 f233 1"/>
                    <a:gd name="f335" fmla="*/ 338352 f232 1"/>
                    <a:gd name="f336" fmla="*/ 475155 f233 1"/>
                    <a:gd name="f337" fmla="*/ 316254 f232 1"/>
                    <a:gd name="f338" fmla="*/ 508207 f233 1"/>
                    <a:gd name="f339" fmla="*/ 304062 f232 1"/>
                    <a:gd name="f340" fmla="*/ 600028 f233 1"/>
                    <a:gd name="f341" fmla="*/ 285583 f232 1"/>
                    <a:gd name="f342" fmla="*/ 632699 f233 1"/>
                    <a:gd name="f343" fmla="*/ 272724 f232 1"/>
                    <a:gd name="f344" fmla="+- f234 0 f1"/>
                    <a:gd name="f345" fmla="*/ f237 1 886183"/>
                    <a:gd name="f346" fmla="*/ f238 1 480438"/>
                    <a:gd name="f347" fmla="*/ f239 1 886183"/>
                    <a:gd name="f348" fmla="*/ f240 1 480438"/>
                    <a:gd name="f349" fmla="*/ f241 1 886183"/>
                    <a:gd name="f350" fmla="*/ f242 1 480438"/>
                    <a:gd name="f351" fmla="*/ f243 1 886183"/>
                    <a:gd name="f352" fmla="*/ f244 1 480438"/>
                    <a:gd name="f353" fmla="*/ f245 1 886183"/>
                    <a:gd name="f354" fmla="*/ f246 1 480438"/>
                    <a:gd name="f355" fmla="*/ f247 1 886183"/>
                    <a:gd name="f356" fmla="*/ f248 1 480438"/>
                    <a:gd name="f357" fmla="*/ f249 1 886183"/>
                    <a:gd name="f358" fmla="*/ f250 1 480438"/>
                    <a:gd name="f359" fmla="*/ f251 1 886183"/>
                    <a:gd name="f360" fmla="*/ f252 1 480438"/>
                    <a:gd name="f361" fmla="*/ f253 1 886183"/>
                    <a:gd name="f362" fmla="*/ f254 1 480438"/>
                    <a:gd name="f363" fmla="*/ f255 1 886183"/>
                    <a:gd name="f364" fmla="*/ f256 1 480438"/>
                    <a:gd name="f365" fmla="*/ f257 1 886183"/>
                    <a:gd name="f366" fmla="*/ f258 1 480438"/>
                    <a:gd name="f367" fmla="*/ f259 1 886183"/>
                    <a:gd name="f368" fmla="*/ f260 1 480438"/>
                    <a:gd name="f369" fmla="*/ f261 1 886183"/>
                    <a:gd name="f370" fmla="*/ f262 1 480438"/>
                    <a:gd name="f371" fmla="*/ f263 1 480438"/>
                    <a:gd name="f372" fmla="*/ f264 1 886183"/>
                    <a:gd name="f373" fmla="*/ f265 1 480438"/>
                    <a:gd name="f374" fmla="*/ f266 1 886183"/>
                    <a:gd name="f375" fmla="*/ f267 1 480438"/>
                    <a:gd name="f376" fmla="*/ f268 1 886183"/>
                    <a:gd name="f377" fmla="*/ f269 1 480438"/>
                    <a:gd name="f378" fmla="*/ f270 1 886183"/>
                    <a:gd name="f379" fmla="*/ f271 1 480438"/>
                    <a:gd name="f380" fmla="*/ f272 1 886183"/>
                    <a:gd name="f381" fmla="*/ f273 1 480438"/>
                    <a:gd name="f382" fmla="*/ f274 1 886183"/>
                    <a:gd name="f383" fmla="*/ f275 1 480438"/>
                    <a:gd name="f384" fmla="*/ f276 1 886183"/>
                    <a:gd name="f385" fmla="*/ f277 1 480438"/>
                    <a:gd name="f386" fmla="*/ f278 1 886183"/>
                    <a:gd name="f387" fmla="*/ f279 1 480438"/>
                    <a:gd name="f388" fmla="*/ f280 1 886183"/>
                    <a:gd name="f389" fmla="*/ f281 1 480438"/>
                    <a:gd name="f390" fmla="*/ f282 1 886183"/>
                    <a:gd name="f391" fmla="*/ f283 1 480438"/>
                    <a:gd name="f392" fmla="*/ f284 1 886183"/>
                    <a:gd name="f393" fmla="*/ f285 1 480438"/>
                    <a:gd name="f394" fmla="*/ f286 1 886183"/>
                    <a:gd name="f395" fmla="*/ f287 1 480438"/>
                    <a:gd name="f396" fmla="*/ f288 1 886183"/>
                    <a:gd name="f397" fmla="*/ f289 1 480438"/>
                    <a:gd name="f398" fmla="*/ f290 1 886183"/>
                    <a:gd name="f399" fmla="*/ f291 1 480438"/>
                    <a:gd name="f400" fmla="*/ f292 1 886183"/>
                    <a:gd name="f401" fmla="*/ f293 1 480438"/>
                    <a:gd name="f402" fmla="*/ f294 1 886183"/>
                    <a:gd name="f403" fmla="*/ f295 1 480438"/>
                    <a:gd name="f404" fmla="*/ f296 1 886183"/>
                    <a:gd name="f405" fmla="*/ f297 1 480438"/>
                    <a:gd name="f406" fmla="*/ f298 1 886183"/>
                    <a:gd name="f407" fmla="*/ f299 1 480438"/>
                    <a:gd name="f408" fmla="*/ f300 1 886183"/>
                    <a:gd name="f409" fmla="*/ f301 1 480438"/>
                    <a:gd name="f410" fmla="*/ f302 1 886183"/>
                    <a:gd name="f411" fmla="*/ f303 1 480438"/>
                    <a:gd name="f412" fmla="*/ f304 1 886183"/>
                    <a:gd name="f413" fmla="*/ f305 1 480438"/>
                    <a:gd name="f414" fmla="*/ f306 1 886183"/>
                    <a:gd name="f415" fmla="*/ f307 1 480438"/>
                    <a:gd name="f416" fmla="*/ f308 1 886183"/>
                    <a:gd name="f417" fmla="*/ f309 1 480438"/>
                    <a:gd name="f418" fmla="*/ f310 1 886183"/>
                    <a:gd name="f419" fmla="*/ f311 1 480438"/>
                    <a:gd name="f420" fmla="*/ f312 1 886183"/>
                    <a:gd name="f421" fmla="*/ f313 1 480438"/>
                    <a:gd name="f422" fmla="*/ f314 1 886183"/>
                    <a:gd name="f423" fmla="*/ f315 1 480438"/>
                    <a:gd name="f424" fmla="*/ f316 1 886183"/>
                    <a:gd name="f425" fmla="*/ f317 1 480438"/>
                    <a:gd name="f426" fmla="*/ f318 1 886183"/>
                    <a:gd name="f427" fmla="*/ f319 1 480438"/>
                    <a:gd name="f428" fmla="*/ f320 1 886183"/>
                    <a:gd name="f429" fmla="*/ f321 1 480438"/>
                    <a:gd name="f430" fmla="*/ f322 1 886183"/>
                    <a:gd name="f431" fmla="*/ f323 1 480438"/>
                    <a:gd name="f432" fmla="*/ f324 1 886183"/>
                    <a:gd name="f433" fmla="*/ f325 1 480438"/>
                    <a:gd name="f434" fmla="*/ f326 1 886183"/>
                    <a:gd name="f435" fmla="*/ f327 1 480438"/>
                    <a:gd name="f436" fmla="*/ f328 1 886183"/>
                    <a:gd name="f437" fmla="*/ f329 1 480438"/>
                    <a:gd name="f438" fmla="*/ f330 1 886183"/>
                    <a:gd name="f439" fmla="*/ f331 1 480438"/>
                    <a:gd name="f440" fmla="*/ f332 1 886183"/>
                    <a:gd name="f441" fmla="*/ f333 1 480438"/>
                    <a:gd name="f442" fmla="*/ f334 1 886183"/>
                    <a:gd name="f443" fmla="*/ f335 1 480438"/>
                    <a:gd name="f444" fmla="*/ f336 1 886183"/>
                    <a:gd name="f445" fmla="*/ f337 1 480438"/>
                    <a:gd name="f446" fmla="*/ f338 1 886183"/>
                    <a:gd name="f447" fmla="*/ f339 1 480438"/>
                    <a:gd name="f448" fmla="*/ f340 1 886183"/>
                    <a:gd name="f449" fmla="*/ f341 1 480438"/>
                    <a:gd name="f450" fmla="*/ f342 1 886183"/>
                    <a:gd name="f451" fmla="*/ f343 1 480438"/>
                    <a:gd name="f452" fmla="*/ f228 1 f235"/>
                    <a:gd name="f453" fmla="*/ f229 1 f235"/>
                    <a:gd name="f454" fmla="*/ f228 1 f236"/>
                    <a:gd name="f455" fmla="*/ f230 1 f236"/>
                    <a:gd name="f456" fmla="*/ f345 1 f235"/>
                    <a:gd name="f457" fmla="*/ f346 1 f236"/>
                    <a:gd name="f458" fmla="*/ f347 1 f235"/>
                    <a:gd name="f459" fmla="*/ f348 1 f236"/>
                    <a:gd name="f460" fmla="*/ f349 1 f235"/>
                    <a:gd name="f461" fmla="*/ f350 1 f236"/>
                    <a:gd name="f462" fmla="*/ f351 1 f235"/>
                    <a:gd name="f463" fmla="*/ f352 1 f236"/>
                    <a:gd name="f464" fmla="*/ f353 1 f235"/>
                    <a:gd name="f465" fmla="*/ f354 1 f236"/>
                    <a:gd name="f466" fmla="*/ f355 1 f235"/>
                    <a:gd name="f467" fmla="*/ f356 1 f236"/>
                    <a:gd name="f468" fmla="*/ f357 1 f235"/>
                    <a:gd name="f469" fmla="*/ f358 1 f236"/>
                    <a:gd name="f470" fmla="*/ f359 1 f235"/>
                    <a:gd name="f471" fmla="*/ f360 1 f236"/>
                    <a:gd name="f472" fmla="*/ f361 1 f235"/>
                    <a:gd name="f473" fmla="*/ f362 1 f236"/>
                    <a:gd name="f474" fmla="*/ f363 1 f235"/>
                    <a:gd name="f475" fmla="*/ f364 1 f236"/>
                    <a:gd name="f476" fmla="*/ f365 1 f235"/>
                    <a:gd name="f477" fmla="*/ f366 1 f236"/>
                    <a:gd name="f478" fmla="*/ f367 1 f235"/>
                    <a:gd name="f479" fmla="*/ f368 1 f236"/>
                    <a:gd name="f480" fmla="*/ f369 1 f235"/>
                    <a:gd name="f481" fmla="*/ f370 1 f236"/>
                    <a:gd name="f482" fmla="*/ f371 1 f236"/>
                    <a:gd name="f483" fmla="*/ f372 1 f235"/>
                    <a:gd name="f484" fmla="*/ f373 1 f236"/>
                    <a:gd name="f485" fmla="*/ f374 1 f235"/>
                    <a:gd name="f486" fmla="*/ f375 1 f236"/>
                    <a:gd name="f487" fmla="*/ f376 1 f235"/>
                    <a:gd name="f488" fmla="*/ f377 1 f236"/>
                    <a:gd name="f489" fmla="*/ f378 1 f235"/>
                    <a:gd name="f490" fmla="*/ f379 1 f236"/>
                    <a:gd name="f491" fmla="*/ f380 1 f235"/>
                    <a:gd name="f492" fmla="*/ f381 1 f236"/>
                    <a:gd name="f493" fmla="*/ f382 1 f235"/>
                    <a:gd name="f494" fmla="*/ f383 1 f236"/>
                    <a:gd name="f495" fmla="*/ f384 1 f235"/>
                    <a:gd name="f496" fmla="*/ f385 1 f236"/>
                    <a:gd name="f497" fmla="*/ f386 1 f235"/>
                    <a:gd name="f498" fmla="*/ f387 1 f236"/>
                    <a:gd name="f499" fmla="*/ f388 1 f235"/>
                    <a:gd name="f500" fmla="*/ f389 1 f236"/>
                    <a:gd name="f501" fmla="*/ f390 1 f235"/>
                    <a:gd name="f502" fmla="*/ f391 1 f236"/>
                    <a:gd name="f503" fmla="*/ f392 1 f235"/>
                    <a:gd name="f504" fmla="*/ f393 1 f236"/>
                    <a:gd name="f505" fmla="*/ f394 1 f235"/>
                    <a:gd name="f506" fmla="*/ f395 1 f236"/>
                    <a:gd name="f507" fmla="*/ f396 1 f235"/>
                    <a:gd name="f508" fmla="*/ f397 1 f236"/>
                    <a:gd name="f509" fmla="*/ f398 1 f235"/>
                    <a:gd name="f510" fmla="*/ f399 1 f236"/>
                    <a:gd name="f511" fmla="*/ f400 1 f235"/>
                    <a:gd name="f512" fmla="*/ f401 1 f236"/>
                    <a:gd name="f513" fmla="*/ f402 1 f235"/>
                    <a:gd name="f514" fmla="*/ f403 1 f236"/>
                    <a:gd name="f515" fmla="*/ f404 1 f235"/>
                    <a:gd name="f516" fmla="*/ f405 1 f236"/>
                    <a:gd name="f517" fmla="*/ f406 1 f235"/>
                    <a:gd name="f518" fmla="*/ f407 1 f236"/>
                    <a:gd name="f519" fmla="*/ f408 1 f235"/>
                    <a:gd name="f520" fmla="*/ f409 1 f236"/>
                    <a:gd name="f521" fmla="*/ f410 1 f235"/>
                    <a:gd name="f522" fmla="*/ f411 1 f236"/>
                    <a:gd name="f523" fmla="*/ f412 1 f235"/>
                    <a:gd name="f524" fmla="*/ f413 1 f236"/>
                    <a:gd name="f525" fmla="*/ f414 1 f235"/>
                    <a:gd name="f526" fmla="*/ f415 1 f236"/>
                    <a:gd name="f527" fmla="*/ f416 1 f235"/>
                    <a:gd name="f528" fmla="*/ f417 1 f236"/>
                    <a:gd name="f529" fmla="*/ f418 1 f235"/>
                    <a:gd name="f530" fmla="*/ f419 1 f236"/>
                    <a:gd name="f531" fmla="*/ f420 1 f235"/>
                    <a:gd name="f532" fmla="*/ f421 1 f236"/>
                    <a:gd name="f533" fmla="*/ f422 1 f235"/>
                    <a:gd name="f534" fmla="*/ f423 1 f236"/>
                    <a:gd name="f535" fmla="*/ f424 1 f235"/>
                    <a:gd name="f536" fmla="*/ f425 1 f236"/>
                    <a:gd name="f537" fmla="*/ f426 1 f235"/>
                    <a:gd name="f538" fmla="*/ f427 1 f236"/>
                    <a:gd name="f539" fmla="*/ f428 1 f235"/>
                    <a:gd name="f540" fmla="*/ f429 1 f236"/>
                    <a:gd name="f541" fmla="*/ f430 1 f235"/>
                    <a:gd name="f542" fmla="*/ f431 1 f236"/>
                    <a:gd name="f543" fmla="*/ f432 1 f235"/>
                    <a:gd name="f544" fmla="*/ f433 1 f236"/>
                    <a:gd name="f545" fmla="*/ f434 1 f235"/>
                    <a:gd name="f546" fmla="*/ f435 1 f236"/>
                    <a:gd name="f547" fmla="*/ f436 1 f235"/>
                    <a:gd name="f548" fmla="*/ f437 1 f236"/>
                    <a:gd name="f549" fmla="*/ f438 1 f235"/>
                    <a:gd name="f550" fmla="*/ f439 1 f236"/>
                    <a:gd name="f551" fmla="*/ f440 1 f235"/>
                    <a:gd name="f552" fmla="*/ f441 1 f236"/>
                    <a:gd name="f553" fmla="*/ f442 1 f235"/>
                    <a:gd name="f554" fmla="*/ f443 1 f236"/>
                    <a:gd name="f555" fmla="*/ f444 1 f235"/>
                    <a:gd name="f556" fmla="*/ f445 1 f236"/>
                    <a:gd name="f557" fmla="*/ f446 1 f235"/>
                    <a:gd name="f558" fmla="*/ f447 1 f236"/>
                    <a:gd name="f559" fmla="*/ f448 1 f235"/>
                    <a:gd name="f560" fmla="*/ f449 1 f236"/>
                    <a:gd name="f561" fmla="*/ f450 1 f235"/>
                    <a:gd name="f562" fmla="*/ f451 1 f236"/>
                    <a:gd name="f563" fmla="*/ f452 f226 1"/>
                    <a:gd name="f564" fmla="*/ f453 f226 1"/>
                    <a:gd name="f565" fmla="*/ f455 f227 1"/>
                    <a:gd name="f566" fmla="*/ f454 f227 1"/>
                    <a:gd name="f567" fmla="*/ f456 f226 1"/>
                    <a:gd name="f568" fmla="*/ f457 f227 1"/>
                    <a:gd name="f569" fmla="*/ f458 f226 1"/>
                    <a:gd name="f570" fmla="*/ f459 f227 1"/>
                    <a:gd name="f571" fmla="*/ f460 f226 1"/>
                    <a:gd name="f572" fmla="*/ f461 f227 1"/>
                    <a:gd name="f573" fmla="*/ f462 f226 1"/>
                    <a:gd name="f574" fmla="*/ f463 f227 1"/>
                    <a:gd name="f575" fmla="*/ f464 f226 1"/>
                    <a:gd name="f576" fmla="*/ f465 f227 1"/>
                    <a:gd name="f577" fmla="*/ f466 f226 1"/>
                    <a:gd name="f578" fmla="*/ f467 f227 1"/>
                    <a:gd name="f579" fmla="*/ f468 f226 1"/>
                    <a:gd name="f580" fmla="*/ f469 f227 1"/>
                    <a:gd name="f581" fmla="*/ f470 f226 1"/>
                    <a:gd name="f582" fmla="*/ f471 f227 1"/>
                    <a:gd name="f583" fmla="*/ f472 f226 1"/>
                    <a:gd name="f584" fmla="*/ f473 f227 1"/>
                    <a:gd name="f585" fmla="*/ f474 f226 1"/>
                    <a:gd name="f586" fmla="*/ f475 f227 1"/>
                    <a:gd name="f587" fmla="*/ f476 f226 1"/>
                    <a:gd name="f588" fmla="*/ f477 f227 1"/>
                    <a:gd name="f589" fmla="*/ f478 f226 1"/>
                    <a:gd name="f590" fmla="*/ f479 f227 1"/>
                    <a:gd name="f591" fmla="*/ f480 f226 1"/>
                    <a:gd name="f592" fmla="*/ f481 f227 1"/>
                    <a:gd name="f593" fmla="*/ f482 f227 1"/>
                    <a:gd name="f594" fmla="*/ f483 f226 1"/>
                    <a:gd name="f595" fmla="*/ f484 f227 1"/>
                    <a:gd name="f596" fmla="*/ f485 f226 1"/>
                    <a:gd name="f597" fmla="*/ f486 f227 1"/>
                    <a:gd name="f598" fmla="*/ f487 f226 1"/>
                    <a:gd name="f599" fmla="*/ f488 f227 1"/>
                    <a:gd name="f600" fmla="*/ f489 f226 1"/>
                    <a:gd name="f601" fmla="*/ f490 f227 1"/>
                    <a:gd name="f602" fmla="*/ f491 f226 1"/>
                    <a:gd name="f603" fmla="*/ f492 f227 1"/>
                    <a:gd name="f604" fmla="*/ f493 f226 1"/>
                    <a:gd name="f605" fmla="*/ f494 f227 1"/>
                    <a:gd name="f606" fmla="*/ f495 f226 1"/>
                    <a:gd name="f607" fmla="*/ f496 f227 1"/>
                    <a:gd name="f608" fmla="*/ f497 f226 1"/>
                    <a:gd name="f609" fmla="*/ f498 f227 1"/>
                    <a:gd name="f610" fmla="*/ f499 f226 1"/>
                    <a:gd name="f611" fmla="*/ f500 f227 1"/>
                    <a:gd name="f612" fmla="*/ f501 f226 1"/>
                    <a:gd name="f613" fmla="*/ f502 f227 1"/>
                    <a:gd name="f614" fmla="*/ f503 f226 1"/>
                    <a:gd name="f615" fmla="*/ f504 f227 1"/>
                    <a:gd name="f616" fmla="*/ f505 f226 1"/>
                    <a:gd name="f617" fmla="*/ f506 f227 1"/>
                    <a:gd name="f618" fmla="*/ f507 f226 1"/>
                    <a:gd name="f619" fmla="*/ f508 f227 1"/>
                    <a:gd name="f620" fmla="*/ f509 f226 1"/>
                    <a:gd name="f621" fmla="*/ f510 f227 1"/>
                    <a:gd name="f622" fmla="*/ f511 f226 1"/>
                    <a:gd name="f623" fmla="*/ f512 f227 1"/>
                    <a:gd name="f624" fmla="*/ f513 f226 1"/>
                    <a:gd name="f625" fmla="*/ f514 f227 1"/>
                    <a:gd name="f626" fmla="*/ f515 f226 1"/>
                    <a:gd name="f627" fmla="*/ f516 f227 1"/>
                    <a:gd name="f628" fmla="*/ f517 f226 1"/>
                    <a:gd name="f629" fmla="*/ f518 f227 1"/>
                    <a:gd name="f630" fmla="*/ f519 f226 1"/>
                    <a:gd name="f631" fmla="*/ f520 f227 1"/>
                    <a:gd name="f632" fmla="*/ f521 f226 1"/>
                    <a:gd name="f633" fmla="*/ f522 f227 1"/>
                    <a:gd name="f634" fmla="*/ f523 f226 1"/>
                    <a:gd name="f635" fmla="*/ f524 f227 1"/>
                    <a:gd name="f636" fmla="*/ f525 f226 1"/>
                    <a:gd name="f637" fmla="*/ f526 f227 1"/>
                    <a:gd name="f638" fmla="*/ f527 f226 1"/>
                    <a:gd name="f639" fmla="*/ f528 f227 1"/>
                    <a:gd name="f640" fmla="*/ f529 f226 1"/>
                    <a:gd name="f641" fmla="*/ f530 f227 1"/>
                    <a:gd name="f642" fmla="*/ f531 f226 1"/>
                    <a:gd name="f643" fmla="*/ f532 f227 1"/>
                    <a:gd name="f644" fmla="*/ f533 f226 1"/>
                    <a:gd name="f645" fmla="*/ f534 f227 1"/>
                    <a:gd name="f646" fmla="*/ f535 f226 1"/>
                    <a:gd name="f647" fmla="*/ f536 f227 1"/>
                    <a:gd name="f648" fmla="*/ f537 f226 1"/>
                    <a:gd name="f649" fmla="*/ f538 f227 1"/>
                    <a:gd name="f650" fmla="*/ f539 f226 1"/>
                    <a:gd name="f651" fmla="*/ f540 f227 1"/>
                    <a:gd name="f652" fmla="*/ f541 f226 1"/>
                    <a:gd name="f653" fmla="*/ f542 f227 1"/>
                    <a:gd name="f654" fmla="*/ f543 f226 1"/>
                    <a:gd name="f655" fmla="*/ f544 f227 1"/>
                    <a:gd name="f656" fmla="*/ f545 f226 1"/>
                    <a:gd name="f657" fmla="*/ f546 f227 1"/>
                    <a:gd name="f658" fmla="*/ f547 f226 1"/>
                    <a:gd name="f659" fmla="*/ f548 f227 1"/>
                    <a:gd name="f660" fmla="*/ f549 f226 1"/>
                    <a:gd name="f661" fmla="*/ f550 f227 1"/>
                    <a:gd name="f662" fmla="*/ f551 f226 1"/>
                    <a:gd name="f663" fmla="*/ f552 f227 1"/>
                    <a:gd name="f664" fmla="*/ f553 f226 1"/>
                    <a:gd name="f665" fmla="*/ f554 f227 1"/>
                    <a:gd name="f666" fmla="*/ f555 f226 1"/>
                    <a:gd name="f667" fmla="*/ f556 f227 1"/>
                    <a:gd name="f668" fmla="*/ f557 f226 1"/>
                    <a:gd name="f669" fmla="*/ f558 f227 1"/>
                    <a:gd name="f670" fmla="*/ f559 f226 1"/>
                    <a:gd name="f671" fmla="*/ f560 f227 1"/>
                    <a:gd name="f672" fmla="*/ f561 f226 1"/>
                    <a:gd name="f673" fmla="*/ f562 f22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44">
                      <a:pos x="f567" y="f568"/>
                    </a:cxn>
                    <a:cxn ang="f344">
                      <a:pos x="f569" y="f570"/>
                    </a:cxn>
                    <a:cxn ang="f344">
                      <a:pos x="f571" y="f572"/>
                    </a:cxn>
                    <a:cxn ang="f344">
                      <a:pos x="f573" y="f574"/>
                    </a:cxn>
                    <a:cxn ang="f344">
                      <a:pos x="f575" y="f576"/>
                    </a:cxn>
                    <a:cxn ang="f344">
                      <a:pos x="f577" y="f578"/>
                    </a:cxn>
                    <a:cxn ang="f344">
                      <a:pos x="f579" y="f580"/>
                    </a:cxn>
                    <a:cxn ang="f344">
                      <a:pos x="f581" y="f582"/>
                    </a:cxn>
                    <a:cxn ang="f344">
                      <a:pos x="f583" y="f584"/>
                    </a:cxn>
                    <a:cxn ang="f344">
                      <a:pos x="f585" y="f586"/>
                    </a:cxn>
                    <a:cxn ang="f344">
                      <a:pos x="f587" y="f588"/>
                    </a:cxn>
                    <a:cxn ang="f344">
                      <a:pos x="f589" y="f590"/>
                    </a:cxn>
                    <a:cxn ang="f344">
                      <a:pos x="f591" y="f592"/>
                    </a:cxn>
                    <a:cxn ang="f344">
                      <a:pos x="f579" y="f593"/>
                    </a:cxn>
                    <a:cxn ang="f344">
                      <a:pos x="f594" y="f595"/>
                    </a:cxn>
                    <a:cxn ang="f344">
                      <a:pos x="f596" y="f597"/>
                    </a:cxn>
                    <a:cxn ang="f344">
                      <a:pos x="f598" y="f599"/>
                    </a:cxn>
                    <a:cxn ang="f344">
                      <a:pos x="f600" y="f601"/>
                    </a:cxn>
                    <a:cxn ang="f344">
                      <a:pos x="f602" y="f603"/>
                    </a:cxn>
                    <a:cxn ang="f344">
                      <a:pos x="f604" y="f605"/>
                    </a:cxn>
                    <a:cxn ang="f344">
                      <a:pos x="f606" y="f607"/>
                    </a:cxn>
                    <a:cxn ang="f344">
                      <a:pos x="f608" y="f609"/>
                    </a:cxn>
                    <a:cxn ang="f344">
                      <a:pos x="f610" y="f611"/>
                    </a:cxn>
                    <a:cxn ang="f344">
                      <a:pos x="f612" y="f613"/>
                    </a:cxn>
                    <a:cxn ang="f344">
                      <a:pos x="f614" y="f615"/>
                    </a:cxn>
                    <a:cxn ang="f344">
                      <a:pos x="f616" y="f617"/>
                    </a:cxn>
                    <a:cxn ang="f344">
                      <a:pos x="f618" y="f619"/>
                    </a:cxn>
                    <a:cxn ang="f344">
                      <a:pos x="f620" y="f621"/>
                    </a:cxn>
                    <a:cxn ang="f344">
                      <a:pos x="f622" y="f623"/>
                    </a:cxn>
                    <a:cxn ang="f344">
                      <a:pos x="f624" y="f625"/>
                    </a:cxn>
                    <a:cxn ang="f344">
                      <a:pos x="f626" y="f627"/>
                    </a:cxn>
                    <a:cxn ang="f344">
                      <a:pos x="f628" y="f629"/>
                    </a:cxn>
                    <a:cxn ang="f344">
                      <a:pos x="f630" y="f631"/>
                    </a:cxn>
                    <a:cxn ang="f344">
                      <a:pos x="f632" y="f633"/>
                    </a:cxn>
                    <a:cxn ang="f344">
                      <a:pos x="f634" y="f635"/>
                    </a:cxn>
                    <a:cxn ang="f344">
                      <a:pos x="f636" y="f637"/>
                    </a:cxn>
                    <a:cxn ang="f344">
                      <a:pos x="f638" y="f639"/>
                    </a:cxn>
                    <a:cxn ang="f344">
                      <a:pos x="f640" y="f641"/>
                    </a:cxn>
                    <a:cxn ang="f344">
                      <a:pos x="f642" y="f643"/>
                    </a:cxn>
                    <a:cxn ang="f344">
                      <a:pos x="f644" y="f645"/>
                    </a:cxn>
                    <a:cxn ang="f344">
                      <a:pos x="f646" y="f647"/>
                    </a:cxn>
                    <a:cxn ang="f344">
                      <a:pos x="f648" y="f649"/>
                    </a:cxn>
                    <a:cxn ang="f344">
                      <a:pos x="f650" y="f651"/>
                    </a:cxn>
                    <a:cxn ang="f344">
                      <a:pos x="f652" y="f653"/>
                    </a:cxn>
                    <a:cxn ang="f344">
                      <a:pos x="f654" y="f655"/>
                    </a:cxn>
                    <a:cxn ang="f344">
                      <a:pos x="f656" y="f657"/>
                    </a:cxn>
                    <a:cxn ang="f344">
                      <a:pos x="f658" y="f659"/>
                    </a:cxn>
                    <a:cxn ang="f344">
                      <a:pos x="f660" y="f661"/>
                    </a:cxn>
                    <a:cxn ang="f344">
                      <a:pos x="f662" y="f663"/>
                    </a:cxn>
                    <a:cxn ang="f344">
                      <a:pos x="f664" y="f665"/>
                    </a:cxn>
                    <a:cxn ang="f344">
                      <a:pos x="f666" y="f667"/>
                    </a:cxn>
                    <a:cxn ang="f344">
                      <a:pos x="f668" y="f669"/>
                    </a:cxn>
                    <a:cxn ang="f344">
                      <a:pos x="f670" y="f671"/>
                    </a:cxn>
                    <a:cxn ang="f344">
                      <a:pos x="f672" y="f673"/>
                    </a:cxn>
                  </a:cxnLst>
                  <a:rect l="f563" t="f566" r="f564" b="f565"/>
                  <a:pathLst>
                    <a:path w="886183" h="480438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lnTo>
                        <a:pt x="f18" y="f19"/>
                      </a:lnTo>
                      <a:cubicBezTo>
                        <a:pt x="f20" y="f21"/>
                        <a:pt x="f22" y="f23"/>
                        <a:pt x="f24" y="f25"/>
                      </a:cubicBezTo>
                      <a:lnTo>
                        <a:pt x="f26" y="f27"/>
                      </a:lnTo>
                      <a:cubicBezTo>
                        <a:pt x="f28" y="f29"/>
                        <a:pt x="f30" y="f31"/>
                        <a:pt x="f32" y="f33"/>
                      </a:cubicBezTo>
                      <a:lnTo>
                        <a:pt x="f34" y="f35"/>
                      </a:lnTo>
                      <a:cubicBezTo>
                        <a:pt x="f36" y="f37"/>
                        <a:pt x="f38" y="f39"/>
                        <a:pt x="f40" y="f41"/>
                      </a:cubicBezTo>
                      <a:cubicBezTo>
                        <a:pt x="f42" y="f43"/>
                        <a:pt x="f44" y="f45"/>
                        <a:pt x="f46" y="f47"/>
                      </a:cubicBezTo>
                      <a:lnTo>
                        <a:pt x="f48" y="f49"/>
                      </a:lnTo>
                      <a:cubicBezTo>
                        <a:pt x="f50" y="f51"/>
                        <a:pt x="f52" y="f53"/>
                        <a:pt x="f54" y="f55"/>
                      </a:cubicBezTo>
                      <a:lnTo>
                        <a:pt x="f56" y="f57"/>
                      </a:lnTo>
                      <a:cubicBezTo>
                        <a:pt x="f58" y="f57"/>
                        <a:pt x="f59" y="f60"/>
                        <a:pt x="f32" y="f61"/>
                      </a:cubicBezTo>
                      <a:lnTo>
                        <a:pt x="f62" y="f63"/>
                      </a:lnTo>
                      <a:cubicBezTo>
                        <a:pt x="f64" y="f65"/>
                        <a:pt x="f66" y="f67"/>
                        <a:pt x="f68" y="f69"/>
                      </a:cubicBezTo>
                      <a:lnTo>
                        <a:pt x="f70" y="f71"/>
                      </a:lnTo>
                      <a:cubicBezTo>
                        <a:pt x="f72" y="f73"/>
                        <a:pt x="f74" y="f75"/>
                        <a:pt x="f76" y="f77"/>
                      </a:cubicBezTo>
                      <a:lnTo>
                        <a:pt x="f78" y="f79"/>
                      </a:lnTo>
                      <a:cubicBezTo>
                        <a:pt x="f80" y="f81"/>
                        <a:pt x="f82" y="f83"/>
                        <a:pt x="f84" y="f85"/>
                      </a:cubicBezTo>
                      <a:lnTo>
                        <a:pt x="f86" y="f87"/>
                      </a:lnTo>
                      <a:cubicBezTo>
                        <a:pt x="f88" y="f89"/>
                        <a:pt x="f90" y="f91"/>
                        <a:pt x="f92" y="f93"/>
                      </a:cubicBezTo>
                      <a:lnTo>
                        <a:pt x="f94" y="f95"/>
                      </a:lnTo>
                      <a:cubicBezTo>
                        <a:pt x="f96" y="f97"/>
                        <a:pt x="f98" y="f99"/>
                        <a:pt x="f100" y="f101"/>
                      </a:cubicBezTo>
                      <a:cubicBezTo>
                        <a:pt x="f102" y="f103"/>
                        <a:pt x="f104" y="f105"/>
                        <a:pt x="f106" y="f107"/>
                      </a:cubicBezTo>
                      <a:lnTo>
                        <a:pt x="f108" y="f109"/>
                      </a:lnTo>
                      <a:cubicBezTo>
                        <a:pt x="f110" y="f111"/>
                        <a:pt x="f112" y="f113"/>
                        <a:pt x="f114" y="f115"/>
                      </a:cubicBezTo>
                      <a:lnTo>
                        <a:pt x="f116" y="f117"/>
                      </a:lnTo>
                      <a:cubicBezTo>
                        <a:pt x="f118" y="f119"/>
                        <a:pt x="f120" y="f121"/>
                        <a:pt x="f122" y="f123"/>
                      </a:cubicBezTo>
                      <a:lnTo>
                        <a:pt x="f124" y="f125"/>
                      </a:lnTo>
                      <a:cubicBezTo>
                        <a:pt x="f126" y="f127"/>
                        <a:pt x="f128" y="f113"/>
                        <a:pt x="f129" y="f130"/>
                      </a:cubicBezTo>
                      <a:lnTo>
                        <a:pt x="f131" y="f132"/>
                      </a:lnTo>
                      <a:cubicBezTo>
                        <a:pt x="f133" y="f134"/>
                        <a:pt x="f135" y="f136"/>
                        <a:pt x="f137" y="f138"/>
                      </a:cubicBezTo>
                      <a:lnTo>
                        <a:pt x="f139" y="f140"/>
                      </a:lnTo>
                      <a:cubicBezTo>
                        <a:pt x="f141" y="f142"/>
                        <a:pt x="f143" y="f144"/>
                        <a:pt x="f145" y="f146"/>
                      </a:cubicBezTo>
                      <a:lnTo>
                        <a:pt x="f147" y="f148"/>
                      </a:lnTo>
                      <a:cubicBezTo>
                        <a:pt x="f149" y="f150"/>
                        <a:pt x="f151" y="f152"/>
                        <a:pt x="f153" y="f154"/>
                      </a:cubicBezTo>
                      <a:lnTo>
                        <a:pt x="f155" y="f156"/>
                      </a:lnTo>
                      <a:cubicBezTo>
                        <a:pt x="f157" y="f158"/>
                        <a:pt x="f159" y="f160"/>
                        <a:pt x="f161" y="f162"/>
                      </a:cubicBezTo>
                      <a:lnTo>
                        <a:pt x="f163" y="f164"/>
                      </a:lnTo>
                      <a:cubicBezTo>
                        <a:pt x="f165" y="f166"/>
                        <a:pt x="f167" y="f168"/>
                        <a:pt x="f169" y="f170"/>
                      </a:cubicBezTo>
                      <a:lnTo>
                        <a:pt x="f171" y="f172"/>
                      </a:lnTo>
                      <a:cubicBezTo>
                        <a:pt x="f173" y="f174"/>
                        <a:pt x="f175" y="f176"/>
                        <a:pt x="f177" y="f178"/>
                      </a:cubicBezTo>
                      <a:cubicBezTo>
                        <a:pt x="f179" y="f180"/>
                        <a:pt x="f181" y="f182"/>
                        <a:pt x="f183" y="f184"/>
                      </a:cubicBezTo>
                      <a:lnTo>
                        <a:pt x="f185" y="f186"/>
                      </a:lnTo>
                      <a:cubicBezTo>
                        <a:pt x="f187" y="f188"/>
                        <a:pt x="f189" y="f190"/>
                        <a:pt x="f191" y="f192"/>
                      </a:cubicBezTo>
                      <a:lnTo>
                        <a:pt x="f193" y="f194"/>
                      </a:lnTo>
                      <a:cubicBezTo>
                        <a:pt x="f195" y="f196"/>
                        <a:pt x="f197" y="f198"/>
                        <a:pt x="f199" y="f200"/>
                      </a:cubicBezTo>
                      <a:lnTo>
                        <a:pt x="f201" y="f202"/>
                      </a:lnTo>
                      <a:cubicBezTo>
                        <a:pt x="f203" y="f204"/>
                        <a:pt x="f205" y="f206"/>
                        <a:pt x="f207" y="f208"/>
                      </a:cubicBezTo>
                      <a:lnTo>
                        <a:pt x="f209" y="f210"/>
                      </a:lnTo>
                      <a:cubicBezTo>
                        <a:pt x="f211" y="f212"/>
                        <a:pt x="f213" y="f214"/>
                        <a:pt x="f215" y="f216"/>
                      </a:cubicBezTo>
                      <a:lnTo>
                        <a:pt x="f217" y="f218"/>
                      </a:lnTo>
                      <a:cubicBezTo>
                        <a:pt x="f219" y="f220"/>
                        <a:pt x="f221" y="f222"/>
                        <a:pt x="f223" y="f224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45" name="Forma libre: forma 30">
                  <a:extLst>
                    <a:ext uri="{FF2B5EF4-FFF2-40B4-BE49-F238E27FC236}">
                      <a16:creationId xmlns:a16="http://schemas.microsoft.com/office/drawing/2014/main" id="{FAC26950-DA15-35DA-95FF-6205B23A23BC}"/>
                    </a:ext>
                  </a:extLst>
                </p:cNvPr>
                <p:cNvSpPr/>
                <p:nvPr/>
              </p:nvSpPr>
              <p:spPr>
                <a:xfrm>
                  <a:off x="5894167" y="4228871"/>
                  <a:ext cx="179039" cy="33278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9035"/>
                    <a:gd name="f7" fmla="val 332787"/>
                    <a:gd name="f8" fmla="val 166463"/>
                    <a:gd name="f9" fmla="val 8"/>
                    <a:gd name="f10" fmla="val 159510"/>
                    <a:gd name="f11" fmla="val 293"/>
                    <a:gd name="f12" fmla="val 149985"/>
                    <a:gd name="f13" fmla="val 7532"/>
                    <a:gd name="f14" fmla="val 145317"/>
                    <a:gd name="f15" fmla="val 16200"/>
                    <a:gd name="f16" fmla="val 112646"/>
                    <a:gd name="f17" fmla="val 76684"/>
                    <a:gd name="f18" fmla="val 101502"/>
                    <a:gd name="f19" fmla="val 86685"/>
                    <a:gd name="f20" fmla="val 90453"/>
                    <a:gd name="f21" fmla="val 96686"/>
                    <a:gd name="f22" fmla="val 41495"/>
                    <a:gd name="f23" fmla="val 110593"/>
                    <a:gd name="f24" fmla="val 32065"/>
                    <a:gd name="f25" fmla="val 113260"/>
                    <a:gd name="f26" fmla="val 24350"/>
                    <a:gd name="f27" fmla="val 123166"/>
                    <a:gd name="f28" fmla="val 132405"/>
                    <a:gd name="f29" fmla="val 141644"/>
                    <a:gd name="f30" fmla="val 26921"/>
                    <a:gd name="f31" fmla="val 156884"/>
                    <a:gd name="f32" fmla="val 30160"/>
                    <a:gd name="f33" fmla="val 166219"/>
                    <a:gd name="f34" fmla="val 35399"/>
                    <a:gd name="f35" fmla="val 181554"/>
                    <a:gd name="f36" fmla="val 38542"/>
                    <a:gd name="f37" fmla="val 190889"/>
                    <a:gd name="f38" fmla="val 35018"/>
                    <a:gd name="f39" fmla="val 203652"/>
                    <a:gd name="f40" fmla="val 27493"/>
                    <a:gd name="f41" fmla="val 209939"/>
                    <a:gd name="f42" fmla="val 9014"/>
                    <a:gd name="f43" fmla="val 225464"/>
                    <a:gd name="f44" fmla="val 1490"/>
                    <a:gd name="f45" fmla="val 231751"/>
                    <a:gd name="f46" fmla="val -2034"/>
                    <a:gd name="f47" fmla="val 244514"/>
                    <a:gd name="f48" fmla="val 1204"/>
                    <a:gd name="f49" fmla="val 253754"/>
                    <a:gd name="f50" fmla="val 17873"/>
                    <a:gd name="f51" fmla="val 302045"/>
                    <a:gd name="f52" fmla="val 21111"/>
                    <a:gd name="f53" fmla="val 311285"/>
                    <a:gd name="f54" fmla="val 30731"/>
                    <a:gd name="f55" fmla="val 322905"/>
                    <a:gd name="f56" fmla="val 39209"/>
                    <a:gd name="f57" fmla="val 327763"/>
                    <a:gd name="f58" fmla="val 42924"/>
                    <a:gd name="f59" fmla="val 329954"/>
                    <a:gd name="f60" fmla="val 51401"/>
                    <a:gd name="f61" fmla="val 334811"/>
                    <a:gd name="f62" fmla="val 64164"/>
                    <a:gd name="f63" fmla="val 333288"/>
                    <a:gd name="f64" fmla="val 71213"/>
                    <a:gd name="f65" fmla="val 326430"/>
                    <a:gd name="f66" fmla="val 89501"/>
                    <a:gd name="f67" fmla="val 308618"/>
                    <a:gd name="f68" fmla="val 96549"/>
                    <a:gd name="f69" fmla="val 301760"/>
                    <a:gd name="f70" fmla="val 104264"/>
                    <a:gd name="f71" fmla="val 288425"/>
                    <a:gd name="f72" fmla="val 106646"/>
                    <a:gd name="f73" fmla="val 278900"/>
                    <a:gd name="f74" fmla="val 140269"/>
                    <a:gd name="f75" fmla="val 144026"/>
                    <a:gd name="f76" fmla="val 142650"/>
                    <a:gd name="f77" fmla="val 134501"/>
                    <a:gd name="f78" fmla="val 149508"/>
                    <a:gd name="f79" fmla="val 120404"/>
                    <a:gd name="f80" fmla="val 155509"/>
                    <a:gd name="f81" fmla="val 112593"/>
                    <a:gd name="f82" fmla="val 168177"/>
                    <a:gd name="f83" fmla="val 96210"/>
                    <a:gd name="f84" fmla="val 174178"/>
                    <a:gd name="f85" fmla="val 88495"/>
                    <a:gd name="f86" fmla="val 179036"/>
                    <a:gd name="f87" fmla="val 74112"/>
                    <a:gd name="f88" fmla="val 64301"/>
                    <a:gd name="f89" fmla="val 17343"/>
                    <a:gd name="f90" fmla="val 173321"/>
                    <a:gd name="f91" fmla="val -278"/>
                    <a:gd name="f92" fmla="val 166368"/>
                    <a:gd name="f93" fmla="+- 0 0 -90"/>
                    <a:gd name="f94" fmla="*/ f3 1 179035"/>
                    <a:gd name="f95" fmla="*/ f4 1 332787"/>
                    <a:gd name="f96" fmla="val f5"/>
                    <a:gd name="f97" fmla="val f6"/>
                    <a:gd name="f98" fmla="val f7"/>
                    <a:gd name="f99" fmla="*/ f93 f0 1"/>
                    <a:gd name="f100" fmla="+- f98 0 f96"/>
                    <a:gd name="f101" fmla="+- f97 0 f96"/>
                    <a:gd name="f102" fmla="*/ f99 1 f2"/>
                    <a:gd name="f103" fmla="*/ f101 1 179035"/>
                    <a:gd name="f104" fmla="*/ f100 1 332787"/>
                    <a:gd name="f105" fmla="*/ 166463 f101 1"/>
                    <a:gd name="f106" fmla="*/ 8 f100 1"/>
                    <a:gd name="f107" fmla="*/ 145317 f101 1"/>
                    <a:gd name="f108" fmla="*/ 16200 f100 1"/>
                    <a:gd name="f109" fmla="*/ 101502 f101 1"/>
                    <a:gd name="f110" fmla="*/ 86685 f100 1"/>
                    <a:gd name="f111" fmla="*/ 41495 f101 1"/>
                    <a:gd name="f112" fmla="*/ 110593 f100 1"/>
                    <a:gd name="f113" fmla="*/ 24350 f101 1"/>
                    <a:gd name="f114" fmla="*/ 132405 f100 1"/>
                    <a:gd name="f115" fmla="*/ 30160 f101 1"/>
                    <a:gd name="f116" fmla="*/ 166219 f100 1"/>
                    <a:gd name="f117" fmla="*/ 35399 f101 1"/>
                    <a:gd name="f118" fmla="*/ 181554 f100 1"/>
                    <a:gd name="f119" fmla="*/ 27493 f101 1"/>
                    <a:gd name="f120" fmla="*/ 209939 f100 1"/>
                    <a:gd name="f121" fmla="*/ 9014 f101 1"/>
                    <a:gd name="f122" fmla="*/ 225464 f100 1"/>
                    <a:gd name="f123" fmla="*/ 1204 f101 1"/>
                    <a:gd name="f124" fmla="*/ 253754 f100 1"/>
                    <a:gd name="f125" fmla="*/ 17873 f101 1"/>
                    <a:gd name="f126" fmla="*/ 302045 f100 1"/>
                    <a:gd name="f127" fmla="*/ 39209 f101 1"/>
                    <a:gd name="f128" fmla="*/ 327763 f100 1"/>
                    <a:gd name="f129" fmla="*/ 42924 f101 1"/>
                    <a:gd name="f130" fmla="*/ 329954 f100 1"/>
                    <a:gd name="f131" fmla="*/ 71213 f101 1"/>
                    <a:gd name="f132" fmla="*/ 326430 f100 1"/>
                    <a:gd name="f133" fmla="*/ 89501 f101 1"/>
                    <a:gd name="f134" fmla="*/ 308618 f100 1"/>
                    <a:gd name="f135" fmla="*/ 106646 f101 1"/>
                    <a:gd name="f136" fmla="*/ 278900 f100 1"/>
                    <a:gd name="f137" fmla="*/ 140269 f101 1"/>
                    <a:gd name="f138" fmla="*/ 144026 f100 1"/>
                    <a:gd name="f139" fmla="*/ 155509 f101 1"/>
                    <a:gd name="f140" fmla="*/ 112593 f100 1"/>
                    <a:gd name="f141" fmla="*/ 168177 f101 1"/>
                    <a:gd name="f142" fmla="*/ 96210 f100 1"/>
                    <a:gd name="f143" fmla="*/ 179036 f101 1"/>
                    <a:gd name="f144" fmla="*/ 64301 f100 1"/>
                    <a:gd name="f145" fmla="*/ 17343 f100 1"/>
                    <a:gd name="f146" fmla="*/ 166368 f101 1"/>
                    <a:gd name="f147" fmla="+- f102 0 f1"/>
                    <a:gd name="f148" fmla="*/ f105 1 179035"/>
                    <a:gd name="f149" fmla="*/ f106 1 332787"/>
                    <a:gd name="f150" fmla="*/ f107 1 179035"/>
                    <a:gd name="f151" fmla="*/ f108 1 332787"/>
                    <a:gd name="f152" fmla="*/ f109 1 179035"/>
                    <a:gd name="f153" fmla="*/ f110 1 332787"/>
                    <a:gd name="f154" fmla="*/ f111 1 179035"/>
                    <a:gd name="f155" fmla="*/ f112 1 332787"/>
                    <a:gd name="f156" fmla="*/ f113 1 179035"/>
                    <a:gd name="f157" fmla="*/ f114 1 332787"/>
                    <a:gd name="f158" fmla="*/ f115 1 179035"/>
                    <a:gd name="f159" fmla="*/ f116 1 332787"/>
                    <a:gd name="f160" fmla="*/ f117 1 179035"/>
                    <a:gd name="f161" fmla="*/ f118 1 332787"/>
                    <a:gd name="f162" fmla="*/ f119 1 179035"/>
                    <a:gd name="f163" fmla="*/ f120 1 332787"/>
                    <a:gd name="f164" fmla="*/ f121 1 179035"/>
                    <a:gd name="f165" fmla="*/ f122 1 332787"/>
                    <a:gd name="f166" fmla="*/ f123 1 179035"/>
                    <a:gd name="f167" fmla="*/ f124 1 332787"/>
                    <a:gd name="f168" fmla="*/ f125 1 179035"/>
                    <a:gd name="f169" fmla="*/ f126 1 332787"/>
                    <a:gd name="f170" fmla="*/ f127 1 179035"/>
                    <a:gd name="f171" fmla="*/ f128 1 332787"/>
                    <a:gd name="f172" fmla="*/ f129 1 179035"/>
                    <a:gd name="f173" fmla="*/ f130 1 332787"/>
                    <a:gd name="f174" fmla="*/ f131 1 179035"/>
                    <a:gd name="f175" fmla="*/ f132 1 332787"/>
                    <a:gd name="f176" fmla="*/ f133 1 179035"/>
                    <a:gd name="f177" fmla="*/ f134 1 332787"/>
                    <a:gd name="f178" fmla="*/ f135 1 179035"/>
                    <a:gd name="f179" fmla="*/ f136 1 332787"/>
                    <a:gd name="f180" fmla="*/ f137 1 179035"/>
                    <a:gd name="f181" fmla="*/ f138 1 332787"/>
                    <a:gd name="f182" fmla="*/ f139 1 179035"/>
                    <a:gd name="f183" fmla="*/ f140 1 332787"/>
                    <a:gd name="f184" fmla="*/ f141 1 179035"/>
                    <a:gd name="f185" fmla="*/ f142 1 332787"/>
                    <a:gd name="f186" fmla="*/ f143 1 179035"/>
                    <a:gd name="f187" fmla="*/ f144 1 332787"/>
                    <a:gd name="f188" fmla="*/ f145 1 332787"/>
                    <a:gd name="f189" fmla="*/ f146 1 179035"/>
                    <a:gd name="f190" fmla="*/ f96 1 f103"/>
                    <a:gd name="f191" fmla="*/ f97 1 f103"/>
                    <a:gd name="f192" fmla="*/ f96 1 f104"/>
                    <a:gd name="f193" fmla="*/ f98 1 f104"/>
                    <a:gd name="f194" fmla="*/ f148 1 f103"/>
                    <a:gd name="f195" fmla="*/ f149 1 f104"/>
                    <a:gd name="f196" fmla="*/ f150 1 f103"/>
                    <a:gd name="f197" fmla="*/ f151 1 f104"/>
                    <a:gd name="f198" fmla="*/ f152 1 f103"/>
                    <a:gd name="f199" fmla="*/ f153 1 f104"/>
                    <a:gd name="f200" fmla="*/ f154 1 f103"/>
                    <a:gd name="f201" fmla="*/ f155 1 f104"/>
                    <a:gd name="f202" fmla="*/ f156 1 f103"/>
                    <a:gd name="f203" fmla="*/ f157 1 f104"/>
                    <a:gd name="f204" fmla="*/ f158 1 f103"/>
                    <a:gd name="f205" fmla="*/ f159 1 f104"/>
                    <a:gd name="f206" fmla="*/ f160 1 f103"/>
                    <a:gd name="f207" fmla="*/ f161 1 f104"/>
                    <a:gd name="f208" fmla="*/ f162 1 f103"/>
                    <a:gd name="f209" fmla="*/ f163 1 f104"/>
                    <a:gd name="f210" fmla="*/ f164 1 f103"/>
                    <a:gd name="f211" fmla="*/ f165 1 f104"/>
                    <a:gd name="f212" fmla="*/ f166 1 f103"/>
                    <a:gd name="f213" fmla="*/ f167 1 f104"/>
                    <a:gd name="f214" fmla="*/ f168 1 f103"/>
                    <a:gd name="f215" fmla="*/ f169 1 f104"/>
                    <a:gd name="f216" fmla="*/ f170 1 f103"/>
                    <a:gd name="f217" fmla="*/ f171 1 f104"/>
                    <a:gd name="f218" fmla="*/ f172 1 f103"/>
                    <a:gd name="f219" fmla="*/ f173 1 f104"/>
                    <a:gd name="f220" fmla="*/ f174 1 f103"/>
                    <a:gd name="f221" fmla="*/ f175 1 f104"/>
                    <a:gd name="f222" fmla="*/ f176 1 f103"/>
                    <a:gd name="f223" fmla="*/ f177 1 f104"/>
                    <a:gd name="f224" fmla="*/ f178 1 f103"/>
                    <a:gd name="f225" fmla="*/ f179 1 f104"/>
                    <a:gd name="f226" fmla="*/ f180 1 f103"/>
                    <a:gd name="f227" fmla="*/ f181 1 f104"/>
                    <a:gd name="f228" fmla="*/ f182 1 f103"/>
                    <a:gd name="f229" fmla="*/ f183 1 f104"/>
                    <a:gd name="f230" fmla="*/ f184 1 f103"/>
                    <a:gd name="f231" fmla="*/ f185 1 f104"/>
                    <a:gd name="f232" fmla="*/ f186 1 f103"/>
                    <a:gd name="f233" fmla="*/ f187 1 f104"/>
                    <a:gd name="f234" fmla="*/ f188 1 f104"/>
                    <a:gd name="f235" fmla="*/ f189 1 f103"/>
                    <a:gd name="f236" fmla="*/ f190 f94 1"/>
                    <a:gd name="f237" fmla="*/ f191 f94 1"/>
                    <a:gd name="f238" fmla="*/ f193 f95 1"/>
                    <a:gd name="f239" fmla="*/ f192 f95 1"/>
                    <a:gd name="f240" fmla="*/ f194 f94 1"/>
                    <a:gd name="f241" fmla="*/ f195 f95 1"/>
                    <a:gd name="f242" fmla="*/ f196 f94 1"/>
                    <a:gd name="f243" fmla="*/ f197 f95 1"/>
                    <a:gd name="f244" fmla="*/ f198 f94 1"/>
                    <a:gd name="f245" fmla="*/ f199 f95 1"/>
                    <a:gd name="f246" fmla="*/ f200 f94 1"/>
                    <a:gd name="f247" fmla="*/ f201 f95 1"/>
                    <a:gd name="f248" fmla="*/ f202 f94 1"/>
                    <a:gd name="f249" fmla="*/ f203 f95 1"/>
                    <a:gd name="f250" fmla="*/ f204 f94 1"/>
                    <a:gd name="f251" fmla="*/ f205 f95 1"/>
                    <a:gd name="f252" fmla="*/ f206 f94 1"/>
                    <a:gd name="f253" fmla="*/ f207 f95 1"/>
                    <a:gd name="f254" fmla="*/ f208 f94 1"/>
                    <a:gd name="f255" fmla="*/ f209 f95 1"/>
                    <a:gd name="f256" fmla="*/ f210 f94 1"/>
                    <a:gd name="f257" fmla="*/ f211 f95 1"/>
                    <a:gd name="f258" fmla="*/ f212 f94 1"/>
                    <a:gd name="f259" fmla="*/ f213 f95 1"/>
                    <a:gd name="f260" fmla="*/ f214 f94 1"/>
                    <a:gd name="f261" fmla="*/ f215 f95 1"/>
                    <a:gd name="f262" fmla="*/ f216 f94 1"/>
                    <a:gd name="f263" fmla="*/ f217 f95 1"/>
                    <a:gd name="f264" fmla="*/ f218 f94 1"/>
                    <a:gd name="f265" fmla="*/ f219 f95 1"/>
                    <a:gd name="f266" fmla="*/ f220 f94 1"/>
                    <a:gd name="f267" fmla="*/ f221 f95 1"/>
                    <a:gd name="f268" fmla="*/ f222 f94 1"/>
                    <a:gd name="f269" fmla="*/ f223 f95 1"/>
                    <a:gd name="f270" fmla="*/ f224 f94 1"/>
                    <a:gd name="f271" fmla="*/ f225 f95 1"/>
                    <a:gd name="f272" fmla="*/ f226 f94 1"/>
                    <a:gd name="f273" fmla="*/ f227 f95 1"/>
                    <a:gd name="f274" fmla="*/ f228 f94 1"/>
                    <a:gd name="f275" fmla="*/ f229 f95 1"/>
                    <a:gd name="f276" fmla="*/ f230 f94 1"/>
                    <a:gd name="f277" fmla="*/ f231 f95 1"/>
                    <a:gd name="f278" fmla="*/ f232 f94 1"/>
                    <a:gd name="f279" fmla="*/ f233 f95 1"/>
                    <a:gd name="f280" fmla="*/ f234 f95 1"/>
                    <a:gd name="f281" fmla="*/ f235 f9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47">
                      <a:pos x="f240" y="f241"/>
                    </a:cxn>
                    <a:cxn ang="f147">
                      <a:pos x="f242" y="f243"/>
                    </a:cxn>
                    <a:cxn ang="f147">
                      <a:pos x="f244" y="f245"/>
                    </a:cxn>
                    <a:cxn ang="f147">
                      <a:pos x="f246" y="f247"/>
                    </a:cxn>
                    <a:cxn ang="f147">
                      <a:pos x="f248" y="f249"/>
                    </a:cxn>
                    <a:cxn ang="f147">
                      <a:pos x="f250" y="f251"/>
                    </a:cxn>
                    <a:cxn ang="f147">
                      <a:pos x="f252" y="f253"/>
                    </a:cxn>
                    <a:cxn ang="f147">
                      <a:pos x="f254" y="f255"/>
                    </a:cxn>
                    <a:cxn ang="f147">
                      <a:pos x="f256" y="f257"/>
                    </a:cxn>
                    <a:cxn ang="f147">
                      <a:pos x="f258" y="f259"/>
                    </a:cxn>
                    <a:cxn ang="f147">
                      <a:pos x="f260" y="f261"/>
                    </a:cxn>
                    <a:cxn ang="f147">
                      <a:pos x="f262" y="f263"/>
                    </a:cxn>
                    <a:cxn ang="f147">
                      <a:pos x="f264" y="f265"/>
                    </a:cxn>
                    <a:cxn ang="f147">
                      <a:pos x="f266" y="f267"/>
                    </a:cxn>
                    <a:cxn ang="f147">
                      <a:pos x="f268" y="f269"/>
                    </a:cxn>
                    <a:cxn ang="f147">
                      <a:pos x="f270" y="f271"/>
                    </a:cxn>
                    <a:cxn ang="f147">
                      <a:pos x="f272" y="f273"/>
                    </a:cxn>
                    <a:cxn ang="f147">
                      <a:pos x="f274" y="f275"/>
                    </a:cxn>
                    <a:cxn ang="f147">
                      <a:pos x="f276" y="f277"/>
                    </a:cxn>
                    <a:cxn ang="f147">
                      <a:pos x="f278" y="f279"/>
                    </a:cxn>
                    <a:cxn ang="f147">
                      <a:pos x="f278" y="f280"/>
                    </a:cxn>
                    <a:cxn ang="f147">
                      <a:pos x="f281" y="f241"/>
                    </a:cxn>
                  </a:cxnLst>
                  <a:rect l="f236" t="f239" r="f237" b="f238"/>
                  <a:pathLst>
                    <a:path w="179035" h="332787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cubicBezTo>
                        <a:pt x="f14" y="f15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22" y="f23"/>
                      </a:cubicBezTo>
                      <a:cubicBezTo>
                        <a:pt x="f24" y="f25"/>
                        <a:pt x="f26" y="f27"/>
                        <a:pt x="f26" y="f28"/>
                      </a:cubicBezTo>
                      <a:cubicBezTo>
                        <a:pt x="f26" y="f29"/>
                        <a:pt x="f30" y="f31"/>
                        <a:pt x="f32" y="f33"/>
                      </a:cubicBezTo>
                      <a:lnTo>
                        <a:pt x="f34" y="f35"/>
                      </a:lnTo>
                      <a:cubicBezTo>
                        <a:pt x="f36" y="f37"/>
                        <a:pt x="f38" y="f39"/>
                        <a:pt x="f40" y="f41"/>
                      </a:cubicBezTo>
                      <a:lnTo>
                        <a:pt x="f42" y="f43"/>
                      </a:lnTo>
                      <a:cubicBezTo>
                        <a:pt x="f44" y="f45"/>
                        <a:pt x="f46" y="f47"/>
                        <a:pt x="f48" y="f49"/>
                      </a:cubicBezTo>
                      <a:lnTo>
                        <a:pt x="f50" y="f51"/>
                      </a:lnTo>
                      <a:cubicBezTo>
                        <a:pt x="f52" y="f53"/>
                        <a:pt x="f54" y="f55"/>
                        <a:pt x="f56" y="f57"/>
                      </a:cubicBezTo>
                      <a:lnTo>
                        <a:pt x="f58" y="f59"/>
                      </a:lnTo>
                      <a:cubicBezTo>
                        <a:pt x="f60" y="f61"/>
                        <a:pt x="f62" y="f63"/>
                        <a:pt x="f64" y="f65"/>
                      </a:cubicBezTo>
                      <a:lnTo>
                        <a:pt x="f66" y="f67"/>
                      </a:lnTo>
                      <a:cubicBezTo>
                        <a:pt x="f68" y="f69"/>
                        <a:pt x="f70" y="f71"/>
                        <a:pt x="f72" y="f73"/>
                      </a:cubicBezTo>
                      <a:lnTo>
                        <a:pt x="f74" y="f75"/>
                      </a:lnTo>
                      <a:cubicBezTo>
                        <a:pt x="f76" y="f77"/>
                        <a:pt x="f78" y="f79"/>
                        <a:pt x="f80" y="f81"/>
                      </a:cubicBezTo>
                      <a:lnTo>
                        <a:pt x="f82" y="f83"/>
                      </a:lnTo>
                      <a:cubicBezTo>
                        <a:pt x="f84" y="f85"/>
                        <a:pt x="f86" y="f87"/>
                        <a:pt x="f86" y="f88"/>
                      </a:cubicBezTo>
                      <a:lnTo>
                        <a:pt x="f86" y="f89"/>
                      </a:lnTo>
                      <a:cubicBezTo>
                        <a:pt x="f86" y="f13"/>
                        <a:pt x="f90" y="f91"/>
                        <a:pt x="f92" y="f9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46" name="Forma libre: forma 31">
                  <a:extLst>
                    <a:ext uri="{FF2B5EF4-FFF2-40B4-BE49-F238E27FC236}">
                      <a16:creationId xmlns:a16="http://schemas.microsoft.com/office/drawing/2014/main" id="{1492BCFE-43CE-A0E1-2A14-481040456EFB}"/>
                    </a:ext>
                  </a:extLst>
                </p:cNvPr>
                <p:cNvSpPr/>
                <p:nvPr/>
              </p:nvSpPr>
              <p:spPr>
                <a:xfrm>
                  <a:off x="3499262" y="3456642"/>
                  <a:ext cx="38331" cy="15828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38328"/>
                    <a:gd name="f7" fmla="val 15832"/>
                    <a:gd name="f8" fmla="val 17717"/>
                    <a:gd name="f9" fmla="val 426"/>
                    <a:gd name="f10" fmla="val 8001"/>
                    <a:gd name="f11" fmla="val -907"/>
                    <a:gd name="f12" fmla="val 998"/>
                    <a:gd name="f13" fmla="val 4617"/>
                    <a:gd name="f14" fmla="val 8237"/>
                    <a:gd name="f15" fmla="val 2477"/>
                    <a:gd name="f16" fmla="val 11475"/>
                    <a:gd name="f17" fmla="val 5620"/>
                    <a:gd name="f18" fmla="val 11856"/>
                    <a:gd name="f19" fmla="val 8668"/>
                    <a:gd name="f20" fmla="val 12142"/>
                    <a:gd name="f21" fmla="val 17526"/>
                    <a:gd name="f22" fmla="val 13666"/>
                    <a:gd name="f23" fmla="val 25241"/>
                    <a:gd name="f24" fmla="val 15285"/>
                    <a:gd name="f25" fmla="val 32957"/>
                    <a:gd name="f26" fmla="val 16905"/>
                    <a:gd name="f27" fmla="val 38862"/>
                    <a:gd name="f28" fmla="val 14809"/>
                    <a:gd name="f29" fmla="val 38291"/>
                    <a:gd name="f30" fmla="val 10618"/>
                    <a:gd name="f31" fmla="val 37719"/>
                    <a:gd name="f32" fmla="val 6522"/>
                    <a:gd name="f33" fmla="val 29337"/>
                    <a:gd name="f34" fmla="val 2045"/>
                    <a:gd name="f35" fmla="val 19526"/>
                    <a:gd name="f36" fmla="val 712"/>
                    <a:gd name="f37" fmla="val 17621"/>
                    <a:gd name="f38" fmla="+- 0 0 -90"/>
                    <a:gd name="f39" fmla="*/ f3 1 38328"/>
                    <a:gd name="f40" fmla="*/ f4 1 15832"/>
                    <a:gd name="f41" fmla="val f5"/>
                    <a:gd name="f42" fmla="val f6"/>
                    <a:gd name="f43" fmla="val f7"/>
                    <a:gd name="f44" fmla="*/ f38 f0 1"/>
                    <a:gd name="f45" fmla="+- f43 0 f41"/>
                    <a:gd name="f46" fmla="+- f42 0 f41"/>
                    <a:gd name="f47" fmla="*/ f44 1 f2"/>
                    <a:gd name="f48" fmla="*/ f46 1 38328"/>
                    <a:gd name="f49" fmla="*/ f45 1 15832"/>
                    <a:gd name="f50" fmla="*/ 17717 f46 1"/>
                    <a:gd name="f51" fmla="*/ 426 f45 1"/>
                    <a:gd name="f52" fmla="*/ 0 f46 1"/>
                    <a:gd name="f53" fmla="*/ 4617 f45 1"/>
                    <a:gd name="f54" fmla="*/ 5620 f46 1"/>
                    <a:gd name="f55" fmla="*/ 11856 f45 1"/>
                    <a:gd name="f56" fmla="*/ 25241 f46 1"/>
                    <a:gd name="f57" fmla="*/ 15285 f45 1"/>
                    <a:gd name="f58" fmla="*/ 38291 f46 1"/>
                    <a:gd name="f59" fmla="*/ 10618 f45 1"/>
                    <a:gd name="f60" fmla="*/ 19526 f46 1"/>
                    <a:gd name="f61" fmla="*/ 712 f45 1"/>
                    <a:gd name="f62" fmla="*/ 17621 f46 1"/>
                    <a:gd name="f63" fmla="+- f47 0 f1"/>
                    <a:gd name="f64" fmla="*/ f50 1 38328"/>
                    <a:gd name="f65" fmla="*/ f51 1 15832"/>
                    <a:gd name="f66" fmla="*/ f52 1 38328"/>
                    <a:gd name="f67" fmla="*/ f53 1 15832"/>
                    <a:gd name="f68" fmla="*/ f54 1 38328"/>
                    <a:gd name="f69" fmla="*/ f55 1 15832"/>
                    <a:gd name="f70" fmla="*/ f56 1 38328"/>
                    <a:gd name="f71" fmla="*/ f57 1 15832"/>
                    <a:gd name="f72" fmla="*/ f58 1 38328"/>
                    <a:gd name="f73" fmla="*/ f59 1 15832"/>
                    <a:gd name="f74" fmla="*/ f60 1 38328"/>
                    <a:gd name="f75" fmla="*/ f61 1 15832"/>
                    <a:gd name="f76" fmla="*/ f62 1 38328"/>
                    <a:gd name="f77" fmla="*/ f41 1 f48"/>
                    <a:gd name="f78" fmla="*/ f42 1 f48"/>
                    <a:gd name="f79" fmla="*/ f41 1 f49"/>
                    <a:gd name="f80" fmla="*/ f43 1 f49"/>
                    <a:gd name="f81" fmla="*/ f64 1 f48"/>
                    <a:gd name="f82" fmla="*/ f65 1 f49"/>
                    <a:gd name="f83" fmla="*/ f66 1 f48"/>
                    <a:gd name="f84" fmla="*/ f67 1 f49"/>
                    <a:gd name="f85" fmla="*/ f68 1 f48"/>
                    <a:gd name="f86" fmla="*/ f69 1 f49"/>
                    <a:gd name="f87" fmla="*/ f70 1 f48"/>
                    <a:gd name="f88" fmla="*/ f71 1 f49"/>
                    <a:gd name="f89" fmla="*/ f72 1 f48"/>
                    <a:gd name="f90" fmla="*/ f73 1 f49"/>
                    <a:gd name="f91" fmla="*/ f74 1 f48"/>
                    <a:gd name="f92" fmla="*/ f75 1 f49"/>
                    <a:gd name="f93" fmla="*/ f76 1 f48"/>
                    <a:gd name="f94" fmla="*/ f77 f39 1"/>
                    <a:gd name="f95" fmla="*/ f78 f39 1"/>
                    <a:gd name="f96" fmla="*/ f80 f40 1"/>
                    <a:gd name="f97" fmla="*/ f79 f40 1"/>
                    <a:gd name="f98" fmla="*/ f81 f39 1"/>
                    <a:gd name="f99" fmla="*/ f82 f40 1"/>
                    <a:gd name="f100" fmla="*/ f83 f39 1"/>
                    <a:gd name="f101" fmla="*/ f84 f40 1"/>
                    <a:gd name="f102" fmla="*/ f85 f39 1"/>
                    <a:gd name="f103" fmla="*/ f86 f40 1"/>
                    <a:gd name="f104" fmla="*/ f87 f39 1"/>
                    <a:gd name="f105" fmla="*/ f88 f40 1"/>
                    <a:gd name="f106" fmla="*/ f89 f39 1"/>
                    <a:gd name="f107" fmla="*/ f90 f40 1"/>
                    <a:gd name="f108" fmla="*/ f91 f39 1"/>
                    <a:gd name="f109" fmla="*/ f92 f40 1"/>
                    <a:gd name="f110" fmla="*/ f93 f3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63">
                      <a:pos x="f98" y="f99"/>
                    </a:cxn>
                    <a:cxn ang="f63">
                      <a:pos x="f100" y="f101"/>
                    </a:cxn>
                    <a:cxn ang="f63">
                      <a:pos x="f102" y="f103"/>
                    </a:cxn>
                    <a:cxn ang="f63">
                      <a:pos x="f104" y="f105"/>
                    </a:cxn>
                    <a:cxn ang="f63">
                      <a:pos x="f106" y="f107"/>
                    </a:cxn>
                    <a:cxn ang="f63">
                      <a:pos x="f108" y="f109"/>
                    </a:cxn>
                    <a:cxn ang="f63">
                      <a:pos x="f110" y="f99"/>
                    </a:cxn>
                  </a:cxnLst>
                  <a:rect l="f94" t="f97" r="f95" b="f96"/>
                  <a:pathLst>
                    <a:path w="38328" h="15832">
                      <a:moveTo>
                        <a:pt x="f8" y="f9"/>
                      </a:moveTo>
                      <a:cubicBezTo>
                        <a:pt x="f10" y="f11"/>
                        <a:pt x="f5" y="f12"/>
                        <a:pt x="f5" y="f13"/>
                      </a:cubicBezTo>
                      <a:cubicBezTo>
                        <a:pt x="f5" y="f14"/>
                        <a:pt x="f15" y="f16"/>
                        <a:pt x="f17" y="f18"/>
                      </a:cubicBezTo>
                      <a:cubicBezTo>
                        <a:pt x="f19" y="f20"/>
                        <a:pt x="f21" y="f22"/>
                        <a:pt x="f23" y="f24"/>
                      </a:cubicBezTo>
                      <a:cubicBezTo>
                        <a:pt x="f25" y="f26"/>
                        <a:pt x="f27" y="f28"/>
                        <a:pt x="f29" y="f30"/>
                      </a:cubicBezTo>
                      <a:cubicBezTo>
                        <a:pt x="f31" y="f32"/>
                        <a:pt x="f33" y="f34"/>
                        <a:pt x="f35" y="f36"/>
                      </a:cubicBezTo>
                      <a:lnTo>
                        <a:pt x="f37" y="f9"/>
                      </a:ln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47" name="Forma libre: forma 32">
                  <a:extLst>
                    <a:ext uri="{FF2B5EF4-FFF2-40B4-BE49-F238E27FC236}">
                      <a16:creationId xmlns:a16="http://schemas.microsoft.com/office/drawing/2014/main" id="{CC15B614-7289-01F9-1CFB-C49ECE342E93}"/>
                    </a:ext>
                  </a:extLst>
                </p:cNvPr>
                <p:cNvSpPr/>
                <p:nvPr/>
              </p:nvSpPr>
              <p:spPr>
                <a:xfrm>
                  <a:off x="3341821" y="3418648"/>
                  <a:ext cx="132368" cy="6461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32370"/>
                    <a:gd name="f7" fmla="val 64613"/>
                    <a:gd name="f8" fmla="val 28567"/>
                    <a:gd name="f9" fmla="val 52419"/>
                    <a:gd name="f10" fmla="val 34472"/>
                    <a:gd name="f11" fmla="val 51848"/>
                    <a:gd name="f12" fmla="val 44283"/>
                    <a:gd name="f13" fmla="val 50895"/>
                    <a:gd name="f14" fmla="val 53903"/>
                    <a:gd name="f15" fmla="val 54515"/>
                    <a:gd name="f16" fmla="val 56094"/>
                    <a:gd name="f17" fmla="val 60039"/>
                    <a:gd name="f18" fmla="val 58190"/>
                    <a:gd name="f19" fmla="val 65469"/>
                    <a:gd name="f20" fmla="val 67048"/>
                    <a:gd name="f21" fmla="val 66135"/>
                    <a:gd name="f22" fmla="val 75716"/>
                    <a:gd name="f23" fmla="val 61658"/>
                    <a:gd name="f24" fmla="val 77240"/>
                    <a:gd name="f25" fmla="val 60896"/>
                    <a:gd name="f26" fmla="val 85907"/>
                    <a:gd name="f27" fmla="val 56324"/>
                    <a:gd name="f28" fmla="val 100671"/>
                    <a:gd name="f29" fmla="val 52895"/>
                    <a:gd name="f30" fmla="val 110006"/>
                    <a:gd name="f31" fmla="val 53181"/>
                    <a:gd name="f32" fmla="val 119435"/>
                    <a:gd name="f33" fmla="val 53467"/>
                    <a:gd name="f34" fmla="val 129056"/>
                    <a:gd name="f35" fmla="val 50324"/>
                    <a:gd name="f36" fmla="val 131532"/>
                    <a:gd name="f37" fmla="val 46037"/>
                    <a:gd name="f38" fmla="val 133913"/>
                    <a:gd name="f39" fmla="val 41751"/>
                    <a:gd name="f40" fmla="val 131056"/>
                    <a:gd name="f41" fmla="val 31941"/>
                    <a:gd name="f42" fmla="val 125055"/>
                    <a:gd name="f43" fmla="val 24130"/>
                    <a:gd name="f44" fmla="val 123817"/>
                    <a:gd name="f45" fmla="val 22416"/>
                    <a:gd name="f46" fmla="val 117816"/>
                    <a:gd name="f47" fmla="val 14605"/>
                    <a:gd name="f48" fmla="val 104957"/>
                    <a:gd name="f49" fmla="val 7461"/>
                    <a:gd name="f50" fmla="val 95147"/>
                    <a:gd name="f51" fmla="val 6413"/>
                    <a:gd name="f52" fmla="val 91432"/>
                    <a:gd name="f53" fmla="val 6032"/>
                    <a:gd name="f54" fmla="val 81716"/>
                    <a:gd name="f55" fmla="val 4985"/>
                    <a:gd name="f56" fmla="val 65905"/>
                    <a:gd name="f57" fmla="val 2603"/>
                    <a:gd name="f58" fmla="val 56475"/>
                    <a:gd name="f59" fmla="val 889"/>
                    <a:gd name="f60" fmla="val 46950"/>
                    <a:gd name="f61" fmla="val -921"/>
                    <a:gd name="f62" fmla="val 36473"/>
                    <a:gd name="f63" fmla="val 127"/>
                    <a:gd name="f64" fmla="val 33044"/>
                    <a:gd name="f65" fmla="val 3175"/>
                    <a:gd name="f66" fmla="val 29710"/>
                    <a:gd name="f67" fmla="val 6223"/>
                    <a:gd name="f68" fmla="val 27710"/>
                    <a:gd name="f69" fmla="val 13557"/>
                    <a:gd name="f70" fmla="val 28662"/>
                    <a:gd name="f71" fmla="val 19558"/>
                    <a:gd name="f72" fmla="val 29615"/>
                    <a:gd name="f73" fmla="val 25559"/>
                    <a:gd name="f74" fmla="val 22471"/>
                    <a:gd name="f75" fmla="val 31845"/>
                    <a:gd name="f76" fmla="val 12755"/>
                    <a:gd name="f77" fmla="val 33560"/>
                    <a:gd name="f78" fmla="val 10850"/>
                    <a:gd name="f79" fmla="val 33845"/>
                    <a:gd name="f80" fmla="val 1135"/>
                    <a:gd name="f81" fmla="val 35560"/>
                    <a:gd name="f82" fmla="val -2770"/>
                    <a:gd name="f83" fmla="val 40799"/>
                    <a:gd name="f84" fmla="val 2087"/>
                    <a:gd name="f85" fmla="val 45561"/>
                    <a:gd name="f86" fmla="val 6945"/>
                    <a:gd name="f87" fmla="val 18851"/>
                    <a:gd name="f88" fmla="val 53372"/>
                    <a:gd name="f89" fmla="+- 0 0 -90"/>
                    <a:gd name="f90" fmla="*/ f3 1 132370"/>
                    <a:gd name="f91" fmla="*/ f4 1 64613"/>
                    <a:gd name="f92" fmla="val f5"/>
                    <a:gd name="f93" fmla="val f6"/>
                    <a:gd name="f94" fmla="val f7"/>
                    <a:gd name="f95" fmla="*/ f89 f0 1"/>
                    <a:gd name="f96" fmla="+- f94 0 f92"/>
                    <a:gd name="f97" fmla="+- f93 0 f92"/>
                    <a:gd name="f98" fmla="*/ f95 1 f2"/>
                    <a:gd name="f99" fmla="*/ f97 1 132370"/>
                    <a:gd name="f100" fmla="*/ f96 1 64613"/>
                    <a:gd name="f101" fmla="*/ 28567 f97 1"/>
                    <a:gd name="f102" fmla="*/ 52419 f96 1"/>
                    <a:gd name="f103" fmla="*/ 34472 f97 1"/>
                    <a:gd name="f104" fmla="*/ 51848 f96 1"/>
                    <a:gd name="f105" fmla="*/ 56094 f97 1"/>
                    <a:gd name="f106" fmla="*/ 60039 f96 1"/>
                    <a:gd name="f107" fmla="*/ 75716 f97 1"/>
                    <a:gd name="f108" fmla="*/ 61658 f96 1"/>
                    <a:gd name="f109" fmla="*/ 77240 f97 1"/>
                    <a:gd name="f110" fmla="*/ 60896 f96 1"/>
                    <a:gd name="f111" fmla="*/ 110006 f97 1"/>
                    <a:gd name="f112" fmla="*/ 53181 f96 1"/>
                    <a:gd name="f113" fmla="*/ 131532 f97 1"/>
                    <a:gd name="f114" fmla="*/ 46037 f96 1"/>
                    <a:gd name="f115" fmla="*/ 125055 f97 1"/>
                    <a:gd name="f116" fmla="*/ 24130 f96 1"/>
                    <a:gd name="f117" fmla="*/ 123817 f97 1"/>
                    <a:gd name="f118" fmla="*/ 22416 f96 1"/>
                    <a:gd name="f119" fmla="*/ 95147 f97 1"/>
                    <a:gd name="f120" fmla="*/ 6413 f96 1"/>
                    <a:gd name="f121" fmla="*/ 91432 f97 1"/>
                    <a:gd name="f122" fmla="*/ 6032 f96 1"/>
                    <a:gd name="f123" fmla="*/ 56475 f97 1"/>
                    <a:gd name="f124" fmla="*/ 889 f96 1"/>
                    <a:gd name="f125" fmla="*/ 33044 f97 1"/>
                    <a:gd name="f126" fmla="*/ 3175 f96 1"/>
                    <a:gd name="f127" fmla="*/ 28662 f97 1"/>
                    <a:gd name="f128" fmla="*/ 19558 f96 1"/>
                    <a:gd name="f129" fmla="*/ 12755 f97 1"/>
                    <a:gd name="f130" fmla="*/ 33560 f96 1"/>
                    <a:gd name="f131" fmla="*/ 10850 f97 1"/>
                    <a:gd name="f132" fmla="*/ 33845 f96 1"/>
                    <a:gd name="f133" fmla="*/ 2087 f97 1"/>
                    <a:gd name="f134" fmla="*/ 45561 f96 1"/>
                    <a:gd name="f135" fmla="+- f98 0 f1"/>
                    <a:gd name="f136" fmla="*/ f101 1 132370"/>
                    <a:gd name="f137" fmla="*/ f102 1 64613"/>
                    <a:gd name="f138" fmla="*/ f103 1 132370"/>
                    <a:gd name="f139" fmla="*/ f104 1 64613"/>
                    <a:gd name="f140" fmla="*/ f105 1 132370"/>
                    <a:gd name="f141" fmla="*/ f106 1 64613"/>
                    <a:gd name="f142" fmla="*/ f107 1 132370"/>
                    <a:gd name="f143" fmla="*/ f108 1 64613"/>
                    <a:gd name="f144" fmla="*/ f109 1 132370"/>
                    <a:gd name="f145" fmla="*/ f110 1 64613"/>
                    <a:gd name="f146" fmla="*/ f111 1 132370"/>
                    <a:gd name="f147" fmla="*/ f112 1 64613"/>
                    <a:gd name="f148" fmla="*/ f113 1 132370"/>
                    <a:gd name="f149" fmla="*/ f114 1 64613"/>
                    <a:gd name="f150" fmla="*/ f115 1 132370"/>
                    <a:gd name="f151" fmla="*/ f116 1 64613"/>
                    <a:gd name="f152" fmla="*/ f117 1 132370"/>
                    <a:gd name="f153" fmla="*/ f118 1 64613"/>
                    <a:gd name="f154" fmla="*/ f119 1 132370"/>
                    <a:gd name="f155" fmla="*/ f120 1 64613"/>
                    <a:gd name="f156" fmla="*/ f121 1 132370"/>
                    <a:gd name="f157" fmla="*/ f122 1 64613"/>
                    <a:gd name="f158" fmla="*/ f123 1 132370"/>
                    <a:gd name="f159" fmla="*/ f124 1 64613"/>
                    <a:gd name="f160" fmla="*/ f125 1 132370"/>
                    <a:gd name="f161" fmla="*/ f126 1 64613"/>
                    <a:gd name="f162" fmla="*/ f127 1 132370"/>
                    <a:gd name="f163" fmla="*/ f128 1 64613"/>
                    <a:gd name="f164" fmla="*/ f129 1 132370"/>
                    <a:gd name="f165" fmla="*/ f130 1 64613"/>
                    <a:gd name="f166" fmla="*/ f131 1 132370"/>
                    <a:gd name="f167" fmla="*/ f132 1 64613"/>
                    <a:gd name="f168" fmla="*/ f133 1 132370"/>
                    <a:gd name="f169" fmla="*/ f134 1 64613"/>
                    <a:gd name="f170" fmla="*/ f92 1 f99"/>
                    <a:gd name="f171" fmla="*/ f93 1 f99"/>
                    <a:gd name="f172" fmla="*/ f92 1 f100"/>
                    <a:gd name="f173" fmla="*/ f94 1 f100"/>
                    <a:gd name="f174" fmla="*/ f136 1 f99"/>
                    <a:gd name="f175" fmla="*/ f137 1 f100"/>
                    <a:gd name="f176" fmla="*/ f138 1 f99"/>
                    <a:gd name="f177" fmla="*/ f139 1 f100"/>
                    <a:gd name="f178" fmla="*/ f140 1 f99"/>
                    <a:gd name="f179" fmla="*/ f141 1 f100"/>
                    <a:gd name="f180" fmla="*/ f142 1 f99"/>
                    <a:gd name="f181" fmla="*/ f143 1 f100"/>
                    <a:gd name="f182" fmla="*/ f144 1 f99"/>
                    <a:gd name="f183" fmla="*/ f145 1 f100"/>
                    <a:gd name="f184" fmla="*/ f146 1 f99"/>
                    <a:gd name="f185" fmla="*/ f147 1 f100"/>
                    <a:gd name="f186" fmla="*/ f148 1 f99"/>
                    <a:gd name="f187" fmla="*/ f149 1 f100"/>
                    <a:gd name="f188" fmla="*/ f150 1 f99"/>
                    <a:gd name="f189" fmla="*/ f151 1 f100"/>
                    <a:gd name="f190" fmla="*/ f152 1 f99"/>
                    <a:gd name="f191" fmla="*/ f153 1 f100"/>
                    <a:gd name="f192" fmla="*/ f154 1 f99"/>
                    <a:gd name="f193" fmla="*/ f155 1 f100"/>
                    <a:gd name="f194" fmla="*/ f156 1 f99"/>
                    <a:gd name="f195" fmla="*/ f157 1 f100"/>
                    <a:gd name="f196" fmla="*/ f158 1 f99"/>
                    <a:gd name="f197" fmla="*/ f159 1 f100"/>
                    <a:gd name="f198" fmla="*/ f160 1 f99"/>
                    <a:gd name="f199" fmla="*/ f161 1 f100"/>
                    <a:gd name="f200" fmla="*/ f162 1 f99"/>
                    <a:gd name="f201" fmla="*/ f163 1 f100"/>
                    <a:gd name="f202" fmla="*/ f164 1 f99"/>
                    <a:gd name="f203" fmla="*/ f165 1 f100"/>
                    <a:gd name="f204" fmla="*/ f166 1 f99"/>
                    <a:gd name="f205" fmla="*/ f167 1 f100"/>
                    <a:gd name="f206" fmla="*/ f168 1 f99"/>
                    <a:gd name="f207" fmla="*/ f169 1 f100"/>
                    <a:gd name="f208" fmla="*/ f170 f90 1"/>
                    <a:gd name="f209" fmla="*/ f171 f90 1"/>
                    <a:gd name="f210" fmla="*/ f173 f91 1"/>
                    <a:gd name="f211" fmla="*/ f172 f91 1"/>
                    <a:gd name="f212" fmla="*/ f174 f90 1"/>
                    <a:gd name="f213" fmla="*/ f175 f91 1"/>
                    <a:gd name="f214" fmla="*/ f176 f90 1"/>
                    <a:gd name="f215" fmla="*/ f177 f91 1"/>
                    <a:gd name="f216" fmla="*/ f178 f90 1"/>
                    <a:gd name="f217" fmla="*/ f179 f91 1"/>
                    <a:gd name="f218" fmla="*/ f180 f90 1"/>
                    <a:gd name="f219" fmla="*/ f181 f91 1"/>
                    <a:gd name="f220" fmla="*/ f182 f90 1"/>
                    <a:gd name="f221" fmla="*/ f183 f91 1"/>
                    <a:gd name="f222" fmla="*/ f184 f90 1"/>
                    <a:gd name="f223" fmla="*/ f185 f91 1"/>
                    <a:gd name="f224" fmla="*/ f186 f90 1"/>
                    <a:gd name="f225" fmla="*/ f187 f91 1"/>
                    <a:gd name="f226" fmla="*/ f188 f90 1"/>
                    <a:gd name="f227" fmla="*/ f189 f91 1"/>
                    <a:gd name="f228" fmla="*/ f190 f90 1"/>
                    <a:gd name="f229" fmla="*/ f191 f91 1"/>
                    <a:gd name="f230" fmla="*/ f192 f90 1"/>
                    <a:gd name="f231" fmla="*/ f193 f91 1"/>
                    <a:gd name="f232" fmla="*/ f194 f90 1"/>
                    <a:gd name="f233" fmla="*/ f195 f91 1"/>
                    <a:gd name="f234" fmla="*/ f196 f90 1"/>
                    <a:gd name="f235" fmla="*/ f197 f91 1"/>
                    <a:gd name="f236" fmla="*/ f198 f90 1"/>
                    <a:gd name="f237" fmla="*/ f199 f91 1"/>
                    <a:gd name="f238" fmla="*/ f200 f90 1"/>
                    <a:gd name="f239" fmla="*/ f201 f91 1"/>
                    <a:gd name="f240" fmla="*/ f202 f90 1"/>
                    <a:gd name="f241" fmla="*/ f203 f91 1"/>
                    <a:gd name="f242" fmla="*/ f204 f90 1"/>
                    <a:gd name="f243" fmla="*/ f205 f91 1"/>
                    <a:gd name="f244" fmla="*/ f206 f90 1"/>
                    <a:gd name="f245" fmla="*/ f207 f9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35">
                      <a:pos x="f212" y="f213"/>
                    </a:cxn>
                    <a:cxn ang="f135">
                      <a:pos x="f214" y="f215"/>
                    </a:cxn>
                    <a:cxn ang="f135">
                      <a:pos x="f216" y="f217"/>
                    </a:cxn>
                    <a:cxn ang="f135">
                      <a:pos x="f218" y="f219"/>
                    </a:cxn>
                    <a:cxn ang="f135">
                      <a:pos x="f220" y="f221"/>
                    </a:cxn>
                    <a:cxn ang="f135">
                      <a:pos x="f222" y="f223"/>
                    </a:cxn>
                    <a:cxn ang="f135">
                      <a:pos x="f224" y="f225"/>
                    </a:cxn>
                    <a:cxn ang="f135">
                      <a:pos x="f226" y="f227"/>
                    </a:cxn>
                    <a:cxn ang="f135">
                      <a:pos x="f228" y="f229"/>
                    </a:cxn>
                    <a:cxn ang="f135">
                      <a:pos x="f230" y="f231"/>
                    </a:cxn>
                    <a:cxn ang="f135">
                      <a:pos x="f232" y="f233"/>
                    </a:cxn>
                    <a:cxn ang="f135">
                      <a:pos x="f234" y="f235"/>
                    </a:cxn>
                    <a:cxn ang="f135">
                      <a:pos x="f236" y="f237"/>
                    </a:cxn>
                    <a:cxn ang="f135">
                      <a:pos x="f238" y="f239"/>
                    </a:cxn>
                    <a:cxn ang="f135">
                      <a:pos x="f240" y="f241"/>
                    </a:cxn>
                    <a:cxn ang="f135">
                      <a:pos x="f242" y="f243"/>
                    </a:cxn>
                    <a:cxn ang="f135">
                      <a:pos x="f244" y="f245"/>
                    </a:cxn>
                    <a:cxn ang="f135">
                      <a:pos x="f238" y="f213"/>
                    </a:cxn>
                  </a:cxnLst>
                  <a:rect l="f208" t="f211" r="f209" b="f210"/>
                  <a:pathLst>
                    <a:path w="132370" h="64613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cubicBezTo>
                        <a:pt x="f18" y="f19"/>
                        <a:pt x="f20" y="f21"/>
                        <a:pt x="f22" y="f23"/>
                      </a:cubicBezTo>
                      <a:lnTo>
                        <a:pt x="f24" y="f25"/>
                      </a:lnTo>
                      <a:cubicBezTo>
                        <a:pt x="f26" y="f27"/>
                        <a:pt x="f28" y="f29"/>
                        <a:pt x="f30" y="f31"/>
                      </a:cubicBezTo>
                      <a:cubicBezTo>
                        <a:pt x="f32" y="f33"/>
                        <a:pt x="f34" y="f35"/>
                        <a:pt x="f36" y="f37"/>
                      </a:cubicBezTo>
                      <a:cubicBezTo>
                        <a:pt x="f38" y="f39"/>
                        <a:pt x="f40" y="f41"/>
                        <a:pt x="f42" y="f43"/>
                      </a:cubicBezTo>
                      <a:lnTo>
                        <a:pt x="f44" y="f45"/>
                      </a:lnTo>
                      <a:cubicBezTo>
                        <a:pt x="f46" y="f47"/>
                        <a:pt x="f48" y="f49"/>
                        <a:pt x="f50" y="f51"/>
                      </a:cubicBezTo>
                      <a:lnTo>
                        <a:pt x="f52" y="f53"/>
                      </a:lnTo>
                      <a:cubicBezTo>
                        <a:pt x="f54" y="f55"/>
                        <a:pt x="f56" y="f57"/>
                        <a:pt x="f58" y="f59"/>
                      </a:cubicBezTo>
                      <a:cubicBezTo>
                        <a:pt x="f60" y="f61"/>
                        <a:pt x="f62" y="f63"/>
                        <a:pt x="f64" y="f65"/>
                      </a:cubicBezTo>
                      <a:cubicBezTo>
                        <a:pt x="f66" y="f67"/>
                        <a:pt x="f68" y="f69"/>
                        <a:pt x="f70" y="f71"/>
                      </a:cubicBezTo>
                      <a:cubicBezTo>
                        <a:pt x="f72" y="f73"/>
                        <a:pt x="f74" y="f75"/>
                        <a:pt x="f76" y="f77"/>
                      </a:cubicBezTo>
                      <a:lnTo>
                        <a:pt x="f78" y="f79"/>
                      </a:lnTo>
                      <a:cubicBezTo>
                        <a:pt x="f80" y="f81"/>
                        <a:pt x="f82" y="f83"/>
                        <a:pt x="f84" y="f85"/>
                      </a:cubicBezTo>
                      <a:cubicBezTo>
                        <a:pt x="f86" y="f35"/>
                        <a:pt x="f87" y="f88"/>
                        <a:pt x="f70" y="f9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48" name="Forma libre: forma 33">
                  <a:extLst>
                    <a:ext uri="{FF2B5EF4-FFF2-40B4-BE49-F238E27FC236}">
                      <a16:creationId xmlns:a16="http://schemas.microsoft.com/office/drawing/2014/main" id="{983E575B-D74C-6F6E-C28B-6D378B4A3980}"/>
                    </a:ext>
                  </a:extLst>
                </p:cNvPr>
                <p:cNvSpPr/>
                <p:nvPr/>
              </p:nvSpPr>
              <p:spPr>
                <a:xfrm>
                  <a:off x="3249795" y="3455956"/>
                  <a:ext cx="47859" cy="2168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7859"/>
                    <a:gd name="f7" fmla="val 21683"/>
                    <a:gd name="f8" fmla="val 16478"/>
                    <a:gd name="f9" fmla="val 61"/>
                    <a:gd name="f10" fmla="val 7429"/>
                    <a:gd name="f11" fmla="val 537"/>
                    <a:gd name="f12" fmla="val 3871"/>
                    <a:gd name="f13" fmla="val 7490"/>
                    <a:gd name="f14" fmla="val 11110"/>
                    <a:gd name="f15" fmla="val 6668"/>
                    <a:gd name="f16" fmla="val 16349"/>
                    <a:gd name="f17" fmla="val 14764"/>
                    <a:gd name="f18" fmla="val 19111"/>
                    <a:gd name="f19" fmla="val 22860"/>
                    <a:gd name="f20" fmla="val 21968"/>
                    <a:gd name="f21" fmla="val 35147"/>
                    <a:gd name="f22" fmla="val 22540"/>
                    <a:gd name="f23" fmla="val 42100"/>
                    <a:gd name="f24" fmla="val 20349"/>
                    <a:gd name="f25" fmla="val 49054"/>
                    <a:gd name="f26" fmla="val 18158"/>
                    <a:gd name="f27" fmla="val 49816"/>
                    <a:gd name="f28" fmla="val 12539"/>
                    <a:gd name="f29" fmla="val 43815"/>
                    <a:gd name="f30" fmla="val 7776"/>
                    <a:gd name="f31" fmla="val 37814"/>
                    <a:gd name="f32" fmla="val 3014"/>
                    <a:gd name="f33" fmla="val 25527"/>
                    <a:gd name="f34" fmla="val -511"/>
                    <a:gd name="f35" fmla="+- 0 0 -90"/>
                    <a:gd name="f36" fmla="*/ f3 1 47859"/>
                    <a:gd name="f37" fmla="*/ f4 1 21683"/>
                    <a:gd name="f38" fmla="val f5"/>
                    <a:gd name="f39" fmla="val f6"/>
                    <a:gd name="f40" fmla="val f7"/>
                    <a:gd name="f41" fmla="*/ f35 f0 1"/>
                    <a:gd name="f42" fmla="+- f40 0 f38"/>
                    <a:gd name="f43" fmla="+- f39 0 f38"/>
                    <a:gd name="f44" fmla="*/ f41 1 f2"/>
                    <a:gd name="f45" fmla="*/ f43 1 47859"/>
                    <a:gd name="f46" fmla="*/ f42 1 21683"/>
                    <a:gd name="f47" fmla="*/ 16478 f43 1"/>
                    <a:gd name="f48" fmla="*/ 61 f42 1"/>
                    <a:gd name="f49" fmla="*/ 0 f43 1"/>
                    <a:gd name="f50" fmla="*/ 7490 f42 1"/>
                    <a:gd name="f51" fmla="*/ 14764 f43 1"/>
                    <a:gd name="f52" fmla="*/ 19111 f42 1"/>
                    <a:gd name="f53" fmla="*/ 42100 f43 1"/>
                    <a:gd name="f54" fmla="*/ 20349 f42 1"/>
                    <a:gd name="f55" fmla="*/ 43815 f43 1"/>
                    <a:gd name="f56" fmla="*/ 7776 f42 1"/>
                    <a:gd name="f57" fmla="+- f44 0 f1"/>
                    <a:gd name="f58" fmla="*/ f47 1 47859"/>
                    <a:gd name="f59" fmla="*/ f48 1 21683"/>
                    <a:gd name="f60" fmla="*/ f49 1 47859"/>
                    <a:gd name="f61" fmla="*/ f50 1 21683"/>
                    <a:gd name="f62" fmla="*/ f51 1 47859"/>
                    <a:gd name="f63" fmla="*/ f52 1 21683"/>
                    <a:gd name="f64" fmla="*/ f53 1 47859"/>
                    <a:gd name="f65" fmla="*/ f54 1 21683"/>
                    <a:gd name="f66" fmla="*/ f55 1 47859"/>
                    <a:gd name="f67" fmla="*/ f56 1 21683"/>
                    <a:gd name="f68" fmla="*/ f38 1 f45"/>
                    <a:gd name="f69" fmla="*/ f39 1 f45"/>
                    <a:gd name="f70" fmla="*/ f38 1 f46"/>
                    <a:gd name="f71" fmla="*/ f40 1 f46"/>
                    <a:gd name="f72" fmla="*/ f58 1 f45"/>
                    <a:gd name="f73" fmla="*/ f59 1 f46"/>
                    <a:gd name="f74" fmla="*/ f60 1 f45"/>
                    <a:gd name="f75" fmla="*/ f61 1 f46"/>
                    <a:gd name="f76" fmla="*/ f62 1 f45"/>
                    <a:gd name="f77" fmla="*/ f63 1 f46"/>
                    <a:gd name="f78" fmla="*/ f64 1 f45"/>
                    <a:gd name="f79" fmla="*/ f65 1 f46"/>
                    <a:gd name="f80" fmla="*/ f66 1 f45"/>
                    <a:gd name="f81" fmla="*/ f67 1 f46"/>
                    <a:gd name="f82" fmla="*/ f68 f36 1"/>
                    <a:gd name="f83" fmla="*/ f69 f36 1"/>
                    <a:gd name="f84" fmla="*/ f71 f37 1"/>
                    <a:gd name="f85" fmla="*/ f70 f37 1"/>
                    <a:gd name="f86" fmla="*/ f72 f36 1"/>
                    <a:gd name="f87" fmla="*/ f73 f37 1"/>
                    <a:gd name="f88" fmla="*/ f74 f36 1"/>
                    <a:gd name="f89" fmla="*/ f75 f37 1"/>
                    <a:gd name="f90" fmla="*/ f76 f36 1"/>
                    <a:gd name="f91" fmla="*/ f77 f37 1"/>
                    <a:gd name="f92" fmla="*/ f78 f36 1"/>
                    <a:gd name="f93" fmla="*/ f79 f37 1"/>
                    <a:gd name="f94" fmla="*/ f80 f36 1"/>
                    <a:gd name="f95" fmla="*/ f81 f3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57">
                      <a:pos x="f86" y="f87"/>
                    </a:cxn>
                    <a:cxn ang="f57">
                      <a:pos x="f88" y="f89"/>
                    </a:cxn>
                    <a:cxn ang="f57">
                      <a:pos x="f90" y="f91"/>
                    </a:cxn>
                    <a:cxn ang="f57">
                      <a:pos x="f92" y="f93"/>
                    </a:cxn>
                    <a:cxn ang="f57">
                      <a:pos x="f94" y="f95"/>
                    </a:cxn>
                    <a:cxn ang="f57">
                      <a:pos x="f86" y="f87"/>
                    </a:cxn>
                  </a:cxnLst>
                  <a:rect l="f82" t="f85" r="f83" b="f84"/>
                  <a:pathLst>
                    <a:path w="47859" h="21683">
                      <a:moveTo>
                        <a:pt x="f8" y="f9"/>
                      </a:moveTo>
                      <a:cubicBezTo>
                        <a:pt x="f10" y="f11"/>
                        <a:pt x="f5" y="f12"/>
                        <a:pt x="f5" y="f13"/>
                      </a:cubicBezTo>
                      <a:cubicBezTo>
                        <a:pt x="f5" y="f14"/>
                        <a:pt x="f15" y="f16"/>
                        <a:pt x="f17" y="f18"/>
                      </a:cubicBezTo>
                      <a:cubicBezTo>
                        <a:pt x="f19" y="f20"/>
                        <a:pt x="f21" y="f22"/>
                        <a:pt x="f23" y="f24"/>
                      </a:cubicBezTo>
                      <a:cubicBezTo>
                        <a:pt x="f25" y="f26"/>
                        <a:pt x="f27" y="f28"/>
                        <a:pt x="f29" y="f30"/>
                      </a:cubicBezTo>
                      <a:cubicBezTo>
                        <a:pt x="f31" y="f32"/>
                        <a:pt x="f33" y="f34"/>
                        <a:pt x="f8" y="f9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49" name="Forma libre: forma 34">
                  <a:extLst>
                    <a:ext uri="{FF2B5EF4-FFF2-40B4-BE49-F238E27FC236}">
                      <a16:creationId xmlns:a16="http://schemas.microsoft.com/office/drawing/2014/main" id="{C8F28EF3-97FE-4D5C-74D2-332B52F91E1F}"/>
                    </a:ext>
                  </a:extLst>
                </p:cNvPr>
                <p:cNvSpPr/>
                <p:nvPr/>
              </p:nvSpPr>
              <p:spPr>
                <a:xfrm>
                  <a:off x="7785896" y="3853098"/>
                  <a:ext cx="37307" cy="107185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37306"/>
                    <a:gd name="f7" fmla="val 107189"/>
                    <a:gd name="f8" fmla="val 35615"/>
                    <a:gd name="f9" fmla="val 39167"/>
                    <a:gd name="f10" fmla="val 32567"/>
                    <a:gd name="f11" fmla="val 30880"/>
                    <a:gd name="f12" fmla="val 18498"/>
                    <a:gd name="f13" fmla="val 11735"/>
                    <a:gd name="f14" fmla="val 38663"/>
                    <a:gd name="f15" fmla="val 4972"/>
                    <a:gd name="f16" fmla="val 35996"/>
                    <a:gd name="f17" fmla="val -362"/>
                    <a:gd name="f18" fmla="val 29520"/>
                    <a:gd name="f19" fmla="val 19"/>
                    <a:gd name="f20" fmla="val 23137"/>
                    <a:gd name="f21" fmla="val 305"/>
                    <a:gd name="f22" fmla="val 14184"/>
                    <a:gd name="f23" fmla="val 7639"/>
                    <a:gd name="f24" fmla="val 9612"/>
                    <a:gd name="f25" fmla="val 16307"/>
                    <a:gd name="f26" fmla="val 7231"/>
                    <a:gd name="f27" fmla="val 20879"/>
                    <a:gd name="f28" fmla="val 2659"/>
                    <a:gd name="f29" fmla="val 29547"/>
                    <a:gd name="f30" fmla="val -580"/>
                    <a:gd name="f31" fmla="val 44691"/>
                    <a:gd name="f32" fmla="val 87"/>
                    <a:gd name="f33" fmla="val 54502"/>
                    <a:gd name="f34" fmla="val 2373"/>
                    <a:gd name="f35" fmla="val 90126"/>
                    <a:gd name="f36" fmla="val 2944"/>
                    <a:gd name="f37" fmla="val 99937"/>
                    <a:gd name="f38" fmla="val 9421"/>
                    <a:gd name="f39" fmla="val 107557"/>
                    <a:gd name="f40" fmla="val 16756"/>
                    <a:gd name="f41" fmla="val 107175"/>
                    <a:gd name="f42" fmla="val 23995"/>
                    <a:gd name="f43" fmla="val 106699"/>
                    <a:gd name="f44" fmla="val 29138"/>
                    <a:gd name="f45" fmla="val 98412"/>
                    <a:gd name="f46" fmla="val 28091"/>
                    <a:gd name="f47" fmla="val 88697"/>
                    <a:gd name="f48" fmla="val 27710"/>
                    <a:gd name="f49" fmla="val 85649"/>
                    <a:gd name="f50" fmla="val 26662"/>
                    <a:gd name="f51" fmla="val 75933"/>
                    <a:gd name="f52" fmla="val 29234"/>
                    <a:gd name="f53" fmla="val 64884"/>
                    <a:gd name="f54" fmla="val 33425"/>
                    <a:gd name="f55" fmla="val 61170"/>
                    <a:gd name="f56" fmla="val 37616"/>
                    <a:gd name="f57" fmla="val 57455"/>
                    <a:gd name="f58" fmla="val 38568"/>
                    <a:gd name="f59" fmla="val 47644"/>
                    <a:gd name="f60" fmla="val 35520"/>
                    <a:gd name="f61" fmla="val 39358"/>
                    <a:gd name="f62" fmla="+- 0 0 -90"/>
                    <a:gd name="f63" fmla="*/ f3 1 37306"/>
                    <a:gd name="f64" fmla="*/ f4 1 107189"/>
                    <a:gd name="f65" fmla="val f5"/>
                    <a:gd name="f66" fmla="val f6"/>
                    <a:gd name="f67" fmla="val f7"/>
                    <a:gd name="f68" fmla="*/ f62 f0 1"/>
                    <a:gd name="f69" fmla="+- f67 0 f65"/>
                    <a:gd name="f70" fmla="+- f66 0 f65"/>
                    <a:gd name="f71" fmla="*/ f68 1 f2"/>
                    <a:gd name="f72" fmla="*/ f70 1 37306"/>
                    <a:gd name="f73" fmla="*/ f69 1 107189"/>
                    <a:gd name="f74" fmla="*/ 35615 f70 1"/>
                    <a:gd name="f75" fmla="*/ 39167 f69 1"/>
                    <a:gd name="f76" fmla="*/ 11735 f69 1"/>
                    <a:gd name="f77" fmla="*/ 29520 f70 1"/>
                    <a:gd name="f78" fmla="*/ 19 f69 1"/>
                    <a:gd name="f79" fmla="*/ 9612 f70 1"/>
                    <a:gd name="f80" fmla="*/ 16307 f69 1"/>
                    <a:gd name="f81" fmla="*/ 7231 f70 1"/>
                    <a:gd name="f82" fmla="*/ 20879 f69 1"/>
                    <a:gd name="f83" fmla="*/ 87 f70 1"/>
                    <a:gd name="f84" fmla="*/ 54502 f69 1"/>
                    <a:gd name="f85" fmla="*/ 2373 f70 1"/>
                    <a:gd name="f86" fmla="*/ 90126 f69 1"/>
                    <a:gd name="f87" fmla="*/ 16756 f70 1"/>
                    <a:gd name="f88" fmla="*/ 107175 f69 1"/>
                    <a:gd name="f89" fmla="*/ 28091 f70 1"/>
                    <a:gd name="f90" fmla="*/ 88697 f69 1"/>
                    <a:gd name="f91" fmla="*/ 27710 f70 1"/>
                    <a:gd name="f92" fmla="*/ 85649 f69 1"/>
                    <a:gd name="f93" fmla="*/ 33425 f70 1"/>
                    <a:gd name="f94" fmla="*/ 61170 f69 1"/>
                    <a:gd name="f95" fmla="*/ 35520 f70 1"/>
                    <a:gd name="f96" fmla="*/ 39358 f69 1"/>
                    <a:gd name="f97" fmla="+- f71 0 f1"/>
                    <a:gd name="f98" fmla="*/ f74 1 37306"/>
                    <a:gd name="f99" fmla="*/ f75 1 107189"/>
                    <a:gd name="f100" fmla="*/ f76 1 107189"/>
                    <a:gd name="f101" fmla="*/ f77 1 37306"/>
                    <a:gd name="f102" fmla="*/ f78 1 107189"/>
                    <a:gd name="f103" fmla="*/ f79 1 37306"/>
                    <a:gd name="f104" fmla="*/ f80 1 107189"/>
                    <a:gd name="f105" fmla="*/ f81 1 37306"/>
                    <a:gd name="f106" fmla="*/ f82 1 107189"/>
                    <a:gd name="f107" fmla="*/ f83 1 37306"/>
                    <a:gd name="f108" fmla="*/ f84 1 107189"/>
                    <a:gd name="f109" fmla="*/ f85 1 37306"/>
                    <a:gd name="f110" fmla="*/ f86 1 107189"/>
                    <a:gd name="f111" fmla="*/ f87 1 37306"/>
                    <a:gd name="f112" fmla="*/ f88 1 107189"/>
                    <a:gd name="f113" fmla="*/ f89 1 37306"/>
                    <a:gd name="f114" fmla="*/ f90 1 107189"/>
                    <a:gd name="f115" fmla="*/ f91 1 37306"/>
                    <a:gd name="f116" fmla="*/ f92 1 107189"/>
                    <a:gd name="f117" fmla="*/ f93 1 37306"/>
                    <a:gd name="f118" fmla="*/ f94 1 107189"/>
                    <a:gd name="f119" fmla="*/ f95 1 37306"/>
                    <a:gd name="f120" fmla="*/ f96 1 107189"/>
                    <a:gd name="f121" fmla="*/ f65 1 f72"/>
                    <a:gd name="f122" fmla="*/ f66 1 f72"/>
                    <a:gd name="f123" fmla="*/ f65 1 f73"/>
                    <a:gd name="f124" fmla="*/ f67 1 f73"/>
                    <a:gd name="f125" fmla="*/ f98 1 f72"/>
                    <a:gd name="f126" fmla="*/ f99 1 f73"/>
                    <a:gd name="f127" fmla="*/ f100 1 f73"/>
                    <a:gd name="f128" fmla="*/ f101 1 f72"/>
                    <a:gd name="f129" fmla="*/ f102 1 f73"/>
                    <a:gd name="f130" fmla="*/ f103 1 f72"/>
                    <a:gd name="f131" fmla="*/ f104 1 f73"/>
                    <a:gd name="f132" fmla="*/ f105 1 f72"/>
                    <a:gd name="f133" fmla="*/ f106 1 f73"/>
                    <a:gd name="f134" fmla="*/ f107 1 f72"/>
                    <a:gd name="f135" fmla="*/ f108 1 f73"/>
                    <a:gd name="f136" fmla="*/ f109 1 f72"/>
                    <a:gd name="f137" fmla="*/ f110 1 f73"/>
                    <a:gd name="f138" fmla="*/ f111 1 f72"/>
                    <a:gd name="f139" fmla="*/ f112 1 f73"/>
                    <a:gd name="f140" fmla="*/ f113 1 f72"/>
                    <a:gd name="f141" fmla="*/ f114 1 f73"/>
                    <a:gd name="f142" fmla="*/ f115 1 f72"/>
                    <a:gd name="f143" fmla="*/ f116 1 f73"/>
                    <a:gd name="f144" fmla="*/ f117 1 f72"/>
                    <a:gd name="f145" fmla="*/ f118 1 f73"/>
                    <a:gd name="f146" fmla="*/ f119 1 f72"/>
                    <a:gd name="f147" fmla="*/ f120 1 f73"/>
                    <a:gd name="f148" fmla="*/ f121 f63 1"/>
                    <a:gd name="f149" fmla="*/ f122 f63 1"/>
                    <a:gd name="f150" fmla="*/ f124 f64 1"/>
                    <a:gd name="f151" fmla="*/ f123 f64 1"/>
                    <a:gd name="f152" fmla="*/ f125 f63 1"/>
                    <a:gd name="f153" fmla="*/ f126 f64 1"/>
                    <a:gd name="f154" fmla="*/ f127 f64 1"/>
                    <a:gd name="f155" fmla="*/ f128 f63 1"/>
                    <a:gd name="f156" fmla="*/ f129 f64 1"/>
                    <a:gd name="f157" fmla="*/ f130 f63 1"/>
                    <a:gd name="f158" fmla="*/ f131 f64 1"/>
                    <a:gd name="f159" fmla="*/ f132 f63 1"/>
                    <a:gd name="f160" fmla="*/ f133 f64 1"/>
                    <a:gd name="f161" fmla="*/ f134 f63 1"/>
                    <a:gd name="f162" fmla="*/ f135 f64 1"/>
                    <a:gd name="f163" fmla="*/ f136 f63 1"/>
                    <a:gd name="f164" fmla="*/ f137 f64 1"/>
                    <a:gd name="f165" fmla="*/ f138 f63 1"/>
                    <a:gd name="f166" fmla="*/ f139 f64 1"/>
                    <a:gd name="f167" fmla="*/ f140 f63 1"/>
                    <a:gd name="f168" fmla="*/ f141 f64 1"/>
                    <a:gd name="f169" fmla="*/ f142 f63 1"/>
                    <a:gd name="f170" fmla="*/ f143 f64 1"/>
                    <a:gd name="f171" fmla="*/ f144 f63 1"/>
                    <a:gd name="f172" fmla="*/ f145 f64 1"/>
                    <a:gd name="f173" fmla="*/ f146 f63 1"/>
                    <a:gd name="f174" fmla="*/ f147 f6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97">
                      <a:pos x="f152" y="f153"/>
                    </a:cxn>
                    <a:cxn ang="f97">
                      <a:pos x="f152" y="f154"/>
                    </a:cxn>
                    <a:cxn ang="f97">
                      <a:pos x="f155" y="f156"/>
                    </a:cxn>
                    <a:cxn ang="f97">
                      <a:pos x="f157" y="f158"/>
                    </a:cxn>
                    <a:cxn ang="f97">
                      <a:pos x="f159" y="f160"/>
                    </a:cxn>
                    <a:cxn ang="f97">
                      <a:pos x="f161" y="f162"/>
                    </a:cxn>
                    <a:cxn ang="f97">
                      <a:pos x="f163" y="f164"/>
                    </a:cxn>
                    <a:cxn ang="f97">
                      <a:pos x="f165" y="f166"/>
                    </a:cxn>
                    <a:cxn ang="f97">
                      <a:pos x="f167" y="f168"/>
                    </a:cxn>
                    <a:cxn ang="f97">
                      <a:pos x="f169" y="f170"/>
                    </a:cxn>
                    <a:cxn ang="f97">
                      <a:pos x="f171" y="f172"/>
                    </a:cxn>
                    <a:cxn ang="f97">
                      <a:pos x="f173" y="f174"/>
                    </a:cxn>
                  </a:cxnLst>
                  <a:rect l="f148" t="f151" r="f149" b="f150"/>
                  <a:pathLst>
                    <a:path w="37306" h="107189">
                      <a:moveTo>
                        <a:pt x="f8" y="f9"/>
                      </a:moveTo>
                      <a:cubicBezTo>
                        <a:pt x="f10" y="f11"/>
                        <a:pt x="f10" y="f12"/>
                        <a:pt x="f8" y="f13"/>
                      </a:cubicBezTo>
                      <a:cubicBezTo>
                        <a:pt x="f14" y="f15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24" y="f25"/>
                      </a:cubicBezTo>
                      <a:lnTo>
                        <a:pt x="f26" y="f27"/>
                      </a:lnTo>
                      <a:cubicBezTo>
                        <a:pt x="f28" y="f29"/>
                        <a:pt x="f30" y="f31"/>
                        <a:pt x="f32" y="f33"/>
                      </a:cubicBezTo>
                      <a:lnTo>
                        <a:pt x="f34" y="f35"/>
                      </a:lnTo>
                      <a:cubicBezTo>
                        <a:pt x="f36" y="f37"/>
                        <a:pt x="f38" y="f39"/>
                        <a:pt x="f40" y="f41"/>
                      </a:cubicBezTo>
                      <a:cubicBezTo>
                        <a:pt x="f42" y="f43"/>
                        <a:pt x="f44" y="f45"/>
                        <a:pt x="f46" y="f47"/>
                      </a:cubicBezTo>
                      <a:lnTo>
                        <a:pt x="f48" y="f49"/>
                      </a:lnTo>
                      <a:cubicBezTo>
                        <a:pt x="f50" y="f51"/>
                        <a:pt x="f52" y="f53"/>
                        <a:pt x="f54" y="f55"/>
                      </a:cubicBezTo>
                      <a:cubicBezTo>
                        <a:pt x="f56" y="f57"/>
                        <a:pt x="f58" y="f59"/>
                        <a:pt x="f60" y="f61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0" name="Forma libre: forma 35">
                  <a:extLst>
                    <a:ext uri="{FF2B5EF4-FFF2-40B4-BE49-F238E27FC236}">
                      <a16:creationId xmlns:a16="http://schemas.microsoft.com/office/drawing/2014/main" id="{3E37F527-0423-5CC0-4AEC-4F5DE02BF294}"/>
                    </a:ext>
                  </a:extLst>
                </p:cNvPr>
                <p:cNvSpPr/>
                <p:nvPr/>
              </p:nvSpPr>
              <p:spPr>
                <a:xfrm>
                  <a:off x="7589785" y="3879232"/>
                  <a:ext cx="147447" cy="183995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47443"/>
                    <a:gd name="f7" fmla="val 183991"/>
                    <a:gd name="f8" fmla="val 49043"/>
                    <a:gd name="f9" fmla="val 50180"/>
                    <a:gd name="f10" fmla="val 50662"/>
                    <a:gd name="f11" fmla="val 40464"/>
                    <a:gd name="f12" fmla="val 59997"/>
                    <a:gd name="f13" fmla="val 33606"/>
                    <a:gd name="f14" fmla="val 69712"/>
                    <a:gd name="f15" fmla="val 34845"/>
                    <a:gd name="f16" fmla="val 118290"/>
                    <a:gd name="f17" fmla="val 40845"/>
                    <a:gd name="f18" fmla="val 128005"/>
                    <a:gd name="f19" fmla="val 42084"/>
                    <a:gd name="f20" fmla="val 139054"/>
                    <a:gd name="f21" fmla="val 35607"/>
                    <a:gd name="f22" fmla="val 142769"/>
                    <a:gd name="f23" fmla="val 26558"/>
                    <a:gd name="f24" fmla="val 143626"/>
                    <a:gd name="f25" fmla="val 24558"/>
                    <a:gd name="f26" fmla="val 147341"/>
                    <a:gd name="f27" fmla="val 15509"/>
                    <a:gd name="f28" fmla="val 148579"/>
                    <a:gd name="f29" fmla="val 5127"/>
                    <a:gd name="f30" fmla="val 146293"/>
                    <a:gd name="f31" fmla="val 1507"/>
                    <a:gd name="f32" fmla="val 144007"/>
                    <a:gd name="f33" fmla="val -2017"/>
                    <a:gd name="f34" fmla="val 136673"/>
                    <a:gd name="f35" fmla="val 840"/>
                    <a:gd name="f36" fmla="val 129910"/>
                    <a:gd name="f37" fmla="val 7984"/>
                    <a:gd name="f38" fmla="val 127148"/>
                    <a:gd name="f39" fmla="val 10842"/>
                    <a:gd name="f40" fmla="val 120385"/>
                    <a:gd name="f41" fmla="val 17985"/>
                    <a:gd name="f42" fmla="val 107240"/>
                    <a:gd name="f43" fmla="val 21319"/>
                    <a:gd name="f44" fmla="val 97906"/>
                    <a:gd name="f45" fmla="val 18366"/>
                    <a:gd name="f46" fmla="val 65521"/>
                    <a:gd name="f47" fmla="val 8079"/>
                    <a:gd name="f48" fmla="val 56187"/>
                    <a:gd name="f49" fmla="val 45709"/>
                    <a:gd name="f50" fmla="val 10175"/>
                    <a:gd name="f51" fmla="val 42280"/>
                    <a:gd name="f52" fmla="val 19414"/>
                    <a:gd name="f53" fmla="val 25421"/>
                    <a:gd name="f54" fmla="val 64658"/>
                    <a:gd name="f55" fmla="val 22087"/>
                    <a:gd name="f56" fmla="val 73897"/>
                    <a:gd name="f57" fmla="val 15038"/>
                    <a:gd name="f58" fmla="val 88280"/>
                    <a:gd name="f59" fmla="val 9895"/>
                    <a:gd name="f60" fmla="val 96567"/>
                    <a:gd name="f61" fmla="val 3132"/>
                    <a:gd name="f62" fmla="val 107616"/>
                    <a:gd name="f63" fmla="val -2011"/>
                    <a:gd name="f64" fmla="val 115902"/>
                    <a:gd name="f65" fmla="val -677"/>
                    <a:gd name="f66" fmla="val 125046"/>
                    <a:gd name="f67" fmla="val 6085"/>
                    <a:gd name="f68" fmla="val 127713"/>
                    <a:gd name="f69" fmla="val 12848"/>
                    <a:gd name="f70" fmla="val 130476"/>
                    <a:gd name="f71" fmla="val 17134"/>
                    <a:gd name="f72" fmla="val 140572"/>
                    <a:gd name="f73" fmla="val 15610"/>
                    <a:gd name="f74" fmla="val 150288"/>
                    <a:gd name="f75" fmla="val 14848"/>
                    <a:gd name="f76" fmla="val 154860"/>
                    <a:gd name="f77" fmla="val 13324"/>
                    <a:gd name="f78" fmla="val 164575"/>
                    <a:gd name="f79" fmla="val 175529"/>
                    <a:gd name="f80" fmla="val 179148"/>
                    <a:gd name="f81" fmla="val 16372"/>
                    <a:gd name="f82" fmla="val 182863"/>
                    <a:gd name="f83" fmla="val 24468"/>
                    <a:gd name="f84" fmla="val 184863"/>
                    <a:gd name="f85" fmla="val 32945"/>
                    <a:gd name="f86" fmla="val 183625"/>
                    <a:gd name="f87" fmla="val 41423"/>
                    <a:gd name="f88" fmla="val 182387"/>
                    <a:gd name="f89" fmla="val 47138"/>
                    <a:gd name="f90" fmla="val 173529"/>
                    <a:gd name="f91" fmla="val 45519"/>
                    <a:gd name="f92" fmla="val 163813"/>
                    <a:gd name="f93" fmla="val 41804"/>
                    <a:gd name="f94" fmla="val 140953"/>
                    <a:gd name="f95" fmla="val 40280"/>
                    <a:gd name="f96" fmla="val 131238"/>
                    <a:gd name="f97" fmla="val 42375"/>
                    <a:gd name="f98" fmla="val 120951"/>
                    <a:gd name="f99" fmla="val 46566"/>
                    <a:gd name="f100" fmla="val 117903"/>
                    <a:gd name="f101" fmla="val 50757"/>
                    <a:gd name="f102" fmla="val 114855"/>
                    <a:gd name="f103" fmla="val 55330"/>
                    <a:gd name="f104" fmla="val 118474"/>
                    <a:gd name="f105" fmla="val 56758"/>
                    <a:gd name="f106" fmla="val 125904"/>
                    <a:gd name="f107" fmla="val 58187"/>
                    <a:gd name="f108" fmla="val 133333"/>
                    <a:gd name="f109" fmla="val 61997"/>
                    <a:gd name="f110" fmla="val 147049"/>
                    <a:gd name="f111" fmla="val 65235"/>
                    <a:gd name="f112" fmla="val 156288"/>
                    <a:gd name="f113" fmla="val 68569"/>
                    <a:gd name="f114" fmla="val 166004"/>
                    <a:gd name="f115" fmla="val 71712"/>
                    <a:gd name="f116" fmla="val 175243"/>
                    <a:gd name="f117" fmla="val 82380"/>
                    <a:gd name="f118" fmla="val 92191"/>
                    <a:gd name="f119" fmla="val 182958"/>
                    <a:gd name="f120" fmla="val 94668"/>
                    <a:gd name="f121" fmla="val 104478"/>
                    <a:gd name="f122" fmla="val 112574"/>
                    <a:gd name="f123" fmla="val 177148"/>
                    <a:gd name="f124" fmla="val 112765"/>
                    <a:gd name="f125" fmla="val 169719"/>
                    <a:gd name="f126" fmla="val 112860"/>
                    <a:gd name="f127" fmla="val 162384"/>
                    <a:gd name="f128" fmla="val 109622"/>
                    <a:gd name="f129" fmla="val 151621"/>
                    <a:gd name="f130" fmla="val 105526"/>
                    <a:gd name="f131" fmla="val 145811"/>
                    <a:gd name="f132" fmla="val 101430"/>
                    <a:gd name="f133" fmla="val 140001"/>
                    <a:gd name="f134" fmla="val 93048"/>
                    <a:gd name="f135" fmla="val 128952"/>
                    <a:gd name="f136" fmla="val 86953"/>
                    <a:gd name="f137" fmla="val 121332"/>
                    <a:gd name="f138" fmla="val 81713"/>
                    <a:gd name="f139" fmla="val 114759"/>
                    <a:gd name="f140" fmla="val 75618"/>
                    <a:gd name="f141" fmla="val 107044"/>
                    <a:gd name="f142" fmla="val 73713"/>
                    <a:gd name="f143" fmla="val 97138"/>
                    <a:gd name="f144" fmla="val 77428"/>
                    <a:gd name="f145" fmla="val 92566"/>
                    <a:gd name="f146" fmla="val 81142"/>
                    <a:gd name="f147" fmla="val 88089"/>
                    <a:gd name="f148" fmla="val 89429"/>
                    <a:gd name="f149" fmla="val 85708"/>
                    <a:gd name="f150" fmla="val 95811"/>
                    <a:gd name="f151" fmla="val 87327"/>
                    <a:gd name="f152" fmla="val 102192"/>
                    <a:gd name="f153" fmla="val 89042"/>
                    <a:gd name="f154" fmla="val 108955"/>
                    <a:gd name="f155" fmla="val 85994"/>
                    <a:gd name="f156" fmla="val 110955"/>
                    <a:gd name="f157" fmla="val 80660"/>
                    <a:gd name="f158" fmla="val 112956"/>
                    <a:gd name="f159" fmla="val 75326"/>
                    <a:gd name="f160" fmla="val 110193"/>
                    <a:gd name="f161" fmla="val 67706"/>
                    <a:gd name="f162" fmla="val 104859"/>
                    <a:gd name="f163" fmla="val 63610"/>
                    <a:gd name="f164" fmla="val 99430"/>
                    <a:gd name="f165" fmla="val 59514"/>
                    <a:gd name="f166" fmla="val 87429"/>
                    <a:gd name="f167" fmla="val 58562"/>
                    <a:gd name="f168" fmla="val 77999"/>
                    <a:gd name="f169" fmla="val 61229"/>
                    <a:gd name="f170" fmla="val 62568"/>
                    <a:gd name="f171" fmla="val 65706"/>
                    <a:gd name="f172" fmla="val 53138"/>
                    <a:gd name="f173" fmla="val 68468"/>
                    <a:gd name="f174" fmla="val 46852"/>
                    <a:gd name="f175" fmla="val 62848"/>
                    <a:gd name="f176" fmla="val 48471"/>
                    <a:gd name="f177" fmla="val 53228"/>
                    <a:gd name="f178" fmla="val 48947"/>
                    <a:gd name="f179" fmla="+- 0 0 -90"/>
                    <a:gd name="f180" fmla="*/ f3 1 147443"/>
                    <a:gd name="f181" fmla="*/ f4 1 183991"/>
                    <a:gd name="f182" fmla="val f5"/>
                    <a:gd name="f183" fmla="val f6"/>
                    <a:gd name="f184" fmla="val f7"/>
                    <a:gd name="f185" fmla="*/ f179 f0 1"/>
                    <a:gd name="f186" fmla="+- f184 0 f182"/>
                    <a:gd name="f187" fmla="+- f183 0 f182"/>
                    <a:gd name="f188" fmla="*/ f185 1 f2"/>
                    <a:gd name="f189" fmla="*/ f187 1 147443"/>
                    <a:gd name="f190" fmla="*/ f186 1 183991"/>
                    <a:gd name="f191" fmla="*/ 49043 f187 1"/>
                    <a:gd name="f192" fmla="*/ 50180 f186 1"/>
                    <a:gd name="f193" fmla="*/ 69712 f187 1"/>
                    <a:gd name="f194" fmla="*/ 34845 f186 1"/>
                    <a:gd name="f195" fmla="*/ 118290 f187 1"/>
                    <a:gd name="f196" fmla="*/ 40845 f186 1"/>
                    <a:gd name="f197" fmla="*/ 142769 f187 1"/>
                    <a:gd name="f198" fmla="*/ 26558 f186 1"/>
                    <a:gd name="f199" fmla="*/ 143626 f187 1"/>
                    <a:gd name="f200" fmla="*/ 24558 f186 1"/>
                    <a:gd name="f201" fmla="*/ 146293 f187 1"/>
                    <a:gd name="f202" fmla="*/ 1507 f186 1"/>
                    <a:gd name="f203" fmla="*/ 129910 f187 1"/>
                    <a:gd name="f204" fmla="*/ 7984 f186 1"/>
                    <a:gd name="f205" fmla="*/ 127148 f187 1"/>
                    <a:gd name="f206" fmla="*/ 10842 f186 1"/>
                    <a:gd name="f207" fmla="*/ 97906 f187 1"/>
                    <a:gd name="f208" fmla="*/ 18366 f186 1"/>
                    <a:gd name="f209" fmla="*/ 65521 f187 1"/>
                    <a:gd name="f210" fmla="*/ 8079 f186 1"/>
                    <a:gd name="f211" fmla="*/ 42280 f187 1"/>
                    <a:gd name="f212" fmla="*/ 19414 f186 1"/>
                    <a:gd name="f213" fmla="*/ 25421 f187 1"/>
                    <a:gd name="f214" fmla="*/ 64658 f186 1"/>
                    <a:gd name="f215" fmla="*/ 9895 f187 1"/>
                    <a:gd name="f216" fmla="*/ 96567 f186 1"/>
                    <a:gd name="f217" fmla="*/ 3132 f187 1"/>
                    <a:gd name="f218" fmla="*/ 107616 f186 1"/>
                    <a:gd name="f219" fmla="*/ 6085 f187 1"/>
                    <a:gd name="f220" fmla="*/ 127713 f186 1"/>
                    <a:gd name="f221" fmla="*/ 15610 f187 1"/>
                    <a:gd name="f222" fmla="*/ 150288 f186 1"/>
                    <a:gd name="f223" fmla="*/ 14848 f187 1"/>
                    <a:gd name="f224" fmla="*/ 154860 f186 1"/>
                    <a:gd name="f225" fmla="*/ 179148 f186 1"/>
                    <a:gd name="f226" fmla="*/ 32945 f187 1"/>
                    <a:gd name="f227" fmla="*/ 183625 f186 1"/>
                    <a:gd name="f228" fmla="*/ 45519 f187 1"/>
                    <a:gd name="f229" fmla="*/ 163813 f186 1"/>
                    <a:gd name="f230" fmla="*/ 41804 f187 1"/>
                    <a:gd name="f231" fmla="*/ 140953 f186 1"/>
                    <a:gd name="f232" fmla="*/ 46566 f187 1"/>
                    <a:gd name="f233" fmla="*/ 117903 f186 1"/>
                    <a:gd name="f234" fmla="*/ 56758 f187 1"/>
                    <a:gd name="f235" fmla="*/ 125904 f186 1"/>
                    <a:gd name="f236" fmla="*/ 65235 f187 1"/>
                    <a:gd name="f237" fmla="*/ 156288 f186 1"/>
                    <a:gd name="f238" fmla="*/ 68569 f187 1"/>
                    <a:gd name="f239" fmla="*/ 166004 f186 1"/>
                    <a:gd name="f240" fmla="*/ 92191 f187 1"/>
                    <a:gd name="f241" fmla="*/ 182958 f186 1"/>
                    <a:gd name="f242" fmla="*/ 94668 f187 1"/>
                    <a:gd name="f243" fmla="*/ 112765 f187 1"/>
                    <a:gd name="f244" fmla="*/ 169719 f186 1"/>
                    <a:gd name="f245" fmla="*/ 105526 f187 1"/>
                    <a:gd name="f246" fmla="*/ 145811 f186 1"/>
                    <a:gd name="f247" fmla="*/ 86953 f187 1"/>
                    <a:gd name="f248" fmla="*/ 121332 f186 1"/>
                    <a:gd name="f249" fmla="*/ 81713 f187 1"/>
                    <a:gd name="f250" fmla="*/ 114759 f186 1"/>
                    <a:gd name="f251" fmla="*/ 77428 f187 1"/>
                    <a:gd name="f252" fmla="*/ 92566 f186 1"/>
                    <a:gd name="f253" fmla="*/ 95811 f187 1"/>
                    <a:gd name="f254" fmla="*/ 87327 f186 1"/>
                    <a:gd name="f255" fmla="*/ 110955 f187 1"/>
                    <a:gd name="f256" fmla="*/ 80660 f186 1"/>
                    <a:gd name="f257" fmla="*/ 104859 f187 1"/>
                    <a:gd name="f258" fmla="*/ 63610 f186 1"/>
                    <a:gd name="f259" fmla="*/ 77999 f187 1"/>
                    <a:gd name="f260" fmla="*/ 61229 f186 1"/>
                    <a:gd name="f261" fmla="*/ 62568 f187 1"/>
                    <a:gd name="f262" fmla="*/ 65706 f186 1"/>
                    <a:gd name="f263" fmla="*/ 48471 f187 1"/>
                    <a:gd name="f264" fmla="*/ 53228 f186 1"/>
                    <a:gd name="f265" fmla="*/ 48947 f187 1"/>
                    <a:gd name="f266" fmla="+- f188 0 f1"/>
                    <a:gd name="f267" fmla="*/ f191 1 147443"/>
                    <a:gd name="f268" fmla="*/ f192 1 183991"/>
                    <a:gd name="f269" fmla="*/ f193 1 147443"/>
                    <a:gd name="f270" fmla="*/ f194 1 183991"/>
                    <a:gd name="f271" fmla="*/ f195 1 147443"/>
                    <a:gd name="f272" fmla="*/ f196 1 183991"/>
                    <a:gd name="f273" fmla="*/ f197 1 147443"/>
                    <a:gd name="f274" fmla="*/ f198 1 183991"/>
                    <a:gd name="f275" fmla="*/ f199 1 147443"/>
                    <a:gd name="f276" fmla="*/ f200 1 183991"/>
                    <a:gd name="f277" fmla="*/ f201 1 147443"/>
                    <a:gd name="f278" fmla="*/ f202 1 183991"/>
                    <a:gd name="f279" fmla="*/ f203 1 147443"/>
                    <a:gd name="f280" fmla="*/ f204 1 183991"/>
                    <a:gd name="f281" fmla="*/ f205 1 147443"/>
                    <a:gd name="f282" fmla="*/ f206 1 183991"/>
                    <a:gd name="f283" fmla="*/ f207 1 147443"/>
                    <a:gd name="f284" fmla="*/ f208 1 183991"/>
                    <a:gd name="f285" fmla="*/ f209 1 147443"/>
                    <a:gd name="f286" fmla="*/ f210 1 183991"/>
                    <a:gd name="f287" fmla="*/ f211 1 147443"/>
                    <a:gd name="f288" fmla="*/ f212 1 183991"/>
                    <a:gd name="f289" fmla="*/ f213 1 147443"/>
                    <a:gd name="f290" fmla="*/ f214 1 183991"/>
                    <a:gd name="f291" fmla="*/ f215 1 147443"/>
                    <a:gd name="f292" fmla="*/ f216 1 183991"/>
                    <a:gd name="f293" fmla="*/ f217 1 147443"/>
                    <a:gd name="f294" fmla="*/ f218 1 183991"/>
                    <a:gd name="f295" fmla="*/ f219 1 147443"/>
                    <a:gd name="f296" fmla="*/ f220 1 183991"/>
                    <a:gd name="f297" fmla="*/ f221 1 147443"/>
                    <a:gd name="f298" fmla="*/ f222 1 183991"/>
                    <a:gd name="f299" fmla="*/ f223 1 147443"/>
                    <a:gd name="f300" fmla="*/ f224 1 183991"/>
                    <a:gd name="f301" fmla="*/ f225 1 183991"/>
                    <a:gd name="f302" fmla="*/ f226 1 147443"/>
                    <a:gd name="f303" fmla="*/ f227 1 183991"/>
                    <a:gd name="f304" fmla="*/ f228 1 147443"/>
                    <a:gd name="f305" fmla="*/ f229 1 183991"/>
                    <a:gd name="f306" fmla="*/ f230 1 147443"/>
                    <a:gd name="f307" fmla="*/ f231 1 183991"/>
                    <a:gd name="f308" fmla="*/ f232 1 147443"/>
                    <a:gd name="f309" fmla="*/ f233 1 183991"/>
                    <a:gd name="f310" fmla="*/ f234 1 147443"/>
                    <a:gd name="f311" fmla="*/ f235 1 183991"/>
                    <a:gd name="f312" fmla="*/ f236 1 147443"/>
                    <a:gd name="f313" fmla="*/ f237 1 183991"/>
                    <a:gd name="f314" fmla="*/ f238 1 147443"/>
                    <a:gd name="f315" fmla="*/ f239 1 183991"/>
                    <a:gd name="f316" fmla="*/ f240 1 147443"/>
                    <a:gd name="f317" fmla="*/ f241 1 183991"/>
                    <a:gd name="f318" fmla="*/ f242 1 147443"/>
                    <a:gd name="f319" fmla="*/ f243 1 147443"/>
                    <a:gd name="f320" fmla="*/ f244 1 183991"/>
                    <a:gd name="f321" fmla="*/ f245 1 147443"/>
                    <a:gd name="f322" fmla="*/ f246 1 183991"/>
                    <a:gd name="f323" fmla="*/ f247 1 147443"/>
                    <a:gd name="f324" fmla="*/ f248 1 183991"/>
                    <a:gd name="f325" fmla="*/ f249 1 147443"/>
                    <a:gd name="f326" fmla="*/ f250 1 183991"/>
                    <a:gd name="f327" fmla="*/ f251 1 147443"/>
                    <a:gd name="f328" fmla="*/ f252 1 183991"/>
                    <a:gd name="f329" fmla="*/ f253 1 147443"/>
                    <a:gd name="f330" fmla="*/ f254 1 183991"/>
                    <a:gd name="f331" fmla="*/ f255 1 147443"/>
                    <a:gd name="f332" fmla="*/ f256 1 183991"/>
                    <a:gd name="f333" fmla="*/ f257 1 147443"/>
                    <a:gd name="f334" fmla="*/ f258 1 183991"/>
                    <a:gd name="f335" fmla="*/ f259 1 147443"/>
                    <a:gd name="f336" fmla="*/ f260 1 183991"/>
                    <a:gd name="f337" fmla="*/ f261 1 147443"/>
                    <a:gd name="f338" fmla="*/ f262 1 183991"/>
                    <a:gd name="f339" fmla="*/ f263 1 147443"/>
                    <a:gd name="f340" fmla="*/ f264 1 183991"/>
                    <a:gd name="f341" fmla="*/ f265 1 147443"/>
                    <a:gd name="f342" fmla="*/ f182 1 f189"/>
                    <a:gd name="f343" fmla="*/ f183 1 f189"/>
                    <a:gd name="f344" fmla="*/ f182 1 f190"/>
                    <a:gd name="f345" fmla="*/ f184 1 f190"/>
                    <a:gd name="f346" fmla="*/ f267 1 f189"/>
                    <a:gd name="f347" fmla="*/ f268 1 f190"/>
                    <a:gd name="f348" fmla="*/ f269 1 f189"/>
                    <a:gd name="f349" fmla="*/ f270 1 f190"/>
                    <a:gd name="f350" fmla="*/ f271 1 f189"/>
                    <a:gd name="f351" fmla="*/ f272 1 f190"/>
                    <a:gd name="f352" fmla="*/ f273 1 f189"/>
                    <a:gd name="f353" fmla="*/ f274 1 f190"/>
                    <a:gd name="f354" fmla="*/ f275 1 f189"/>
                    <a:gd name="f355" fmla="*/ f276 1 f190"/>
                    <a:gd name="f356" fmla="*/ f277 1 f189"/>
                    <a:gd name="f357" fmla="*/ f278 1 f190"/>
                    <a:gd name="f358" fmla="*/ f279 1 f189"/>
                    <a:gd name="f359" fmla="*/ f280 1 f190"/>
                    <a:gd name="f360" fmla="*/ f281 1 f189"/>
                    <a:gd name="f361" fmla="*/ f282 1 f190"/>
                    <a:gd name="f362" fmla="*/ f283 1 f189"/>
                    <a:gd name="f363" fmla="*/ f284 1 f190"/>
                    <a:gd name="f364" fmla="*/ f285 1 f189"/>
                    <a:gd name="f365" fmla="*/ f286 1 f190"/>
                    <a:gd name="f366" fmla="*/ f287 1 f189"/>
                    <a:gd name="f367" fmla="*/ f288 1 f190"/>
                    <a:gd name="f368" fmla="*/ f289 1 f189"/>
                    <a:gd name="f369" fmla="*/ f290 1 f190"/>
                    <a:gd name="f370" fmla="*/ f291 1 f189"/>
                    <a:gd name="f371" fmla="*/ f292 1 f190"/>
                    <a:gd name="f372" fmla="*/ f293 1 f189"/>
                    <a:gd name="f373" fmla="*/ f294 1 f190"/>
                    <a:gd name="f374" fmla="*/ f295 1 f189"/>
                    <a:gd name="f375" fmla="*/ f296 1 f190"/>
                    <a:gd name="f376" fmla="*/ f297 1 f189"/>
                    <a:gd name="f377" fmla="*/ f298 1 f190"/>
                    <a:gd name="f378" fmla="*/ f299 1 f189"/>
                    <a:gd name="f379" fmla="*/ f300 1 f190"/>
                    <a:gd name="f380" fmla="*/ f301 1 f190"/>
                    <a:gd name="f381" fmla="*/ f302 1 f189"/>
                    <a:gd name="f382" fmla="*/ f303 1 f190"/>
                    <a:gd name="f383" fmla="*/ f304 1 f189"/>
                    <a:gd name="f384" fmla="*/ f305 1 f190"/>
                    <a:gd name="f385" fmla="*/ f306 1 f189"/>
                    <a:gd name="f386" fmla="*/ f307 1 f190"/>
                    <a:gd name="f387" fmla="*/ f308 1 f189"/>
                    <a:gd name="f388" fmla="*/ f309 1 f190"/>
                    <a:gd name="f389" fmla="*/ f310 1 f189"/>
                    <a:gd name="f390" fmla="*/ f311 1 f190"/>
                    <a:gd name="f391" fmla="*/ f312 1 f189"/>
                    <a:gd name="f392" fmla="*/ f313 1 f190"/>
                    <a:gd name="f393" fmla="*/ f314 1 f189"/>
                    <a:gd name="f394" fmla="*/ f315 1 f190"/>
                    <a:gd name="f395" fmla="*/ f316 1 f189"/>
                    <a:gd name="f396" fmla="*/ f317 1 f190"/>
                    <a:gd name="f397" fmla="*/ f318 1 f189"/>
                    <a:gd name="f398" fmla="*/ f319 1 f189"/>
                    <a:gd name="f399" fmla="*/ f320 1 f190"/>
                    <a:gd name="f400" fmla="*/ f321 1 f189"/>
                    <a:gd name="f401" fmla="*/ f322 1 f190"/>
                    <a:gd name="f402" fmla="*/ f323 1 f189"/>
                    <a:gd name="f403" fmla="*/ f324 1 f190"/>
                    <a:gd name="f404" fmla="*/ f325 1 f189"/>
                    <a:gd name="f405" fmla="*/ f326 1 f190"/>
                    <a:gd name="f406" fmla="*/ f327 1 f189"/>
                    <a:gd name="f407" fmla="*/ f328 1 f190"/>
                    <a:gd name="f408" fmla="*/ f329 1 f189"/>
                    <a:gd name="f409" fmla="*/ f330 1 f190"/>
                    <a:gd name="f410" fmla="*/ f331 1 f189"/>
                    <a:gd name="f411" fmla="*/ f332 1 f190"/>
                    <a:gd name="f412" fmla="*/ f333 1 f189"/>
                    <a:gd name="f413" fmla="*/ f334 1 f190"/>
                    <a:gd name="f414" fmla="*/ f335 1 f189"/>
                    <a:gd name="f415" fmla="*/ f336 1 f190"/>
                    <a:gd name="f416" fmla="*/ f337 1 f189"/>
                    <a:gd name="f417" fmla="*/ f338 1 f190"/>
                    <a:gd name="f418" fmla="*/ f339 1 f189"/>
                    <a:gd name="f419" fmla="*/ f340 1 f190"/>
                    <a:gd name="f420" fmla="*/ f341 1 f189"/>
                    <a:gd name="f421" fmla="*/ f342 f180 1"/>
                    <a:gd name="f422" fmla="*/ f343 f180 1"/>
                    <a:gd name="f423" fmla="*/ f345 f181 1"/>
                    <a:gd name="f424" fmla="*/ f344 f181 1"/>
                    <a:gd name="f425" fmla="*/ f346 f180 1"/>
                    <a:gd name="f426" fmla="*/ f347 f181 1"/>
                    <a:gd name="f427" fmla="*/ f348 f180 1"/>
                    <a:gd name="f428" fmla="*/ f349 f181 1"/>
                    <a:gd name="f429" fmla="*/ f350 f180 1"/>
                    <a:gd name="f430" fmla="*/ f351 f181 1"/>
                    <a:gd name="f431" fmla="*/ f352 f180 1"/>
                    <a:gd name="f432" fmla="*/ f353 f181 1"/>
                    <a:gd name="f433" fmla="*/ f354 f180 1"/>
                    <a:gd name="f434" fmla="*/ f355 f181 1"/>
                    <a:gd name="f435" fmla="*/ f356 f180 1"/>
                    <a:gd name="f436" fmla="*/ f357 f181 1"/>
                    <a:gd name="f437" fmla="*/ f358 f180 1"/>
                    <a:gd name="f438" fmla="*/ f359 f181 1"/>
                    <a:gd name="f439" fmla="*/ f360 f180 1"/>
                    <a:gd name="f440" fmla="*/ f361 f181 1"/>
                    <a:gd name="f441" fmla="*/ f362 f180 1"/>
                    <a:gd name="f442" fmla="*/ f363 f181 1"/>
                    <a:gd name="f443" fmla="*/ f364 f180 1"/>
                    <a:gd name="f444" fmla="*/ f365 f181 1"/>
                    <a:gd name="f445" fmla="*/ f366 f180 1"/>
                    <a:gd name="f446" fmla="*/ f367 f181 1"/>
                    <a:gd name="f447" fmla="*/ f368 f180 1"/>
                    <a:gd name="f448" fmla="*/ f369 f181 1"/>
                    <a:gd name="f449" fmla="*/ f370 f180 1"/>
                    <a:gd name="f450" fmla="*/ f371 f181 1"/>
                    <a:gd name="f451" fmla="*/ f372 f180 1"/>
                    <a:gd name="f452" fmla="*/ f373 f181 1"/>
                    <a:gd name="f453" fmla="*/ f374 f180 1"/>
                    <a:gd name="f454" fmla="*/ f375 f181 1"/>
                    <a:gd name="f455" fmla="*/ f376 f180 1"/>
                    <a:gd name="f456" fmla="*/ f377 f181 1"/>
                    <a:gd name="f457" fmla="*/ f378 f180 1"/>
                    <a:gd name="f458" fmla="*/ f379 f181 1"/>
                    <a:gd name="f459" fmla="*/ f380 f181 1"/>
                    <a:gd name="f460" fmla="*/ f381 f180 1"/>
                    <a:gd name="f461" fmla="*/ f382 f181 1"/>
                    <a:gd name="f462" fmla="*/ f383 f180 1"/>
                    <a:gd name="f463" fmla="*/ f384 f181 1"/>
                    <a:gd name="f464" fmla="*/ f385 f180 1"/>
                    <a:gd name="f465" fmla="*/ f386 f181 1"/>
                    <a:gd name="f466" fmla="*/ f387 f180 1"/>
                    <a:gd name="f467" fmla="*/ f388 f181 1"/>
                    <a:gd name="f468" fmla="*/ f389 f180 1"/>
                    <a:gd name="f469" fmla="*/ f390 f181 1"/>
                    <a:gd name="f470" fmla="*/ f391 f180 1"/>
                    <a:gd name="f471" fmla="*/ f392 f181 1"/>
                    <a:gd name="f472" fmla="*/ f393 f180 1"/>
                    <a:gd name="f473" fmla="*/ f394 f181 1"/>
                    <a:gd name="f474" fmla="*/ f395 f180 1"/>
                    <a:gd name="f475" fmla="*/ f396 f181 1"/>
                    <a:gd name="f476" fmla="*/ f397 f180 1"/>
                    <a:gd name="f477" fmla="*/ f398 f180 1"/>
                    <a:gd name="f478" fmla="*/ f399 f181 1"/>
                    <a:gd name="f479" fmla="*/ f400 f180 1"/>
                    <a:gd name="f480" fmla="*/ f401 f181 1"/>
                    <a:gd name="f481" fmla="*/ f402 f180 1"/>
                    <a:gd name="f482" fmla="*/ f403 f181 1"/>
                    <a:gd name="f483" fmla="*/ f404 f180 1"/>
                    <a:gd name="f484" fmla="*/ f405 f181 1"/>
                    <a:gd name="f485" fmla="*/ f406 f180 1"/>
                    <a:gd name="f486" fmla="*/ f407 f181 1"/>
                    <a:gd name="f487" fmla="*/ f408 f180 1"/>
                    <a:gd name="f488" fmla="*/ f409 f181 1"/>
                    <a:gd name="f489" fmla="*/ f410 f180 1"/>
                    <a:gd name="f490" fmla="*/ f411 f181 1"/>
                    <a:gd name="f491" fmla="*/ f412 f180 1"/>
                    <a:gd name="f492" fmla="*/ f413 f181 1"/>
                    <a:gd name="f493" fmla="*/ f414 f180 1"/>
                    <a:gd name="f494" fmla="*/ f415 f181 1"/>
                    <a:gd name="f495" fmla="*/ f416 f180 1"/>
                    <a:gd name="f496" fmla="*/ f417 f181 1"/>
                    <a:gd name="f497" fmla="*/ f418 f180 1"/>
                    <a:gd name="f498" fmla="*/ f419 f181 1"/>
                    <a:gd name="f499" fmla="*/ f420 f180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66">
                      <a:pos x="f425" y="f426"/>
                    </a:cxn>
                    <a:cxn ang="f266">
                      <a:pos x="f427" y="f428"/>
                    </a:cxn>
                    <a:cxn ang="f266">
                      <a:pos x="f429" y="f430"/>
                    </a:cxn>
                    <a:cxn ang="f266">
                      <a:pos x="f431" y="f432"/>
                    </a:cxn>
                    <a:cxn ang="f266">
                      <a:pos x="f433" y="f434"/>
                    </a:cxn>
                    <a:cxn ang="f266">
                      <a:pos x="f435" y="f436"/>
                    </a:cxn>
                    <a:cxn ang="f266">
                      <a:pos x="f437" y="f438"/>
                    </a:cxn>
                    <a:cxn ang="f266">
                      <a:pos x="f439" y="f440"/>
                    </a:cxn>
                    <a:cxn ang="f266">
                      <a:pos x="f441" y="f442"/>
                    </a:cxn>
                    <a:cxn ang="f266">
                      <a:pos x="f443" y="f444"/>
                    </a:cxn>
                    <a:cxn ang="f266">
                      <a:pos x="f445" y="f446"/>
                    </a:cxn>
                    <a:cxn ang="f266">
                      <a:pos x="f447" y="f448"/>
                    </a:cxn>
                    <a:cxn ang="f266">
                      <a:pos x="f449" y="f450"/>
                    </a:cxn>
                    <a:cxn ang="f266">
                      <a:pos x="f451" y="f452"/>
                    </a:cxn>
                    <a:cxn ang="f266">
                      <a:pos x="f453" y="f454"/>
                    </a:cxn>
                    <a:cxn ang="f266">
                      <a:pos x="f455" y="f456"/>
                    </a:cxn>
                    <a:cxn ang="f266">
                      <a:pos x="f457" y="f458"/>
                    </a:cxn>
                    <a:cxn ang="f266">
                      <a:pos x="f457" y="f459"/>
                    </a:cxn>
                    <a:cxn ang="f266">
                      <a:pos x="f460" y="f461"/>
                    </a:cxn>
                    <a:cxn ang="f266">
                      <a:pos x="f462" y="f463"/>
                    </a:cxn>
                    <a:cxn ang="f266">
                      <a:pos x="f464" y="f465"/>
                    </a:cxn>
                    <a:cxn ang="f266">
                      <a:pos x="f466" y="f467"/>
                    </a:cxn>
                    <a:cxn ang="f266">
                      <a:pos x="f468" y="f469"/>
                    </a:cxn>
                    <a:cxn ang="f266">
                      <a:pos x="f470" y="f471"/>
                    </a:cxn>
                    <a:cxn ang="f266">
                      <a:pos x="f472" y="f473"/>
                    </a:cxn>
                    <a:cxn ang="f266">
                      <a:pos x="f474" y="f475"/>
                    </a:cxn>
                    <a:cxn ang="f266">
                      <a:pos x="f476" y="f475"/>
                    </a:cxn>
                    <a:cxn ang="f266">
                      <a:pos x="f477" y="f478"/>
                    </a:cxn>
                    <a:cxn ang="f266">
                      <a:pos x="f479" y="f480"/>
                    </a:cxn>
                    <a:cxn ang="f266">
                      <a:pos x="f481" y="f482"/>
                    </a:cxn>
                    <a:cxn ang="f266">
                      <a:pos x="f483" y="f484"/>
                    </a:cxn>
                    <a:cxn ang="f266">
                      <a:pos x="f485" y="f486"/>
                    </a:cxn>
                    <a:cxn ang="f266">
                      <a:pos x="f487" y="f488"/>
                    </a:cxn>
                    <a:cxn ang="f266">
                      <a:pos x="f489" y="f490"/>
                    </a:cxn>
                    <a:cxn ang="f266">
                      <a:pos x="f491" y="f492"/>
                    </a:cxn>
                    <a:cxn ang="f266">
                      <a:pos x="f493" y="f494"/>
                    </a:cxn>
                    <a:cxn ang="f266">
                      <a:pos x="f495" y="f496"/>
                    </a:cxn>
                    <a:cxn ang="f266">
                      <a:pos x="f497" y="f498"/>
                    </a:cxn>
                    <a:cxn ang="f266">
                      <a:pos x="f499" y="f426"/>
                    </a:cxn>
                  </a:cxnLst>
                  <a:rect l="f421" t="f424" r="f422" b="f423"/>
                  <a:pathLst>
                    <a:path w="147443" h="183991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lnTo>
                        <a:pt x="f16" y="f17"/>
                      </a:lnTo>
                      <a:cubicBezTo>
                        <a:pt x="f18" y="f19"/>
                        <a:pt x="f20" y="f21"/>
                        <a:pt x="f22" y="f23"/>
                      </a:cubicBezTo>
                      <a:lnTo>
                        <a:pt x="f24" y="f25"/>
                      </a:lnTo>
                      <a:cubicBezTo>
                        <a:pt x="f26" y="f27"/>
                        <a:pt x="f28" y="f29"/>
                        <a:pt x="f30" y="f31"/>
                      </a:cubicBezTo>
                      <a:cubicBezTo>
                        <a:pt x="f32" y="f33"/>
                        <a:pt x="f34" y="f35"/>
                        <a:pt x="f36" y="f37"/>
                      </a:cubicBezTo>
                      <a:lnTo>
                        <a:pt x="f38" y="f39"/>
                      </a:lnTo>
                      <a:cubicBezTo>
                        <a:pt x="f40" y="f41"/>
                        <a:pt x="f42" y="f43"/>
                        <a:pt x="f44" y="f45"/>
                      </a:cubicBezTo>
                      <a:lnTo>
                        <a:pt x="f46" y="f47"/>
                      </a:lnTo>
                      <a:cubicBezTo>
                        <a:pt x="f48" y="f29"/>
                        <a:pt x="f49" y="f50"/>
                        <a:pt x="f51" y="f52"/>
                      </a:cubicBezTo>
                      <a:lnTo>
                        <a:pt x="f53" y="f54"/>
                      </a:lnTo>
                      <a:cubicBezTo>
                        <a:pt x="f55" y="f56"/>
                        <a:pt x="f57" y="f58"/>
                        <a:pt x="f59" y="f60"/>
                      </a:cubicBezTo>
                      <a:lnTo>
                        <a:pt x="f61" y="f62"/>
                      </a:lnTo>
                      <a:cubicBezTo>
                        <a:pt x="f63" y="f64"/>
                        <a:pt x="f65" y="f66"/>
                        <a:pt x="f67" y="f68"/>
                      </a:cubicBezTo>
                      <a:cubicBezTo>
                        <a:pt x="f69" y="f70"/>
                        <a:pt x="f71" y="f72"/>
                        <a:pt x="f73" y="f74"/>
                      </a:cubicBezTo>
                      <a:lnTo>
                        <a:pt x="f75" y="f76"/>
                      </a:lnTo>
                      <a:cubicBezTo>
                        <a:pt x="f77" y="f78"/>
                        <a:pt x="f77" y="f79"/>
                        <a:pt x="f75" y="f80"/>
                      </a:cubicBezTo>
                      <a:cubicBezTo>
                        <a:pt x="f81" y="f82"/>
                        <a:pt x="f83" y="f84"/>
                        <a:pt x="f85" y="f86"/>
                      </a:cubicBezTo>
                      <a:cubicBezTo>
                        <a:pt x="f87" y="f88"/>
                        <a:pt x="f89" y="f90"/>
                        <a:pt x="f91" y="f92"/>
                      </a:cubicBezTo>
                      <a:lnTo>
                        <a:pt x="f93" y="f94"/>
                      </a:lnTo>
                      <a:cubicBezTo>
                        <a:pt x="f95" y="f96"/>
                        <a:pt x="f97" y="f98"/>
                        <a:pt x="f99" y="f100"/>
                      </a:cubicBezTo>
                      <a:cubicBezTo>
                        <a:pt x="f101" y="f102"/>
                        <a:pt x="f103" y="f104"/>
                        <a:pt x="f105" y="f106"/>
                      </a:cubicBezTo>
                      <a:cubicBezTo>
                        <a:pt x="f107" y="f108"/>
                        <a:pt x="f109" y="f110"/>
                        <a:pt x="f111" y="f112"/>
                      </a:cubicBezTo>
                      <a:lnTo>
                        <a:pt x="f113" y="f114"/>
                      </a:lnTo>
                      <a:cubicBezTo>
                        <a:pt x="f115" y="f116"/>
                        <a:pt x="f117" y="f82"/>
                        <a:pt x="f118" y="f119"/>
                      </a:cubicBezTo>
                      <a:lnTo>
                        <a:pt x="f120" y="f119"/>
                      </a:lnTo>
                      <a:cubicBezTo>
                        <a:pt x="f121" y="f119"/>
                        <a:pt x="f122" y="f123"/>
                        <a:pt x="f124" y="f125"/>
                      </a:cubicBezTo>
                      <a:cubicBezTo>
                        <a:pt x="f126" y="f127"/>
                        <a:pt x="f128" y="f129"/>
                        <a:pt x="f130" y="f131"/>
                      </a:cubicBezTo>
                      <a:cubicBezTo>
                        <a:pt x="f132" y="f133"/>
                        <a:pt x="f134" y="f135"/>
                        <a:pt x="f136" y="f137"/>
                      </a:cubicBezTo>
                      <a:lnTo>
                        <a:pt x="f138" y="f139"/>
                      </a:lnTo>
                      <a:cubicBezTo>
                        <a:pt x="f140" y="f141"/>
                        <a:pt x="f142" y="f143"/>
                        <a:pt x="f144" y="f145"/>
                      </a:cubicBezTo>
                      <a:cubicBezTo>
                        <a:pt x="f146" y="f147"/>
                        <a:pt x="f148" y="f149"/>
                        <a:pt x="f150" y="f151"/>
                      </a:cubicBezTo>
                      <a:cubicBezTo>
                        <a:pt x="f152" y="f153"/>
                        <a:pt x="f154" y="f155"/>
                        <a:pt x="f156" y="f157"/>
                      </a:cubicBezTo>
                      <a:cubicBezTo>
                        <a:pt x="f158" y="f159"/>
                        <a:pt x="f160" y="f161"/>
                        <a:pt x="f162" y="f163"/>
                      </a:cubicBezTo>
                      <a:cubicBezTo>
                        <a:pt x="f164" y="f165"/>
                        <a:pt x="f166" y="f167"/>
                        <a:pt x="f168" y="f169"/>
                      </a:cubicBezTo>
                      <a:lnTo>
                        <a:pt x="f170" y="f171"/>
                      </a:lnTo>
                      <a:cubicBezTo>
                        <a:pt x="f172" y="f173"/>
                        <a:pt x="f174" y="f175"/>
                        <a:pt x="f176" y="f177"/>
                      </a:cubicBezTo>
                      <a:lnTo>
                        <a:pt x="f178" y="f9"/>
                      </a:ln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1" name="Forma libre: forma 36">
                  <a:extLst>
                    <a:ext uri="{FF2B5EF4-FFF2-40B4-BE49-F238E27FC236}">
                      <a16:creationId xmlns:a16="http://schemas.microsoft.com/office/drawing/2014/main" id="{650DF7F8-096B-5377-4E01-B335E9E8784B}"/>
                    </a:ext>
                  </a:extLst>
                </p:cNvPr>
                <p:cNvSpPr/>
                <p:nvPr/>
              </p:nvSpPr>
              <p:spPr>
                <a:xfrm>
                  <a:off x="7589446" y="3445532"/>
                  <a:ext cx="176844" cy="34005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6844"/>
                    <a:gd name="f7" fmla="val 340054"/>
                    <a:gd name="f8" fmla="val 149958"/>
                    <a:gd name="f9" fmla="val 328522"/>
                    <a:gd name="f10" fmla="val 149387"/>
                    <a:gd name="f11" fmla="val 319759"/>
                    <a:gd name="f12" fmla="val 155388"/>
                    <a:gd name="f13" fmla="val 311948"/>
                    <a:gd name="f14" fmla="val 163293"/>
                    <a:gd name="f15" fmla="val 311091"/>
                    <a:gd name="f16" fmla="val 171199"/>
                    <a:gd name="f17" fmla="val 310234"/>
                    <a:gd name="f18" fmla="val 177295"/>
                    <a:gd name="f19" fmla="val 301566"/>
                    <a:gd name="f20" fmla="val 176819"/>
                    <a:gd name="f21" fmla="val 291755"/>
                    <a:gd name="f22" fmla="val 175867"/>
                    <a:gd name="f23" fmla="val 272134"/>
                    <a:gd name="f24" fmla="val 175295"/>
                    <a:gd name="f25" fmla="val 262323"/>
                    <a:gd name="f26" fmla="val 168341"/>
                    <a:gd name="f27" fmla="val 249750"/>
                    <a:gd name="f28" fmla="val 160341"/>
                    <a:gd name="f29" fmla="val 244130"/>
                    <a:gd name="f30" fmla="val 155197"/>
                    <a:gd name="f31" fmla="val 240606"/>
                    <a:gd name="f32" fmla="val 147196"/>
                    <a:gd name="f33" fmla="val 234986"/>
                    <a:gd name="f34" fmla="val 141958"/>
                    <a:gd name="f35" fmla="val 222508"/>
                    <a:gd name="f36" fmla="val 143577"/>
                    <a:gd name="f37" fmla="val 212793"/>
                    <a:gd name="f38" fmla="val 144529"/>
                    <a:gd name="f39" fmla="val 207173"/>
                    <a:gd name="f40" fmla="val 146149"/>
                    <a:gd name="f41" fmla="val 197553"/>
                    <a:gd name="f42" fmla="val 140909"/>
                    <a:gd name="f43" fmla="val 185075"/>
                    <a:gd name="f44" fmla="val 132813"/>
                    <a:gd name="f45" fmla="val 179646"/>
                    <a:gd name="f46" fmla="val 126622"/>
                    <a:gd name="f47" fmla="val 175455"/>
                    <a:gd name="f48" fmla="val 118526"/>
                    <a:gd name="f49" fmla="val 169930"/>
                    <a:gd name="f50" fmla="val 110430"/>
                    <a:gd name="f51" fmla="val 157548"/>
                    <a:gd name="f52" fmla="val 108620"/>
                    <a:gd name="f53" fmla="val 147832"/>
                    <a:gd name="f54" fmla="val 107953"/>
                    <a:gd name="f55" fmla="val 144118"/>
                    <a:gd name="f56" fmla="val 106143"/>
                    <a:gd name="f57" fmla="val 134497"/>
                    <a:gd name="f58" fmla="val 97761"/>
                    <a:gd name="f59" fmla="val 122591"/>
                    <a:gd name="f60" fmla="val 89189"/>
                    <a:gd name="f61" fmla="val 117733"/>
                    <a:gd name="f62" fmla="val 56709"/>
                    <a:gd name="f63" fmla="val 99350"/>
                    <a:gd name="f64" fmla="val 48136"/>
                    <a:gd name="f65" fmla="val 94492"/>
                    <a:gd name="f66" fmla="val 45565"/>
                    <a:gd name="f67" fmla="val 83824"/>
                    <a:gd name="f68" fmla="val 50899"/>
                    <a:gd name="f69" fmla="val 75633"/>
                    <a:gd name="f70" fmla="val 56042"/>
                    <a:gd name="f71" fmla="val 67727"/>
                    <a:gd name="f72" fmla="val 61471"/>
                    <a:gd name="f73" fmla="val 59536"/>
                    <a:gd name="f74" fmla="val 63948"/>
                    <a:gd name="f75" fmla="val 44962"/>
                    <a:gd name="f76" fmla="val 61662"/>
                    <a:gd name="f77" fmla="val 35437"/>
                    <a:gd name="f78" fmla="val 59471"/>
                    <a:gd name="f79" fmla="val 26674"/>
                    <a:gd name="f80" fmla="val 57185"/>
                    <a:gd name="f81" fmla="val 17149"/>
                    <a:gd name="f82" fmla="val 52042"/>
                    <a:gd name="f83" fmla="val 11815"/>
                    <a:gd name="f84" fmla="val 48041"/>
                    <a:gd name="f85" fmla="val 14863"/>
                    <a:gd name="f86" fmla="val 44040"/>
                    <a:gd name="f87" fmla="val 17911"/>
                    <a:gd name="f88" fmla="val 35849"/>
                    <a:gd name="f89" fmla="val 15340"/>
                    <a:gd name="f90" fmla="val 30039"/>
                    <a:gd name="f91" fmla="val 9244"/>
                    <a:gd name="f92" fmla="val 24133"/>
                    <a:gd name="f93" fmla="val 3052"/>
                    <a:gd name="f94" fmla="val 15656"/>
                    <a:gd name="f95" fmla="val -948"/>
                    <a:gd name="f96" fmla="val 11084"/>
                    <a:gd name="f97" fmla="val 195"/>
                    <a:gd name="f98" fmla="val 6607"/>
                    <a:gd name="f99" fmla="val 1433"/>
                    <a:gd name="f100" fmla="val 5178"/>
                    <a:gd name="f101" fmla="val 10101"/>
                    <a:gd name="f102" fmla="val 8036"/>
                    <a:gd name="f103" fmla="val 19435"/>
                    <a:gd name="f104" fmla="val 11465"/>
                    <a:gd name="f105" fmla="val 30961"/>
                    <a:gd name="f106" fmla="val 14322"/>
                    <a:gd name="f107" fmla="val 40390"/>
                    <a:gd name="f108" fmla="val 51820"/>
                    <a:gd name="f109" fmla="val 56488"/>
                    <a:gd name="f110" fmla="val -1108"/>
                    <a:gd name="f111" fmla="val 61060"/>
                    <a:gd name="f112" fmla="val -1775"/>
                    <a:gd name="f113" fmla="val 71442"/>
                    <a:gd name="f114" fmla="val 3750"/>
                    <a:gd name="f115" fmla="val 79538"/>
                    <a:gd name="f116" fmla="val 12608"/>
                    <a:gd name="f117" fmla="val 92397"/>
                    <a:gd name="f118" fmla="val 18133"/>
                    <a:gd name="f119" fmla="val 100493"/>
                    <a:gd name="f120" fmla="val 23752"/>
                    <a:gd name="f121" fmla="val 115066"/>
                    <a:gd name="f122" fmla="val 24990"/>
                    <a:gd name="f123" fmla="val 124782"/>
                    <a:gd name="f124" fmla="val 25562"/>
                    <a:gd name="f125" fmla="val 129449"/>
                    <a:gd name="f126" fmla="val 26800"/>
                    <a:gd name="f127" fmla="val 139165"/>
                    <a:gd name="f128" fmla="val 32610"/>
                    <a:gd name="f129" fmla="val 149166"/>
                    <a:gd name="f130" fmla="val 38516"/>
                    <a:gd name="f131" fmla="val 151547"/>
                    <a:gd name="f132" fmla="val 44422"/>
                    <a:gd name="f133" fmla="val 153928"/>
                    <a:gd name="f134" fmla="val 50041"/>
                    <a:gd name="f135" fmla="val 51089"/>
                    <a:gd name="f136" fmla="val 140879"/>
                    <a:gd name="f137" fmla="val 52137"/>
                    <a:gd name="f138" fmla="val 132592"/>
                    <a:gd name="f139" fmla="val 58518"/>
                    <a:gd name="f140" fmla="val 128306"/>
                    <a:gd name="f141" fmla="val 65376"/>
                    <a:gd name="f142" fmla="val 131545"/>
                    <a:gd name="f143" fmla="val 72139"/>
                    <a:gd name="f144" fmla="val 134688"/>
                    <a:gd name="f145" fmla="val 75663"/>
                    <a:gd name="f146" fmla="val 141546"/>
                    <a:gd name="f147" fmla="val 73187"/>
                    <a:gd name="f148" fmla="val 146785"/>
                    <a:gd name="f149" fmla="val 70710"/>
                    <a:gd name="f150" fmla="val 152023"/>
                    <a:gd name="f151" fmla="val 66710"/>
                    <a:gd name="f152" fmla="val 162501"/>
                    <a:gd name="f153" fmla="val 64424"/>
                    <a:gd name="f154" fmla="val 170026"/>
                    <a:gd name="f155" fmla="val 62043"/>
                    <a:gd name="f156" fmla="val 177646"/>
                    <a:gd name="f157" fmla="val 63566"/>
                    <a:gd name="f158" fmla="val 191076"/>
                    <a:gd name="f159" fmla="val 67757"/>
                    <a:gd name="f160" fmla="val 199934"/>
                    <a:gd name="f161" fmla="val 77664"/>
                    <a:gd name="f162" fmla="val 220984"/>
                    <a:gd name="f163" fmla="val 81759"/>
                    <a:gd name="f164" fmla="val 229938"/>
                    <a:gd name="f165" fmla="val 92141"/>
                    <a:gd name="f166" fmla="val 234319"/>
                    <a:gd name="f167" fmla="val 100714"/>
                    <a:gd name="f168" fmla="val 230890"/>
                    <a:gd name="f169" fmla="val 109192"/>
                    <a:gd name="f170" fmla="val 227461"/>
                    <a:gd name="f171" fmla="val 120240"/>
                    <a:gd name="f172" fmla="val 231176"/>
                    <a:gd name="f173" fmla="val 125193"/>
                    <a:gd name="f174" fmla="val 239177"/>
                    <a:gd name="f175" fmla="val 130241"/>
                    <a:gd name="f176" fmla="val 247178"/>
                    <a:gd name="f177" fmla="val 126432"/>
                    <a:gd name="f178" fmla="val 255274"/>
                    <a:gd name="f179" fmla="val 116811"/>
                    <a:gd name="f180" fmla="val 257179"/>
                    <a:gd name="f181" fmla="val 97666"/>
                    <a:gd name="f182" fmla="val 260894"/>
                    <a:gd name="f183" fmla="val 88046"/>
                    <a:gd name="f184" fmla="val 262799"/>
                    <a:gd name="f185" fmla="val 78045"/>
                    <a:gd name="f186" fmla="val 272038"/>
                    <a:gd name="f187" fmla="val 75473"/>
                    <a:gd name="f188" fmla="val 281563"/>
                    <a:gd name="f189" fmla="val 75283"/>
                    <a:gd name="f190" fmla="val 282516"/>
                    <a:gd name="f191" fmla="val 72711"/>
                    <a:gd name="f192" fmla="val 292041"/>
                    <a:gd name="f193" fmla="val 78140"/>
                    <a:gd name="f194" fmla="val 296994"/>
                    <a:gd name="f195" fmla="val 87379"/>
                    <a:gd name="f196" fmla="val 293565"/>
                    <a:gd name="f197" fmla="val 93666"/>
                    <a:gd name="f198" fmla="val 291279"/>
                    <a:gd name="f199" fmla="val 102905"/>
                    <a:gd name="f200" fmla="val 287850"/>
                    <a:gd name="f201" fmla="val 111858"/>
                    <a:gd name="f202" fmla="val 292993"/>
                    <a:gd name="f203" fmla="val 113573"/>
                    <a:gd name="f204" fmla="val 302709"/>
                    <a:gd name="f205" fmla="val 116049"/>
                    <a:gd name="f206" fmla="val 316425"/>
                    <a:gd name="f207" fmla="val 117764"/>
                    <a:gd name="f208" fmla="val 326140"/>
                    <a:gd name="f209" fmla="val 126336"/>
                    <a:gd name="f210" fmla="val 336332"/>
                    <a:gd name="f211" fmla="val 135099"/>
                    <a:gd name="f212" fmla="val 339190"/>
                    <a:gd name="f213" fmla="val 143767"/>
                    <a:gd name="f214" fmla="val 342142"/>
                    <a:gd name="f215" fmla="val 150434"/>
                    <a:gd name="f216" fmla="val 337285"/>
                    <a:gd name="f217" fmla="val 149863"/>
                    <a:gd name="f218" fmla="val 328426"/>
                    <a:gd name="f219" fmla="+- 0 0 -90"/>
                    <a:gd name="f220" fmla="*/ f3 1 176844"/>
                    <a:gd name="f221" fmla="*/ f4 1 340054"/>
                    <a:gd name="f222" fmla="val f5"/>
                    <a:gd name="f223" fmla="val f6"/>
                    <a:gd name="f224" fmla="val f7"/>
                    <a:gd name="f225" fmla="*/ f219 f0 1"/>
                    <a:gd name="f226" fmla="+- f224 0 f222"/>
                    <a:gd name="f227" fmla="+- f223 0 f222"/>
                    <a:gd name="f228" fmla="*/ f225 1 f2"/>
                    <a:gd name="f229" fmla="*/ f227 1 176844"/>
                    <a:gd name="f230" fmla="*/ f226 1 340054"/>
                    <a:gd name="f231" fmla="*/ 149958 f227 1"/>
                    <a:gd name="f232" fmla="*/ 328522 f226 1"/>
                    <a:gd name="f233" fmla="*/ 163293 f227 1"/>
                    <a:gd name="f234" fmla="*/ 311091 f226 1"/>
                    <a:gd name="f235" fmla="*/ 176819 f227 1"/>
                    <a:gd name="f236" fmla="*/ 291755 f226 1"/>
                    <a:gd name="f237" fmla="*/ 175867 f227 1"/>
                    <a:gd name="f238" fmla="*/ 272134 f226 1"/>
                    <a:gd name="f239" fmla="*/ 160341 f227 1"/>
                    <a:gd name="f240" fmla="*/ 244130 f226 1"/>
                    <a:gd name="f241" fmla="*/ 155197 f227 1"/>
                    <a:gd name="f242" fmla="*/ 240606 f226 1"/>
                    <a:gd name="f243" fmla="*/ 143577 f227 1"/>
                    <a:gd name="f244" fmla="*/ 212793 f226 1"/>
                    <a:gd name="f245" fmla="*/ 144529 f227 1"/>
                    <a:gd name="f246" fmla="*/ 207173 f226 1"/>
                    <a:gd name="f247" fmla="*/ 132813 f227 1"/>
                    <a:gd name="f248" fmla="*/ 179646 f226 1"/>
                    <a:gd name="f249" fmla="*/ 126622 f227 1"/>
                    <a:gd name="f250" fmla="*/ 175455 f226 1"/>
                    <a:gd name="f251" fmla="*/ 108620 f227 1"/>
                    <a:gd name="f252" fmla="*/ 147832 f226 1"/>
                    <a:gd name="f253" fmla="*/ 107953 f227 1"/>
                    <a:gd name="f254" fmla="*/ 144118 f226 1"/>
                    <a:gd name="f255" fmla="*/ 89189 f227 1"/>
                    <a:gd name="f256" fmla="*/ 117733 f226 1"/>
                    <a:gd name="f257" fmla="*/ 56709 f227 1"/>
                    <a:gd name="f258" fmla="*/ 99350 f226 1"/>
                    <a:gd name="f259" fmla="*/ 50899 f227 1"/>
                    <a:gd name="f260" fmla="*/ 75633 f226 1"/>
                    <a:gd name="f261" fmla="*/ 56042 f227 1"/>
                    <a:gd name="f262" fmla="*/ 67727 f226 1"/>
                    <a:gd name="f263" fmla="*/ 61662 f227 1"/>
                    <a:gd name="f264" fmla="*/ 35437 f226 1"/>
                    <a:gd name="f265" fmla="*/ 59471 f227 1"/>
                    <a:gd name="f266" fmla="*/ 26674 f226 1"/>
                    <a:gd name="f267" fmla="*/ 48041 f227 1"/>
                    <a:gd name="f268" fmla="*/ 14863 f226 1"/>
                    <a:gd name="f269" fmla="*/ 30039 f227 1"/>
                    <a:gd name="f270" fmla="*/ 9244 f226 1"/>
                    <a:gd name="f271" fmla="*/ 11084 f227 1"/>
                    <a:gd name="f272" fmla="*/ 195 f226 1"/>
                    <a:gd name="f273" fmla="*/ 8036 f227 1"/>
                    <a:gd name="f274" fmla="*/ 19435 f226 1"/>
                    <a:gd name="f275" fmla="*/ 11465 f227 1"/>
                    <a:gd name="f276" fmla="*/ 30961 f226 1"/>
                    <a:gd name="f277" fmla="*/ 5178 f227 1"/>
                    <a:gd name="f278" fmla="*/ 56488 f226 1"/>
                    <a:gd name="f279" fmla="*/ 3750 f227 1"/>
                    <a:gd name="f280" fmla="*/ 79538 f226 1"/>
                    <a:gd name="f281" fmla="*/ 12608 f227 1"/>
                    <a:gd name="f282" fmla="*/ 92397 f226 1"/>
                    <a:gd name="f283" fmla="*/ 24990 f227 1"/>
                    <a:gd name="f284" fmla="*/ 124782 f226 1"/>
                    <a:gd name="f285" fmla="*/ 25562 f227 1"/>
                    <a:gd name="f286" fmla="*/ 129449 f226 1"/>
                    <a:gd name="f287" fmla="*/ 38516 f227 1"/>
                    <a:gd name="f288" fmla="*/ 151547 f226 1"/>
                    <a:gd name="f289" fmla="*/ 51089 f227 1"/>
                    <a:gd name="f290" fmla="*/ 140879 f226 1"/>
                    <a:gd name="f291" fmla="*/ 65376 f227 1"/>
                    <a:gd name="f292" fmla="*/ 131545 f226 1"/>
                    <a:gd name="f293" fmla="*/ 73187 f227 1"/>
                    <a:gd name="f294" fmla="*/ 146785 f226 1"/>
                    <a:gd name="f295" fmla="*/ 64424 f227 1"/>
                    <a:gd name="f296" fmla="*/ 170026 f226 1"/>
                    <a:gd name="f297" fmla="*/ 67757 f227 1"/>
                    <a:gd name="f298" fmla="*/ 199934 f226 1"/>
                    <a:gd name="f299" fmla="*/ 77664 f227 1"/>
                    <a:gd name="f300" fmla="*/ 220984 f226 1"/>
                    <a:gd name="f301" fmla="*/ 100714 f227 1"/>
                    <a:gd name="f302" fmla="*/ 230890 f226 1"/>
                    <a:gd name="f303" fmla="*/ 125193 f227 1"/>
                    <a:gd name="f304" fmla="*/ 239177 f226 1"/>
                    <a:gd name="f305" fmla="*/ 116811 f227 1"/>
                    <a:gd name="f306" fmla="*/ 257179 f226 1"/>
                    <a:gd name="f307" fmla="*/ 97666 f227 1"/>
                    <a:gd name="f308" fmla="*/ 260894 f226 1"/>
                    <a:gd name="f309" fmla="*/ 75473 f227 1"/>
                    <a:gd name="f310" fmla="*/ 281563 f226 1"/>
                    <a:gd name="f311" fmla="*/ 75283 f227 1"/>
                    <a:gd name="f312" fmla="*/ 282516 f226 1"/>
                    <a:gd name="f313" fmla="*/ 87379 f227 1"/>
                    <a:gd name="f314" fmla="*/ 293565 f226 1"/>
                    <a:gd name="f315" fmla="*/ 93666 f227 1"/>
                    <a:gd name="f316" fmla="*/ 291279 f226 1"/>
                    <a:gd name="f317" fmla="*/ 113573 f227 1"/>
                    <a:gd name="f318" fmla="*/ 302709 f226 1"/>
                    <a:gd name="f319" fmla="*/ 116049 f227 1"/>
                    <a:gd name="f320" fmla="*/ 316425 f226 1"/>
                    <a:gd name="f321" fmla="*/ 135099 f227 1"/>
                    <a:gd name="f322" fmla="*/ 339190 f226 1"/>
                    <a:gd name="f323" fmla="*/ 149863 f227 1"/>
                    <a:gd name="f324" fmla="*/ 328426 f226 1"/>
                    <a:gd name="f325" fmla="+- f228 0 f1"/>
                    <a:gd name="f326" fmla="*/ f231 1 176844"/>
                    <a:gd name="f327" fmla="*/ f232 1 340054"/>
                    <a:gd name="f328" fmla="*/ f233 1 176844"/>
                    <a:gd name="f329" fmla="*/ f234 1 340054"/>
                    <a:gd name="f330" fmla="*/ f235 1 176844"/>
                    <a:gd name="f331" fmla="*/ f236 1 340054"/>
                    <a:gd name="f332" fmla="*/ f237 1 176844"/>
                    <a:gd name="f333" fmla="*/ f238 1 340054"/>
                    <a:gd name="f334" fmla="*/ f239 1 176844"/>
                    <a:gd name="f335" fmla="*/ f240 1 340054"/>
                    <a:gd name="f336" fmla="*/ f241 1 176844"/>
                    <a:gd name="f337" fmla="*/ f242 1 340054"/>
                    <a:gd name="f338" fmla="*/ f243 1 176844"/>
                    <a:gd name="f339" fmla="*/ f244 1 340054"/>
                    <a:gd name="f340" fmla="*/ f245 1 176844"/>
                    <a:gd name="f341" fmla="*/ f246 1 340054"/>
                    <a:gd name="f342" fmla="*/ f247 1 176844"/>
                    <a:gd name="f343" fmla="*/ f248 1 340054"/>
                    <a:gd name="f344" fmla="*/ f249 1 176844"/>
                    <a:gd name="f345" fmla="*/ f250 1 340054"/>
                    <a:gd name="f346" fmla="*/ f251 1 176844"/>
                    <a:gd name="f347" fmla="*/ f252 1 340054"/>
                    <a:gd name="f348" fmla="*/ f253 1 176844"/>
                    <a:gd name="f349" fmla="*/ f254 1 340054"/>
                    <a:gd name="f350" fmla="*/ f255 1 176844"/>
                    <a:gd name="f351" fmla="*/ f256 1 340054"/>
                    <a:gd name="f352" fmla="*/ f257 1 176844"/>
                    <a:gd name="f353" fmla="*/ f258 1 340054"/>
                    <a:gd name="f354" fmla="*/ f259 1 176844"/>
                    <a:gd name="f355" fmla="*/ f260 1 340054"/>
                    <a:gd name="f356" fmla="*/ f261 1 176844"/>
                    <a:gd name="f357" fmla="*/ f262 1 340054"/>
                    <a:gd name="f358" fmla="*/ f263 1 176844"/>
                    <a:gd name="f359" fmla="*/ f264 1 340054"/>
                    <a:gd name="f360" fmla="*/ f265 1 176844"/>
                    <a:gd name="f361" fmla="*/ f266 1 340054"/>
                    <a:gd name="f362" fmla="*/ f267 1 176844"/>
                    <a:gd name="f363" fmla="*/ f268 1 340054"/>
                    <a:gd name="f364" fmla="*/ f269 1 176844"/>
                    <a:gd name="f365" fmla="*/ f270 1 340054"/>
                    <a:gd name="f366" fmla="*/ f271 1 176844"/>
                    <a:gd name="f367" fmla="*/ f272 1 340054"/>
                    <a:gd name="f368" fmla="*/ f273 1 176844"/>
                    <a:gd name="f369" fmla="*/ f274 1 340054"/>
                    <a:gd name="f370" fmla="*/ f275 1 176844"/>
                    <a:gd name="f371" fmla="*/ f276 1 340054"/>
                    <a:gd name="f372" fmla="*/ f277 1 176844"/>
                    <a:gd name="f373" fmla="*/ f278 1 340054"/>
                    <a:gd name="f374" fmla="*/ f279 1 176844"/>
                    <a:gd name="f375" fmla="*/ f280 1 340054"/>
                    <a:gd name="f376" fmla="*/ f281 1 176844"/>
                    <a:gd name="f377" fmla="*/ f282 1 340054"/>
                    <a:gd name="f378" fmla="*/ f283 1 176844"/>
                    <a:gd name="f379" fmla="*/ f284 1 340054"/>
                    <a:gd name="f380" fmla="*/ f285 1 176844"/>
                    <a:gd name="f381" fmla="*/ f286 1 340054"/>
                    <a:gd name="f382" fmla="*/ f287 1 176844"/>
                    <a:gd name="f383" fmla="*/ f288 1 340054"/>
                    <a:gd name="f384" fmla="*/ f289 1 176844"/>
                    <a:gd name="f385" fmla="*/ f290 1 340054"/>
                    <a:gd name="f386" fmla="*/ f291 1 176844"/>
                    <a:gd name="f387" fmla="*/ f292 1 340054"/>
                    <a:gd name="f388" fmla="*/ f293 1 176844"/>
                    <a:gd name="f389" fmla="*/ f294 1 340054"/>
                    <a:gd name="f390" fmla="*/ f295 1 176844"/>
                    <a:gd name="f391" fmla="*/ f296 1 340054"/>
                    <a:gd name="f392" fmla="*/ f297 1 176844"/>
                    <a:gd name="f393" fmla="*/ f298 1 340054"/>
                    <a:gd name="f394" fmla="*/ f299 1 176844"/>
                    <a:gd name="f395" fmla="*/ f300 1 340054"/>
                    <a:gd name="f396" fmla="*/ f301 1 176844"/>
                    <a:gd name="f397" fmla="*/ f302 1 340054"/>
                    <a:gd name="f398" fmla="*/ f303 1 176844"/>
                    <a:gd name="f399" fmla="*/ f304 1 340054"/>
                    <a:gd name="f400" fmla="*/ f305 1 176844"/>
                    <a:gd name="f401" fmla="*/ f306 1 340054"/>
                    <a:gd name="f402" fmla="*/ f307 1 176844"/>
                    <a:gd name="f403" fmla="*/ f308 1 340054"/>
                    <a:gd name="f404" fmla="*/ f309 1 176844"/>
                    <a:gd name="f405" fmla="*/ f310 1 340054"/>
                    <a:gd name="f406" fmla="*/ f311 1 176844"/>
                    <a:gd name="f407" fmla="*/ f312 1 340054"/>
                    <a:gd name="f408" fmla="*/ f313 1 176844"/>
                    <a:gd name="f409" fmla="*/ f314 1 340054"/>
                    <a:gd name="f410" fmla="*/ f315 1 176844"/>
                    <a:gd name="f411" fmla="*/ f316 1 340054"/>
                    <a:gd name="f412" fmla="*/ f317 1 176844"/>
                    <a:gd name="f413" fmla="*/ f318 1 340054"/>
                    <a:gd name="f414" fmla="*/ f319 1 176844"/>
                    <a:gd name="f415" fmla="*/ f320 1 340054"/>
                    <a:gd name="f416" fmla="*/ f321 1 176844"/>
                    <a:gd name="f417" fmla="*/ f322 1 340054"/>
                    <a:gd name="f418" fmla="*/ f323 1 176844"/>
                    <a:gd name="f419" fmla="*/ f324 1 340054"/>
                    <a:gd name="f420" fmla="*/ f222 1 f229"/>
                    <a:gd name="f421" fmla="*/ f223 1 f229"/>
                    <a:gd name="f422" fmla="*/ f222 1 f230"/>
                    <a:gd name="f423" fmla="*/ f224 1 f230"/>
                    <a:gd name="f424" fmla="*/ f326 1 f229"/>
                    <a:gd name="f425" fmla="*/ f327 1 f230"/>
                    <a:gd name="f426" fmla="*/ f328 1 f229"/>
                    <a:gd name="f427" fmla="*/ f329 1 f230"/>
                    <a:gd name="f428" fmla="*/ f330 1 f229"/>
                    <a:gd name="f429" fmla="*/ f331 1 f230"/>
                    <a:gd name="f430" fmla="*/ f332 1 f229"/>
                    <a:gd name="f431" fmla="*/ f333 1 f230"/>
                    <a:gd name="f432" fmla="*/ f334 1 f229"/>
                    <a:gd name="f433" fmla="*/ f335 1 f230"/>
                    <a:gd name="f434" fmla="*/ f336 1 f229"/>
                    <a:gd name="f435" fmla="*/ f337 1 f230"/>
                    <a:gd name="f436" fmla="*/ f338 1 f229"/>
                    <a:gd name="f437" fmla="*/ f339 1 f230"/>
                    <a:gd name="f438" fmla="*/ f340 1 f229"/>
                    <a:gd name="f439" fmla="*/ f341 1 f230"/>
                    <a:gd name="f440" fmla="*/ f342 1 f229"/>
                    <a:gd name="f441" fmla="*/ f343 1 f230"/>
                    <a:gd name="f442" fmla="*/ f344 1 f229"/>
                    <a:gd name="f443" fmla="*/ f345 1 f230"/>
                    <a:gd name="f444" fmla="*/ f346 1 f229"/>
                    <a:gd name="f445" fmla="*/ f347 1 f230"/>
                    <a:gd name="f446" fmla="*/ f348 1 f229"/>
                    <a:gd name="f447" fmla="*/ f349 1 f230"/>
                    <a:gd name="f448" fmla="*/ f350 1 f229"/>
                    <a:gd name="f449" fmla="*/ f351 1 f230"/>
                    <a:gd name="f450" fmla="*/ f352 1 f229"/>
                    <a:gd name="f451" fmla="*/ f353 1 f230"/>
                    <a:gd name="f452" fmla="*/ f354 1 f229"/>
                    <a:gd name="f453" fmla="*/ f355 1 f230"/>
                    <a:gd name="f454" fmla="*/ f356 1 f229"/>
                    <a:gd name="f455" fmla="*/ f357 1 f230"/>
                    <a:gd name="f456" fmla="*/ f358 1 f229"/>
                    <a:gd name="f457" fmla="*/ f359 1 f230"/>
                    <a:gd name="f458" fmla="*/ f360 1 f229"/>
                    <a:gd name="f459" fmla="*/ f361 1 f230"/>
                    <a:gd name="f460" fmla="*/ f362 1 f229"/>
                    <a:gd name="f461" fmla="*/ f363 1 f230"/>
                    <a:gd name="f462" fmla="*/ f364 1 f229"/>
                    <a:gd name="f463" fmla="*/ f365 1 f230"/>
                    <a:gd name="f464" fmla="*/ f366 1 f229"/>
                    <a:gd name="f465" fmla="*/ f367 1 f230"/>
                    <a:gd name="f466" fmla="*/ f368 1 f229"/>
                    <a:gd name="f467" fmla="*/ f369 1 f230"/>
                    <a:gd name="f468" fmla="*/ f370 1 f229"/>
                    <a:gd name="f469" fmla="*/ f371 1 f230"/>
                    <a:gd name="f470" fmla="*/ f372 1 f229"/>
                    <a:gd name="f471" fmla="*/ f373 1 f230"/>
                    <a:gd name="f472" fmla="*/ f374 1 f229"/>
                    <a:gd name="f473" fmla="*/ f375 1 f230"/>
                    <a:gd name="f474" fmla="*/ f376 1 f229"/>
                    <a:gd name="f475" fmla="*/ f377 1 f230"/>
                    <a:gd name="f476" fmla="*/ f378 1 f229"/>
                    <a:gd name="f477" fmla="*/ f379 1 f230"/>
                    <a:gd name="f478" fmla="*/ f380 1 f229"/>
                    <a:gd name="f479" fmla="*/ f381 1 f230"/>
                    <a:gd name="f480" fmla="*/ f382 1 f229"/>
                    <a:gd name="f481" fmla="*/ f383 1 f230"/>
                    <a:gd name="f482" fmla="*/ f384 1 f229"/>
                    <a:gd name="f483" fmla="*/ f385 1 f230"/>
                    <a:gd name="f484" fmla="*/ f386 1 f229"/>
                    <a:gd name="f485" fmla="*/ f387 1 f230"/>
                    <a:gd name="f486" fmla="*/ f388 1 f229"/>
                    <a:gd name="f487" fmla="*/ f389 1 f230"/>
                    <a:gd name="f488" fmla="*/ f390 1 f229"/>
                    <a:gd name="f489" fmla="*/ f391 1 f230"/>
                    <a:gd name="f490" fmla="*/ f392 1 f229"/>
                    <a:gd name="f491" fmla="*/ f393 1 f230"/>
                    <a:gd name="f492" fmla="*/ f394 1 f229"/>
                    <a:gd name="f493" fmla="*/ f395 1 f230"/>
                    <a:gd name="f494" fmla="*/ f396 1 f229"/>
                    <a:gd name="f495" fmla="*/ f397 1 f230"/>
                    <a:gd name="f496" fmla="*/ f398 1 f229"/>
                    <a:gd name="f497" fmla="*/ f399 1 f230"/>
                    <a:gd name="f498" fmla="*/ f400 1 f229"/>
                    <a:gd name="f499" fmla="*/ f401 1 f230"/>
                    <a:gd name="f500" fmla="*/ f402 1 f229"/>
                    <a:gd name="f501" fmla="*/ f403 1 f230"/>
                    <a:gd name="f502" fmla="*/ f404 1 f229"/>
                    <a:gd name="f503" fmla="*/ f405 1 f230"/>
                    <a:gd name="f504" fmla="*/ f406 1 f229"/>
                    <a:gd name="f505" fmla="*/ f407 1 f230"/>
                    <a:gd name="f506" fmla="*/ f408 1 f229"/>
                    <a:gd name="f507" fmla="*/ f409 1 f230"/>
                    <a:gd name="f508" fmla="*/ f410 1 f229"/>
                    <a:gd name="f509" fmla="*/ f411 1 f230"/>
                    <a:gd name="f510" fmla="*/ f412 1 f229"/>
                    <a:gd name="f511" fmla="*/ f413 1 f230"/>
                    <a:gd name="f512" fmla="*/ f414 1 f229"/>
                    <a:gd name="f513" fmla="*/ f415 1 f230"/>
                    <a:gd name="f514" fmla="*/ f416 1 f229"/>
                    <a:gd name="f515" fmla="*/ f417 1 f230"/>
                    <a:gd name="f516" fmla="*/ f418 1 f229"/>
                    <a:gd name="f517" fmla="*/ f419 1 f230"/>
                    <a:gd name="f518" fmla="*/ f420 f220 1"/>
                    <a:gd name="f519" fmla="*/ f421 f220 1"/>
                    <a:gd name="f520" fmla="*/ f423 f221 1"/>
                    <a:gd name="f521" fmla="*/ f422 f221 1"/>
                    <a:gd name="f522" fmla="*/ f424 f220 1"/>
                    <a:gd name="f523" fmla="*/ f425 f221 1"/>
                    <a:gd name="f524" fmla="*/ f426 f220 1"/>
                    <a:gd name="f525" fmla="*/ f427 f221 1"/>
                    <a:gd name="f526" fmla="*/ f428 f220 1"/>
                    <a:gd name="f527" fmla="*/ f429 f221 1"/>
                    <a:gd name="f528" fmla="*/ f430 f220 1"/>
                    <a:gd name="f529" fmla="*/ f431 f221 1"/>
                    <a:gd name="f530" fmla="*/ f432 f220 1"/>
                    <a:gd name="f531" fmla="*/ f433 f221 1"/>
                    <a:gd name="f532" fmla="*/ f434 f220 1"/>
                    <a:gd name="f533" fmla="*/ f435 f221 1"/>
                    <a:gd name="f534" fmla="*/ f436 f220 1"/>
                    <a:gd name="f535" fmla="*/ f437 f221 1"/>
                    <a:gd name="f536" fmla="*/ f438 f220 1"/>
                    <a:gd name="f537" fmla="*/ f439 f221 1"/>
                    <a:gd name="f538" fmla="*/ f440 f220 1"/>
                    <a:gd name="f539" fmla="*/ f441 f221 1"/>
                    <a:gd name="f540" fmla="*/ f442 f220 1"/>
                    <a:gd name="f541" fmla="*/ f443 f221 1"/>
                    <a:gd name="f542" fmla="*/ f444 f220 1"/>
                    <a:gd name="f543" fmla="*/ f445 f221 1"/>
                    <a:gd name="f544" fmla="*/ f446 f220 1"/>
                    <a:gd name="f545" fmla="*/ f447 f221 1"/>
                    <a:gd name="f546" fmla="*/ f448 f220 1"/>
                    <a:gd name="f547" fmla="*/ f449 f221 1"/>
                    <a:gd name="f548" fmla="*/ f450 f220 1"/>
                    <a:gd name="f549" fmla="*/ f451 f221 1"/>
                    <a:gd name="f550" fmla="*/ f452 f220 1"/>
                    <a:gd name="f551" fmla="*/ f453 f221 1"/>
                    <a:gd name="f552" fmla="*/ f454 f220 1"/>
                    <a:gd name="f553" fmla="*/ f455 f221 1"/>
                    <a:gd name="f554" fmla="*/ f456 f220 1"/>
                    <a:gd name="f555" fmla="*/ f457 f221 1"/>
                    <a:gd name="f556" fmla="*/ f458 f220 1"/>
                    <a:gd name="f557" fmla="*/ f459 f221 1"/>
                    <a:gd name="f558" fmla="*/ f460 f220 1"/>
                    <a:gd name="f559" fmla="*/ f461 f221 1"/>
                    <a:gd name="f560" fmla="*/ f462 f220 1"/>
                    <a:gd name="f561" fmla="*/ f463 f221 1"/>
                    <a:gd name="f562" fmla="*/ f464 f220 1"/>
                    <a:gd name="f563" fmla="*/ f465 f221 1"/>
                    <a:gd name="f564" fmla="*/ f466 f220 1"/>
                    <a:gd name="f565" fmla="*/ f467 f221 1"/>
                    <a:gd name="f566" fmla="*/ f468 f220 1"/>
                    <a:gd name="f567" fmla="*/ f469 f221 1"/>
                    <a:gd name="f568" fmla="*/ f470 f220 1"/>
                    <a:gd name="f569" fmla="*/ f471 f221 1"/>
                    <a:gd name="f570" fmla="*/ f472 f220 1"/>
                    <a:gd name="f571" fmla="*/ f473 f221 1"/>
                    <a:gd name="f572" fmla="*/ f474 f220 1"/>
                    <a:gd name="f573" fmla="*/ f475 f221 1"/>
                    <a:gd name="f574" fmla="*/ f476 f220 1"/>
                    <a:gd name="f575" fmla="*/ f477 f221 1"/>
                    <a:gd name="f576" fmla="*/ f478 f220 1"/>
                    <a:gd name="f577" fmla="*/ f479 f221 1"/>
                    <a:gd name="f578" fmla="*/ f480 f220 1"/>
                    <a:gd name="f579" fmla="*/ f481 f221 1"/>
                    <a:gd name="f580" fmla="*/ f482 f220 1"/>
                    <a:gd name="f581" fmla="*/ f483 f221 1"/>
                    <a:gd name="f582" fmla="*/ f484 f220 1"/>
                    <a:gd name="f583" fmla="*/ f485 f221 1"/>
                    <a:gd name="f584" fmla="*/ f486 f220 1"/>
                    <a:gd name="f585" fmla="*/ f487 f221 1"/>
                    <a:gd name="f586" fmla="*/ f488 f220 1"/>
                    <a:gd name="f587" fmla="*/ f489 f221 1"/>
                    <a:gd name="f588" fmla="*/ f490 f220 1"/>
                    <a:gd name="f589" fmla="*/ f491 f221 1"/>
                    <a:gd name="f590" fmla="*/ f492 f220 1"/>
                    <a:gd name="f591" fmla="*/ f493 f221 1"/>
                    <a:gd name="f592" fmla="*/ f494 f220 1"/>
                    <a:gd name="f593" fmla="*/ f495 f221 1"/>
                    <a:gd name="f594" fmla="*/ f496 f220 1"/>
                    <a:gd name="f595" fmla="*/ f497 f221 1"/>
                    <a:gd name="f596" fmla="*/ f498 f220 1"/>
                    <a:gd name="f597" fmla="*/ f499 f221 1"/>
                    <a:gd name="f598" fmla="*/ f500 f220 1"/>
                    <a:gd name="f599" fmla="*/ f501 f221 1"/>
                    <a:gd name="f600" fmla="*/ f502 f220 1"/>
                    <a:gd name="f601" fmla="*/ f503 f221 1"/>
                    <a:gd name="f602" fmla="*/ f504 f220 1"/>
                    <a:gd name="f603" fmla="*/ f505 f221 1"/>
                    <a:gd name="f604" fmla="*/ f506 f220 1"/>
                    <a:gd name="f605" fmla="*/ f507 f221 1"/>
                    <a:gd name="f606" fmla="*/ f508 f220 1"/>
                    <a:gd name="f607" fmla="*/ f509 f221 1"/>
                    <a:gd name="f608" fmla="*/ f510 f220 1"/>
                    <a:gd name="f609" fmla="*/ f511 f221 1"/>
                    <a:gd name="f610" fmla="*/ f512 f220 1"/>
                    <a:gd name="f611" fmla="*/ f513 f221 1"/>
                    <a:gd name="f612" fmla="*/ f514 f220 1"/>
                    <a:gd name="f613" fmla="*/ f515 f221 1"/>
                    <a:gd name="f614" fmla="*/ f516 f220 1"/>
                    <a:gd name="f615" fmla="*/ f517 f2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25">
                      <a:pos x="f522" y="f523"/>
                    </a:cxn>
                    <a:cxn ang="f325">
                      <a:pos x="f524" y="f525"/>
                    </a:cxn>
                    <a:cxn ang="f325">
                      <a:pos x="f526" y="f527"/>
                    </a:cxn>
                    <a:cxn ang="f325">
                      <a:pos x="f528" y="f529"/>
                    </a:cxn>
                    <a:cxn ang="f325">
                      <a:pos x="f530" y="f531"/>
                    </a:cxn>
                    <a:cxn ang="f325">
                      <a:pos x="f532" y="f533"/>
                    </a:cxn>
                    <a:cxn ang="f325">
                      <a:pos x="f534" y="f535"/>
                    </a:cxn>
                    <a:cxn ang="f325">
                      <a:pos x="f536" y="f537"/>
                    </a:cxn>
                    <a:cxn ang="f325">
                      <a:pos x="f538" y="f539"/>
                    </a:cxn>
                    <a:cxn ang="f325">
                      <a:pos x="f540" y="f541"/>
                    </a:cxn>
                    <a:cxn ang="f325">
                      <a:pos x="f542" y="f543"/>
                    </a:cxn>
                    <a:cxn ang="f325">
                      <a:pos x="f544" y="f545"/>
                    </a:cxn>
                    <a:cxn ang="f325">
                      <a:pos x="f546" y="f547"/>
                    </a:cxn>
                    <a:cxn ang="f325">
                      <a:pos x="f548" y="f549"/>
                    </a:cxn>
                    <a:cxn ang="f325">
                      <a:pos x="f550" y="f551"/>
                    </a:cxn>
                    <a:cxn ang="f325">
                      <a:pos x="f552" y="f553"/>
                    </a:cxn>
                    <a:cxn ang="f325">
                      <a:pos x="f554" y="f555"/>
                    </a:cxn>
                    <a:cxn ang="f325">
                      <a:pos x="f556" y="f557"/>
                    </a:cxn>
                    <a:cxn ang="f325">
                      <a:pos x="f558" y="f559"/>
                    </a:cxn>
                    <a:cxn ang="f325">
                      <a:pos x="f560" y="f561"/>
                    </a:cxn>
                    <a:cxn ang="f325">
                      <a:pos x="f562" y="f563"/>
                    </a:cxn>
                    <a:cxn ang="f325">
                      <a:pos x="f564" y="f565"/>
                    </a:cxn>
                    <a:cxn ang="f325">
                      <a:pos x="f566" y="f567"/>
                    </a:cxn>
                    <a:cxn ang="f325">
                      <a:pos x="f568" y="f569"/>
                    </a:cxn>
                    <a:cxn ang="f325">
                      <a:pos x="f570" y="f571"/>
                    </a:cxn>
                    <a:cxn ang="f325">
                      <a:pos x="f572" y="f573"/>
                    </a:cxn>
                    <a:cxn ang="f325">
                      <a:pos x="f574" y="f575"/>
                    </a:cxn>
                    <a:cxn ang="f325">
                      <a:pos x="f576" y="f577"/>
                    </a:cxn>
                    <a:cxn ang="f325">
                      <a:pos x="f578" y="f579"/>
                    </a:cxn>
                    <a:cxn ang="f325">
                      <a:pos x="f580" y="f581"/>
                    </a:cxn>
                    <a:cxn ang="f325">
                      <a:pos x="f582" y="f583"/>
                    </a:cxn>
                    <a:cxn ang="f325">
                      <a:pos x="f584" y="f585"/>
                    </a:cxn>
                    <a:cxn ang="f325">
                      <a:pos x="f586" y="f587"/>
                    </a:cxn>
                    <a:cxn ang="f325">
                      <a:pos x="f588" y="f589"/>
                    </a:cxn>
                    <a:cxn ang="f325">
                      <a:pos x="f590" y="f591"/>
                    </a:cxn>
                    <a:cxn ang="f325">
                      <a:pos x="f592" y="f593"/>
                    </a:cxn>
                    <a:cxn ang="f325">
                      <a:pos x="f594" y="f595"/>
                    </a:cxn>
                    <a:cxn ang="f325">
                      <a:pos x="f596" y="f597"/>
                    </a:cxn>
                    <a:cxn ang="f325">
                      <a:pos x="f598" y="f599"/>
                    </a:cxn>
                    <a:cxn ang="f325">
                      <a:pos x="f600" y="f601"/>
                    </a:cxn>
                    <a:cxn ang="f325">
                      <a:pos x="f602" y="f603"/>
                    </a:cxn>
                    <a:cxn ang="f325">
                      <a:pos x="f604" y="f605"/>
                    </a:cxn>
                    <a:cxn ang="f325">
                      <a:pos x="f606" y="f607"/>
                    </a:cxn>
                    <a:cxn ang="f325">
                      <a:pos x="f608" y="f609"/>
                    </a:cxn>
                    <a:cxn ang="f325">
                      <a:pos x="f610" y="f611"/>
                    </a:cxn>
                    <a:cxn ang="f325">
                      <a:pos x="f612" y="f613"/>
                    </a:cxn>
                    <a:cxn ang="f325">
                      <a:pos x="f614" y="f615"/>
                    </a:cxn>
                  </a:cxnLst>
                  <a:rect l="f518" t="f521" r="f519" b="f520"/>
                  <a:pathLst>
                    <a:path w="176844" h="340054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cubicBezTo>
                        <a:pt x="f16" y="f17"/>
                        <a:pt x="f18" y="f19"/>
                        <a:pt x="f20" y="f21"/>
                      </a:cubicBezTo>
                      <a:lnTo>
                        <a:pt x="f22" y="f23"/>
                      </a:lnTo>
                      <a:cubicBezTo>
                        <a:pt x="f24" y="f25"/>
                        <a:pt x="f26" y="f27"/>
                        <a:pt x="f28" y="f29"/>
                      </a:cubicBezTo>
                      <a:lnTo>
                        <a:pt x="f30" y="f31"/>
                      </a:lnTo>
                      <a:cubicBezTo>
                        <a:pt x="f32" y="f33"/>
                        <a:pt x="f34" y="f35"/>
                        <a:pt x="f36" y="f37"/>
                      </a:cubicBezTo>
                      <a:lnTo>
                        <a:pt x="f38" y="f39"/>
                      </a:lnTo>
                      <a:cubicBezTo>
                        <a:pt x="f40" y="f41"/>
                        <a:pt x="f42" y="f43"/>
                        <a:pt x="f44" y="f45"/>
                      </a:cubicBezTo>
                      <a:lnTo>
                        <a:pt x="f46" y="f47"/>
                      </a:lnTo>
                      <a:cubicBezTo>
                        <a:pt x="f48" y="f49"/>
                        <a:pt x="f50" y="f51"/>
                        <a:pt x="f52" y="f53"/>
                      </a:cubicBezTo>
                      <a:lnTo>
                        <a:pt x="f54" y="f55"/>
                      </a:lnTo>
                      <a:cubicBezTo>
                        <a:pt x="f56" y="f57"/>
                        <a:pt x="f58" y="f59"/>
                        <a:pt x="f60" y="f61"/>
                      </a:cubicBezTo>
                      <a:lnTo>
                        <a:pt x="f62" y="f63"/>
                      </a:lnTo>
                      <a:cubicBezTo>
                        <a:pt x="f64" y="f65"/>
                        <a:pt x="f66" y="f67"/>
                        <a:pt x="f68" y="f69"/>
                      </a:cubicBezTo>
                      <a:lnTo>
                        <a:pt x="f70" y="f71"/>
                      </a:lnTo>
                      <a:cubicBezTo>
                        <a:pt x="f72" y="f73"/>
                        <a:pt x="f74" y="f75"/>
                        <a:pt x="f76" y="f77"/>
                      </a:cubicBezTo>
                      <a:lnTo>
                        <a:pt x="f78" y="f79"/>
                      </a:lnTo>
                      <a:cubicBezTo>
                        <a:pt x="f80" y="f81"/>
                        <a:pt x="f82" y="f83"/>
                        <a:pt x="f84" y="f85"/>
                      </a:cubicBezTo>
                      <a:cubicBezTo>
                        <a:pt x="f86" y="f87"/>
                        <a:pt x="f88" y="f89"/>
                        <a:pt x="f90" y="f91"/>
                      </a:cubicBezTo>
                      <a:cubicBezTo>
                        <a:pt x="f92" y="f93"/>
                        <a:pt x="f94" y="f95"/>
                        <a:pt x="f96" y="f97"/>
                      </a:cubicBezTo>
                      <a:cubicBezTo>
                        <a:pt x="f98" y="f99"/>
                        <a:pt x="f100" y="f101"/>
                        <a:pt x="f102" y="f103"/>
                      </a:cubicBezTo>
                      <a:lnTo>
                        <a:pt x="f104" y="f105"/>
                      </a:lnTo>
                      <a:cubicBezTo>
                        <a:pt x="f106" y="f107"/>
                        <a:pt x="f104" y="f108"/>
                        <a:pt x="f100" y="f109"/>
                      </a:cubicBezTo>
                      <a:cubicBezTo>
                        <a:pt x="f110" y="f111"/>
                        <a:pt x="f112" y="f113"/>
                        <a:pt x="f114" y="f115"/>
                      </a:cubicBezTo>
                      <a:lnTo>
                        <a:pt x="f116" y="f117"/>
                      </a:lnTo>
                      <a:cubicBezTo>
                        <a:pt x="f118" y="f119"/>
                        <a:pt x="f120" y="f121"/>
                        <a:pt x="f122" y="f123"/>
                      </a:cubicBezTo>
                      <a:lnTo>
                        <a:pt x="f124" y="f125"/>
                      </a:lnTo>
                      <a:cubicBezTo>
                        <a:pt x="f126" y="f127"/>
                        <a:pt x="f128" y="f129"/>
                        <a:pt x="f130" y="f131"/>
                      </a:cubicBezTo>
                      <a:cubicBezTo>
                        <a:pt x="f132" y="f133"/>
                        <a:pt x="f134" y="f129"/>
                        <a:pt x="f135" y="f136"/>
                      </a:cubicBezTo>
                      <a:cubicBezTo>
                        <a:pt x="f137" y="f138"/>
                        <a:pt x="f139" y="f140"/>
                        <a:pt x="f141" y="f142"/>
                      </a:cubicBezTo>
                      <a:cubicBezTo>
                        <a:pt x="f143" y="f144"/>
                        <a:pt x="f145" y="f146"/>
                        <a:pt x="f147" y="f148"/>
                      </a:cubicBezTo>
                      <a:cubicBezTo>
                        <a:pt x="f149" y="f150"/>
                        <a:pt x="f151" y="f152"/>
                        <a:pt x="f153" y="f154"/>
                      </a:cubicBezTo>
                      <a:cubicBezTo>
                        <a:pt x="f155" y="f156"/>
                        <a:pt x="f157" y="f158"/>
                        <a:pt x="f159" y="f160"/>
                      </a:cubicBezTo>
                      <a:lnTo>
                        <a:pt x="f161" y="f162"/>
                      </a:lnTo>
                      <a:cubicBezTo>
                        <a:pt x="f163" y="f164"/>
                        <a:pt x="f165" y="f166"/>
                        <a:pt x="f167" y="f168"/>
                      </a:cubicBezTo>
                      <a:cubicBezTo>
                        <a:pt x="f169" y="f170"/>
                        <a:pt x="f171" y="f172"/>
                        <a:pt x="f173" y="f174"/>
                      </a:cubicBezTo>
                      <a:cubicBezTo>
                        <a:pt x="f175" y="f176"/>
                        <a:pt x="f177" y="f178"/>
                        <a:pt x="f179" y="f180"/>
                      </a:cubicBezTo>
                      <a:lnTo>
                        <a:pt x="f181" y="f182"/>
                      </a:lnTo>
                      <a:cubicBezTo>
                        <a:pt x="f183" y="f184"/>
                        <a:pt x="f185" y="f186"/>
                        <a:pt x="f187" y="f188"/>
                      </a:cubicBezTo>
                      <a:lnTo>
                        <a:pt x="f189" y="f190"/>
                      </a:lnTo>
                      <a:cubicBezTo>
                        <a:pt x="f191" y="f192"/>
                        <a:pt x="f193" y="f194"/>
                        <a:pt x="f195" y="f196"/>
                      </a:cubicBezTo>
                      <a:lnTo>
                        <a:pt x="f197" y="f198"/>
                      </a:lnTo>
                      <a:cubicBezTo>
                        <a:pt x="f199" y="f200"/>
                        <a:pt x="f201" y="f202"/>
                        <a:pt x="f203" y="f204"/>
                      </a:cubicBezTo>
                      <a:lnTo>
                        <a:pt x="f205" y="f206"/>
                      </a:lnTo>
                      <a:cubicBezTo>
                        <a:pt x="f207" y="f208"/>
                        <a:pt x="f209" y="f210"/>
                        <a:pt x="f211" y="f212"/>
                      </a:cubicBezTo>
                      <a:cubicBezTo>
                        <a:pt x="f213" y="f214"/>
                        <a:pt x="f215" y="f216"/>
                        <a:pt x="f217" y="f218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2" name="Forma libre: forma 37">
                  <a:extLst>
                    <a:ext uri="{FF2B5EF4-FFF2-40B4-BE49-F238E27FC236}">
                      <a16:creationId xmlns:a16="http://schemas.microsoft.com/office/drawing/2014/main" id="{1A7B062B-4A12-ACEA-B0DB-21F60BD8B980}"/>
                    </a:ext>
                  </a:extLst>
                </p:cNvPr>
                <p:cNvSpPr/>
                <p:nvPr/>
              </p:nvSpPr>
              <p:spPr>
                <a:xfrm>
                  <a:off x="7856159" y="3920663"/>
                  <a:ext cx="439625" cy="26660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39624"/>
                    <a:gd name="f7" fmla="val 266606"/>
                    <a:gd name="f8" fmla="val 324735"/>
                    <a:gd name="f9" fmla="val 120758"/>
                    <a:gd name="f10" fmla="val 324353"/>
                    <a:gd name="f11" fmla="val 112947"/>
                    <a:gd name="f12" fmla="val 316733"/>
                    <a:gd name="f13" fmla="val 103422"/>
                    <a:gd name="f14" fmla="val 307780"/>
                    <a:gd name="f15" fmla="val 99517"/>
                    <a:gd name="f16" fmla="val 178907"/>
                    <a:gd name="f17" fmla="val 43700"/>
                    <a:gd name="f18" fmla="val 169858"/>
                    <a:gd name="f19" fmla="val 39795"/>
                    <a:gd name="f20" fmla="val 156714"/>
                    <a:gd name="f21" fmla="val 42176"/>
                    <a:gd name="f22" fmla="val 149760"/>
                    <a:gd name="f23" fmla="val 49034"/>
                    <a:gd name="f24" fmla="val 123090"/>
                    <a:gd name="f25" fmla="val 74847"/>
                    <a:gd name="f26" fmla="val 116042"/>
                    <a:gd name="f27" fmla="val 81610"/>
                    <a:gd name="f28" fmla="val 105374"/>
                    <a:gd name="f29" fmla="val 80943"/>
                    <a:gd name="f30" fmla="val 99278"/>
                    <a:gd name="f31" fmla="val 73228"/>
                    <a:gd name="f32" fmla="val 97563"/>
                    <a:gd name="f33" fmla="val 71037"/>
                    <a:gd name="f34" fmla="val 91467"/>
                    <a:gd name="f35" fmla="val 63322"/>
                    <a:gd name="f36" fmla="val 85371"/>
                    <a:gd name="f37" fmla="val 49987"/>
                    <a:gd name="f38" fmla="val 84038"/>
                    <a:gd name="f39" fmla="val 41319"/>
                    <a:gd name="f40" fmla="val 82704"/>
                    <a:gd name="f41" fmla="val 32747"/>
                    <a:gd name="f42" fmla="val 73941"/>
                    <a:gd name="f43" fmla="val 22936"/>
                    <a:gd name="f44" fmla="val 64702"/>
                    <a:gd name="f45" fmla="val 19602"/>
                    <a:gd name="f46" fmla="val 12791"/>
                    <a:gd name="f47" fmla="val 1028"/>
                    <a:gd name="f48" fmla="val 3551"/>
                    <a:gd name="f49" fmla="val -2305"/>
                    <a:gd name="f50" fmla="val -1878"/>
                    <a:gd name="f51" fmla="val 2743"/>
                    <a:gd name="f52" fmla="val 599"/>
                    <a:gd name="f53" fmla="val 12173"/>
                    <a:gd name="f54" fmla="val 3837"/>
                    <a:gd name="f55" fmla="val 24365"/>
                    <a:gd name="f56" fmla="val 6314"/>
                    <a:gd name="f57" fmla="val 33890"/>
                    <a:gd name="f58" fmla="val 14601"/>
                    <a:gd name="f59" fmla="val 44558"/>
                    <a:gd name="f60" fmla="val 22125"/>
                    <a:gd name="f61" fmla="val 47987"/>
                    <a:gd name="f62" fmla="val 29745"/>
                    <a:gd name="f63" fmla="val 51511"/>
                    <a:gd name="f64" fmla="val 38318"/>
                    <a:gd name="f65" fmla="val 62084"/>
                    <a:gd name="f66" fmla="val 41366"/>
                    <a:gd name="f67" fmla="val 71418"/>
                    <a:gd name="f68" fmla="val 47271"/>
                    <a:gd name="f69" fmla="val 90087"/>
                    <a:gd name="f70" fmla="val 50224"/>
                    <a:gd name="f71" fmla="val 99422"/>
                    <a:gd name="f72" fmla="val 58129"/>
                    <a:gd name="f73" fmla="val 109518"/>
                    <a:gd name="f74" fmla="val 64892"/>
                    <a:gd name="f75" fmla="val 112471"/>
                    <a:gd name="f76" fmla="val 71560"/>
                    <a:gd name="f77" fmla="val 115519"/>
                    <a:gd name="f78" fmla="val 79942"/>
                    <a:gd name="f79" fmla="val 114852"/>
                    <a:gd name="f80" fmla="val 83466"/>
                    <a:gd name="f81" fmla="val 110947"/>
                    <a:gd name="f82" fmla="val 86990"/>
                    <a:gd name="f83" fmla="val 107137"/>
                    <a:gd name="f84" fmla="val 96992"/>
                    <a:gd name="f85" fmla="val 107804"/>
                    <a:gd name="f86" fmla="val 105660"/>
                    <a:gd name="f87" fmla="val 112376"/>
                    <a:gd name="f88" fmla="val 154523"/>
                    <a:gd name="f89" fmla="val 138379"/>
                    <a:gd name="f90" fmla="val 163190"/>
                    <a:gd name="f91" fmla="val 142951"/>
                    <a:gd name="f92" fmla="val 171477"/>
                    <a:gd name="f93" fmla="val 154667"/>
                    <a:gd name="f94" fmla="val 173001"/>
                    <a:gd name="f95" fmla="val 164382"/>
                    <a:gd name="f96" fmla="val 173668"/>
                    <a:gd name="f97" fmla="val 168573"/>
                    <a:gd name="f98" fmla="val 175192"/>
                    <a:gd name="f99" fmla="val 178289"/>
                    <a:gd name="f100" fmla="val 170334"/>
                    <a:gd name="f101" fmla="val 188480"/>
                    <a:gd name="f102" fmla="val 162904"/>
                    <a:gd name="f103" fmla="val 191338"/>
                    <a:gd name="f104" fmla="val 155571"/>
                    <a:gd name="f105" fmla="val 194195"/>
                    <a:gd name="f106" fmla="val 150808"/>
                    <a:gd name="f107" fmla="val 201053"/>
                    <a:gd name="f108" fmla="val 152523"/>
                    <a:gd name="f109" fmla="val 206578"/>
                    <a:gd name="f110" fmla="val 154237"/>
                    <a:gd name="f111" fmla="val 212198"/>
                    <a:gd name="f112" fmla="val 163571"/>
                    <a:gd name="f113" fmla="val 216579"/>
                    <a:gd name="f114" fmla="val 173382"/>
                    <a:gd name="f115" fmla="val 216484"/>
                    <a:gd name="f116" fmla="val 179764"/>
                    <a:gd name="f117" fmla="val 189575"/>
                    <a:gd name="f118" fmla="val 216198"/>
                    <a:gd name="f119" fmla="val 203767"/>
                    <a:gd name="f120" fmla="val 221246"/>
                    <a:gd name="f121" fmla="val 211292"/>
                    <a:gd name="f122" fmla="val 227533"/>
                    <a:gd name="f123" fmla="val 212816"/>
                    <a:gd name="f124" fmla="val 228866"/>
                    <a:gd name="f125" fmla="val 220340"/>
                    <a:gd name="f126" fmla="val 235153"/>
                    <a:gd name="f127" fmla="val 234437"/>
                    <a:gd name="f128" fmla="val 239249"/>
                    <a:gd name="f129" fmla="val 244153"/>
                    <a:gd name="f130" fmla="val 237915"/>
                    <a:gd name="f131" fmla="val 247201"/>
                    <a:gd name="f132" fmla="val 237534"/>
                    <a:gd name="f133" fmla="val 256917"/>
                    <a:gd name="f134" fmla="val 236201"/>
                    <a:gd name="f135" fmla="val 270347"/>
                    <a:gd name="f136" fmla="val 229247"/>
                    <a:gd name="f137" fmla="val 277014"/>
                    <a:gd name="f138" fmla="val 222008"/>
                    <a:gd name="f139" fmla="val 291778"/>
                    <a:gd name="f140" fmla="val 206006"/>
                    <a:gd name="f141" fmla="val 298446"/>
                    <a:gd name="f142" fmla="val 198767"/>
                    <a:gd name="f143" fmla="val 310828"/>
                    <a:gd name="f144" fmla="val 196005"/>
                    <a:gd name="f145" fmla="val 319305"/>
                    <a:gd name="f146" fmla="val 199815"/>
                    <a:gd name="f147" fmla="val 327783"/>
                    <a:gd name="f148" fmla="val 203625"/>
                    <a:gd name="f149" fmla="val 339212"/>
                    <a:gd name="f150" fmla="val 213436"/>
                    <a:gd name="f151" fmla="val 344642"/>
                    <a:gd name="f152" fmla="val 221627"/>
                    <a:gd name="f153" fmla="val 358548"/>
                    <a:gd name="f154" fmla="val 242582"/>
                    <a:gd name="f155" fmla="val 363978"/>
                    <a:gd name="f156" fmla="val 250774"/>
                    <a:gd name="f157" fmla="val 376360"/>
                    <a:gd name="f158" fmla="val 258870"/>
                    <a:gd name="f159" fmla="val 385980"/>
                    <a:gd name="f160" fmla="val 260489"/>
                    <a:gd name="f161" fmla="val 419508"/>
                    <a:gd name="f162" fmla="val 266204"/>
                    <a:gd name="f163" fmla="val 429128"/>
                    <a:gd name="f164" fmla="val 267824"/>
                    <a:gd name="f165" fmla="val 438082"/>
                    <a:gd name="f166" fmla="val 264395"/>
                    <a:gd name="f167" fmla="val 439415"/>
                    <a:gd name="f168" fmla="val 258680"/>
                    <a:gd name="f169" fmla="val 440654"/>
                    <a:gd name="f170" fmla="val 252869"/>
                    <a:gd name="f171" fmla="val 436272"/>
                    <a:gd name="f172" fmla="val 243154"/>
                    <a:gd name="f173" fmla="val 429604"/>
                    <a:gd name="f174" fmla="val 237058"/>
                    <a:gd name="f175" fmla="val 422937"/>
                    <a:gd name="f176" fmla="val 230962"/>
                    <a:gd name="f177" fmla="val 409698"/>
                    <a:gd name="f178" fmla="val 224009"/>
                    <a:gd name="f179" fmla="val 400173"/>
                    <a:gd name="f180" fmla="val 393314"/>
                    <a:gd name="f181" fmla="val 219913"/>
                    <a:gd name="f182" fmla="val 383789"/>
                    <a:gd name="f183" fmla="val 217532"/>
                    <a:gd name="f184" fmla="val 372169"/>
                    <a:gd name="f185" fmla="val 208483"/>
                    <a:gd name="f186" fmla="val 367407"/>
                    <a:gd name="f187" fmla="val 199910"/>
                    <a:gd name="f188" fmla="val 363311"/>
                    <a:gd name="f189" fmla="val 192481"/>
                    <a:gd name="f190" fmla="val 183908"/>
                    <a:gd name="f191" fmla="val 361501"/>
                    <a:gd name="f192" fmla="val 174574"/>
                    <a:gd name="f193" fmla="val 369883"/>
                    <a:gd name="f194" fmla="val 171716"/>
                    <a:gd name="f195" fmla="val 378170"/>
                    <a:gd name="f196" fmla="val 168954"/>
                    <a:gd name="f197" fmla="val 380456"/>
                    <a:gd name="f198" fmla="val 160858"/>
                    <a:gd name="f199" fmla="val 374931"/>
                    <a:gd name="f200" fmla="val 153905"/>
                    <a:gd name="f201" fmla="val 369407"/>
                    <a:gd name="f202" fmla="val 146856"/>
                    <a:gd name="f203" fmla="val 356929"/>
                    <a:gd name="f204" fmla="val 139903"/>
                    <a:gd name="f205" fmla="val 347214"/>
                    <a:gd name="f206" fmla="val 138284"/>
                    <a:gd name="f207" fmla="val 342927"/>
                    <a:gd name="f208" fmla="val 137617"/>
                    <a:gd name="f209" fmla="val 333211"/>
                    <a:gd name="f210" fmla="val 135998"/>
                    <a:gd name="f211" fmla="val 325020"/>
                    <a:gd name="f212" fmla="val 128378"/>
                    <a:gd name="f213" fmla="val 120567"/>
                    <a:gd name="f214" fmla="+- 0 0 -90"/>
                    <a:gd name="f215" fmla="*/ f3 1 439624"/>
                    <a:gd name="f216" fmla="*/ f4 1 266606"/>
                    <a:gd name="f217" fmla="val f5"/>
                    <a:gd name="f218" fmla="val f6"/>
                    <a:gd name="f219" fmla="val f7"/>
                    <a:gd name="f220" fmla="*/ f214 f0 1"/>
                    <a:gd name="f221" fmla="+- f219 0 f217"/>
                    <a:gd name="f222" fmla="+- f218 0 f217"/>
                    <a:gd name="f223" fmla="*/ f220 1 f2"/>
                    <a:gd name="f224" fmla="*/ f222 1 439624"/>
                    <a:gd name="f225" fmla="*/ f221 1 266606"/>
                    <a:gd name="f226" fmla="*/ 324735 f222 1"/>
                    <a:gd name="f227" fmla="*/ 120758 f221 1"/>
                    <a:gd name="f228" fmla="*/ 307780 f222 1"/>
                    <a:gd name="f229" fmla="*/ 99517 f221 1"/>
                    <a:gd name="f230" fmla="*/ 178907 f222 1"/>
                    <a:gd name="f231" fmla="*/ 43700 f221 1"/>
                    <a:gd name="f232" fmla="*/ 149760 f222 1"/>
                    <a:gd name="f233" fmla="*/ 49034 f221 1"/>
                    <a:gd name="f234" fmla="*/ 123090 f222 1"/>
                    <a:gd name="f235" fmla="*/ 74847 f221 1"/>
                    <a:gd name="f236" fmla="*/ 99278 f222 1"/>
                    <a:gd name="f237" fmla="*/ 73228 f221 1"/>
                    <a:gd name="f238" fmla="*/ 97563 f222 1"/>
                    <a:gd name="f239" fmla="*/ 71037 f221 1"/>
                    <a:gd name="f240" fmla="*/ 84038 f222 1"/>
                    <a:gd name="f241" fmla="*/ 41319 f221 1"/>
                    <a:gd name="f242" fmla="*/ 64702 f222 1"/>
                    <a:gd name="f243" fmla="*/ 19602 f221 1"/>
                    <a:gd name="f244" fmla="*/ 12791 f222 1"/>
                    <a:gd name="f245" fmla="*/ 1028 f221 1"/>
                    <a:gd name="f246" fmla="*/ 599 f222 1"/>
                    <a:gd name="f247" fmla="*/ 12173 f221 1"/>
                    <a:gd name="f248" fmla="*/ 3837 f222 1"/>
                    <a:gd name="f249" fmla="*/ 24365 f221 1"/>
                    <a:gd name="f250" fmla="*/ 22125 f222 1"/>
                    <a:gd name="f251" fmla="*/ 47987 f221 1"/>
                    <a:gd name="f252" fmla="*/ 41366 f222 1"/>
                    <a:gd name="f253" fmla="*/ 71418 f221 1"/>
                    <a:gd name="f254" fmla="*/ 47271 f222 1"/>
                    <a:gd name="f255" fmla="*/ 90087 f221 1"/>
                    <a:gd name="f256" fmla="*/ 64892 f222 1"/>
                    <a:gd name="f257" fmla="*/ 112471 f221 1"/>
                    <a:gd name="f258" fmla="*/ 83466 f222 1"/>
                    <a:gd name="f259" fmla="*/ 110947 f221 1"/>
                    <a:gd name="f260" fmla="*/ 105660 f222 1"/>
                    <a:gd name="f261" fmla="*/ 112376 f221 1"/>
                    <a:gd name="f262" fmla="*/ 154523 f222 1"/>
                    <a:gd name="f263" fmla="*/ 138379 f221 1"/>
                    <a:gd name="f264" fmla="*/ 173001 f222 1"/>
                    <a:gd name="f265" fmla="*/ 164382 f221 1"/>
                    <a:gd name="f266" fmla="*/ 173668 f222 1"/>
                    <a:gd name="f267" fmla="*/ 168573 f221 1"/>
                    <a:gd name="f268" fmla="*/ 162904 f222 1"/>
                    <a:gd name="f269" fmla="*/ 191338 f221 1"/>
                    <a:gd name="f270" fmla="*/ 152523 f222 1"/>
                    <a:gd name="f271" fmla="*/ 206578 f221 1"/>
                    <a:gd name="f272" fmla="*/ 173382 f222 1"/>
                    <a:gd name="f273" fmla="*/ 216484 f221 1"/>
                    <a:gd name="f274" fmla="*/ 179764 f222 1"/>
                    <a:gd name="f275" fmla="*/ 211292 f222 1"/>
                    <a:gd name="f276" fmla="*/ 227533 f221 1"/>
                    <a:gd name="f277" fmla="*/ 212816 f222 1"/>
                    <a:gd name="f278" fmla="*/ 228866 f221 1"/>
                    <a:gd name="f279" fmla="*/ 244153 f222 1"/>
                    <a:gd name="f280" fmla="*/ 237915 f221 1"/>
                    <a:gd name="f281" fmla="*/ 247201 f222 1"/>
                    <a:gd name="f282" fmla="*/ 237534 f221 1"/>
                    <a:gd name="f283" fmla="*/ 277014 f222 1"/>
                    <a:gd name="f284" fmla="*/ 222008 f221 1"/>
                    <a:gd name="f285" fmla="*/ 291778 f222 1"/>
                    <a:gd name="f286" fmla="*/ 206006 f221 1"/>
                    <a:gd name="f287" fmla="*/ 319305 f222 1"/>
                    <a:gd name="f288" fmla="*/ 199815 f221 1"/>
                    <a:gd name="f289" fmla="*/ 344642 f222 1"/>
                    <a:gd name="f290" fmla="*/ 221627 f221 1"/>
                    <a:gd name="f291" fmla="*/ 358548 f222 1"/>
                    <a:gd name="f292" fmla="*/ 242582 f221 1"/>
                    <a:gd name="f293" fmla="*/ 385980 f222 1"/>
                    <a:gd name="f294" fmla="*/ 260489 f221 1"/>
                    <a:gd name="f295" fmla="*/ 419508 f222 1"/>
                    <a:gd name="f296" fmla="*/ 266204 f221 1"/>
                    <a:gd name="f297" fmla="*/ 439415 f222 1"/>
                    <a:gd name="f298" fmla="*/ 258680 f221 1"/>
                    <a:gd name="f299" fmla="*/ 429604 f222 1"/>
                    <a:gd name="f300" fmla="*/ 237058 f221 1"/>
                    <a:gd name="f301" fmla="*/ 400173 f222 1"/>
                    <a:gd name="f302" fmla="*/ 393314 f222 1"/>
                    <a:gd name="f303" fmla="*/ 219913 f221 1"/>
                    <a:gd name="f304" fmla="*/ 367407 f222 1"/>
                    <a:gd name="f305" fmla="*/ 199910 f221 1"/>
                    <a:gd name="f306" fmla="*/ 363311 f222 1"/>
                    <a:gd name="f307" fmla="*/ 192481 f221 1"/>
                    <a:gd name="f308" fmla="*/ 369883 f222 1"/>
                    <a:gd name="f309" fmla="*/ 171716 f221 1"/>
                    <a:gd name="f310" fmla="*/ 374931 f222 1"/>
                    <a:gd name="f311" fmla="*/ 153905 f221 1"/>
                    <a:gd name="f312" fmla="*/ 347214 f222 1"/>
                    <a:gd name="f313" fmla="*/ 138284 f221 1"/>
                    <a:gd name="f314" fmla="*/ 342927 f222 1"/>
                    <a:gd name="f315" fmla="*/ 137617 f221 1"/>
                    <a:gd name="f316" fmla="*/ 120567 f221 1"/>
                    <a:gd name="f317" fmla="+- f223 0 f1"/>
                    <a:gd name="f318" fmla="*/ f226 1 439624"/>
                    <a:gd name="f319" fmla="*/ f227 1 266606"/>
                    <a:gd name="f320" fmla="*/ f228 1 439624"/>
                    <a:gd name="f321" fmla="*/ f229 1 266606"/>
                    <a:gd name="f322" fmla="*/ f230 1 439624"/>
                    <a:gd name="f323" fmla="*/ f231 1 266606"/>
                    <a:gd name="f324" fmla="*/ f232 1 439624"/>
                    <a:gd name="f325" fmla="*/ f233 1 266606"/>
                    <a:gd name="f326" fmla="*/ f234 1 439624"/>
                    <a:gd name="f327" fmla="*/ f235 1 266606"/>
                    <a:gd name="f328" fmla="*/ f236 1 439624"/>
                    <a:gd name="f329" fmla="*/ f237 1 266606"/>
                    <a:gd name="f330" fmla="*/ f238 1 439624"/>
                    <a:gd name="f331" fmla="*/ f239 1 266606"/>
                    <a:gd name="f332" fmla="*/ f240 1 439624"/>
                    <a:gd name="f333" fmla="*/ f241 1 266606"/>
                    <a:gd name="f334" fmla="*/ f242 1 439624"/>
                    <a:gd name="f335" fmla="*/ f243 1 266606"/>
                    <a:gd name="f336" fmla="*/ f244 1 439624"/>
                    <a:gd name="f337" fmla="*/ f245 1 266606"/>
                    <a:gd name="f338" fmla="*/ f246 1 439624"/>
                    <a:gd name="f339" fmla="*/ f247 1 266606"/>
                    <a:gd name="f340" fmla="*/ f248 1 439624"/>
                    <a:gd name="f341" fmla="*/ f249 1 266606"/>
                    <a:gd name="f342" fmla="*/ f250 1 439624"/>
                    <a:gd name="f343" fmla="*/ f251 1 266606"/>
                    <a:gd name="f344" fmla="*/ f252 1 439624"/>
                    <a:gd name="f345" fmla="*/ f253 1 266606"/>
                    <a:gd name="f346" fmla="*/ f254 1 439624"/>
                    <a:gd name="f347" fmla="*/ f255 1 266606"/>
                    <a:gd name="f348" fmla="*/ f256 1 439624"/>
                    <a:gd name="f349" fmla="*/ f257 1 266606"/>
                    <a:gd name="f350" fmla="*/ f258 1 439624"/>
                    <a:gd name="f351" fmla="*/ f259 1 266606"/>
                    <a:gd name="f352" fmla="*/ f260 1 439624"/>
                    <a:gd name="f353" fmla="*/ f261 1 266606"/>
                    <a:gd name="f354" fmla="*/ f262 1 439624"/>
                    <a:gd name="f355" fmla="*/ f263 1 266606"/>
                    <a:gd name="f356" fmla="*/ f264 1 439624"/>
                    <a:gd name="f357" fmla="*/ f265 1 266606"/>
                    <a:gd name="f358" fmla="*/ f266 1 439624"/>
                    <a:gd name="f359" fmla="*/ f267 1 266606"/>
                    <a:gd name="f360" fmla="*/ f268 1 439624"/>
                    <a:gd name="f361" fmla="*/ f269 1 266606"/>
                    <a:gd name="f362" fmla="*/ f270 1 439624"/>
                    <a:gd name="f363" fmla="*/ f271 1 266606"/>
                    <a:gd name="f364" fmla="*/ f272 1 439624"/>
                    <a:gd name="f365" fmla="*/ f273 1 266606"/>
                    <a:gd name="f366" fmla="*/ f274 1 439624"/>
                    <a:gd name="f367" fmla="*/ f275 1 439624"/>
                    <a:gd name="f368" fmla="*/ f276 1 266606"/>
                    <a:gd name="f369" fmla="*/ f277 1 439624"/>
                    <a:gd name="f370" fmla="*/ f278 1 266606"/>
                    <a:gd name="f371" fmla="*/ f279 1 439624"/>
                    <a:gd name="f372" fmla="*/ f280 1 266606"/>
                    <a:gd name="f373" fmla="*/ f281 1 439624"/>
                    <a:gd name="f374" fmla="*/ f282 1 266606"/>
                    <a:gd name="f375" fmla="*/ f283 1 439624"/>
                    <a:gd name="f376" fmla="*/ f284 1 266606"/>
                    <a:gd name="f377" fmla="*/ f285 1 439624"/>
                    <a:gd name="f378" fmla="*/ f286 1 266606"/>
                    <a:gd name="f379" fmla="*/ f287 1 439624"/>
                    <a:gd name="f380" fmla="*/ f288 1 266606"/>
                    <a:gd name="f381" fmla="*/ f289 1 439624"/>
                    <a:gd name="f382" fmla="*/ f290 1 266606"/>
                    <a:gd name="f383" fmla="*/ f291 1 439624"/>
                    <a:gd name="f384" fmla="*/ f292 1 266606"/>
                    <a:gd name="f385" fmla="*/ f293 1 439624"/>
                    <a:gd name="f386" fmla="*/ f294 1 266606"/>
                    <a:gd name="f387" fmla="*/ f295 1 439624"/>
                    <a:gd name="f388" fmla="*/ f296 1 266606"/>
                    <a:gd name="f389" fmla="*/ f297 1 439624"/>
                    <a:gd name="f390" fmla="*/ f298 1 266606"/>
                    <a:gd name="f391" fmla="*/ f299 1 439624"/>
                    <a:gd name="f392" fmla="*/ f300 1 266606"/>
                    <a:gd name="f393" fmla="*/ f301 1 439624"/>
                    <a:gd name="f394" fmla="*/ f302 1 439624"/>
                    <a:gd name="f395" fmla="*/ f303 1 266606"/>
                    <a:gd name="f396" fmla="*/ f304 1 439624"/>
                    <a:gd name="f397" fmla="*/ f305 1 266606"/>
                    <a:gd name="f398" fmla="*/ f306 1 439624"/>
                    <a:gd name="f399" fmla="*/ f307 1 266606"/>
                    <a:gd name="f400" fmla="*/ f308 1 439624"/>
                    <a:gd name="f401" fmla="*/ f309 1 266606"/>
                    <a:gd name="f402" fmla="*/ f310 1 439624"/>
                    <a:gd name="f403" fmla="*/ f311 1 266606"/>
                    <a:gd name="f404" fmla="*/ f312 1 439624"/>
                    <a:gd name="f405" fmla="*/ f313 1 266606"/>
                    <a:gd name="f406" fmla="*/ f314 1 439624"/>
                    <a:gd name="f407" fmla="*/ f315 1 266606"/>
                    <a:gd name="f408" fmla="*/ f316 1 266606"/>
                    <a:gd name="f409" fmla="*/ f217 1 f224"/>
                    <a:gd name="f410" fmla="*/ f218 1 f224"/>
                    <a:gd name="f411" fmla="*/ f217 1 f225"/>
                    <a:gd name="f412" fmla="*/ f219 1 f225"/>
                    <a:gd name="f413" fmla="*/ f318 1 f224"/>
                    <a:gd name="f414" fmla="*/ f319 1 f225"/>
                    <a:gd name="f415" fmla="*/ f320 1 f224"/>
                    <a:gd name="f416" fmla="*/ f321 1 f225"/>
                    <a:gd name="f417" fmla="*/ f322 1 f224"/>
                    <a:gd name="f418" fmla="*/ f323 1 f225"/>
                    <a:gd name="f419" fmla="*/ f324 1 f224"/>
                    <a:gd name="f420" fmla="*/ f325 1 f225"/>
                    <a:gd name="f421" fmla="*/ f326 1 f224"/>
                    <a:gd name="f422" fmla="*/ f327 1 f225"/>
                    <a:gd name="f423" fmla="*/ f328 1 f224"/>
                    <a:gd name="f424" fmla="*/ f329 1 f225"/>
                    <a:gd name="f425" fmla="*/ f330 1 f224"/>
                    <a:gd name="f426" fmla="*/ f331 1 f225"/>
                    <a:gd name="f427" fmla="*/ f332 1 f224"/>
                    <a:gd name="f428" fmla="*/ f333 1 f225"/>
                    <a:gd name="f429" fmla="*/ f334 1 f224"/>
                    <a:gd name="f430" fmla="*/ f335 1 f225"/>
                    <a:gd name="f431" fmla="*/ f336 1 f224"/>
                    <a:gd name="f432" fmla="*/ f337 1 f225"/>
                    <a:gd name="f433" fmla="*/ f338 1 f224"/>
                    <a:gd name="f434" fmla="*/ f339 1 f225"/>
                    <a:gd name="f435" fmla="*/ f340 1 f224"/>
                    <a:gd name="f436" fmla="*/ f341 1 f225"/>
                    <a:gd name="f437" fmla="*/ f342 1 f224"/>
                    <a:gd name="f438" fmla="*/ f343 1 f225"/>
                    <a:gd name="f439" fmla="*/ f344 1 f224"/>
                    <a:gd name="f440" fmla="*/ f345 1 f225"/>
                    <a:gd name="f441" fmla="*/ f346 1 f224"/>
                    <a:gd name="f442" fmla="*/ f347 1 f225"/>
                    <a:gd name="f443" fmla="*/ f348 1 f224"/>
                    <a:gd name="f444" fmla="*/ f349 1 f225"/>
                    <a:gd name="f445" fmla="*/ f350 1 f224"/>
                    <a:gd name="f446" fmla="*/ f351 1 f225"/>
                    <a:gd name="f447" fmla="*/ f352 1 f224"/>
                    <a:gd name="f448" fmla="*/ f353 1 f225"/>
                    <a:gd name="f449" fmla="*/ f354 1 f224"/>
                    <a:gd name="f450" fmla="*/ f355 1 f225"/>
                    <a:gd name="f451" fmla="*/ f356 1 f224"/>
                    <a:gd name="f452" fmla="*/ f357 1 f225"/>
                    <a:gd name="f453" fmla="*/ f358 1 f224"/>
                    <a:gd name="f454" fmla="*/ f359 1 f225"/>
                    <a:gd name="f455" fmla="*/ f360 1 f224"/>
                    <a:gd name="f456" fmla="*/ f361 1 f225"/>
                    <a:gd name="f457" fmla="*/ f362 1 f224"/>
                    <a:gd name="f458" fmla="*/ f363 1 f225"/>
                    <a:gd name="f459" fmla="*/ f364 1 f224"/>
                    <a:gd name="f460" fmla="*/ f365 1 f225"/>
                    <a:gd name="f461" fmla="*/ f366 1 f224"/>
                    <a:gd name="f462" fmla="*/ f367 1 f224"/>
                    <a:gd name="f463" fmla="*/ f368 1 f225"/>
                    <a:gd name="f464" fmla="*/ f369 1 f224"/>
                    <a:gd name="f465" fmla="*/ f370 1 f225"/>
                    <a:gd name="f466" fmla="*/ f371 1 f224"/>
                    <a:gd name="f467" fmla="*/ f372 1 f225"/>
                    <a:gd name="f468" fmla="*/ f373 1 f224"/>
                    <a:gd name="f469" fmla="*/ f374 1 f225"/>
                    <a:gd name="f470" fmla="*/ f375 1 f224"/>
                    <a:gd name="f471" fmla="*/ f376 1 f225"/>
                    <a:gd name="f472" fmla="*/ f377 1 f224"/>
                    <a:gd name="f473" fmla="*/ f378 1 f225"/>
                    <a:gd name="f474" fmla="*/ f379 1 f224"/>
                    <a:gd name="f475" fmla="*/ f380 1 f225"/>
                    <a:gd name="f476" fmla="*/ f381 1 f224"/>
                    <a:gd name="f477" fmla="*/ f382 1 f225"/>
                    <a:gd name="f478" fmla="*/ f383 1 f224"/>
                    <a:gd name="f479" fmla="*/ f384 1 f225"/>
                    <a:gd name="f480" fmla="*/ f385 1 f224"/>
                    <a:gd name="f481" fmla="*/ f386 1 f225"/>
                    <a:gd name="f482" fmla="*/ f387 1 f224"/>
                    <a:gd name="f483" fmla="*/ f388 1 f225"/>
                    <a:gd name="f484" fmla="*/ f389 1 f224"/>
                    <a:gd name="f485" fmla="*/ f390 1 f225"/>
                    <a:gd name="f486" fmla="*/ f391 1 f224"/>
                    <a:gd name="f487" fmla="*/ f392 1 f225"/>
                    <a:gd name="f488" fmla="*/ f393 1 f224"/>
                    <a:gd name="f489" fmla="*/ f394 1 f224"/>
                    <a:gd name="f490" fmla="*/ f395 1 f225"/>
                    <a:gd name="f491" fmla="*/ f396 1 f224"/>
                    <a:gd name="f492" fmla="*/ f397 1 f225"/>
                    <a:gd name="f493" fmla="*/ f398 1 f224"/>
                    <a:gd name="f494" fmla="*/ f399 1 f225"/>
                    <a:gd name="f495" fmla="*/ f400 1 f224"/>
                    <a:gd name="f496" fmla="*/ f401 1 f225"/>
                    <a:gd name="f497" fmla="*/ f402 1 f224"/>
                    <a:gd name="f498" fmla="*/ f403 1 f225"/>
                    <a:gd name="f499" fmla="*/ f404 1 f224"/>
                    <a:gd name="f500" fmla="*/ f405 1 f225"/>
                    <a:gd name="f501" fmla="*/ f406 1 f224"/>
                    <a:gd name="f502" fmla="*/ f407 1 f225"/>
                    <a:gd name="f503" fmla="*/ f408 1 f225"/>
                    <a:gd name="f504" fmla="*/ f409 f215 1"/>
                    <a:gd name="f505" fmla="*/ f410 f215 1"/>
                    <a:gd name="f506" fmla="*/ f412 f216 1"/>
                    <a:gd name="f507" fmla="*/ f411 f216 1"/>
                    <a:gd name="f508" fmla="*/ f413 f215 1"/>
                    <a:gd name="f509" fmla="*/ f414 f216 1"/>
                    <a:gd name="f510" fmla="*/ f415 f215 1"/>
                    <a:gd name="f511" fmla="*/ f416 f216 1"/>
                    <a:gd name="f512" fmla="*/ f417 f215 1"/>
                    <a:gd name="f513" fmla="*/ f418 f216 1"/>
                    <a:gd name="f514" fmla="*/ f419 f215 1"/>
                    <a:gd name="f515" fmla="*/ f420 f216 1"/>
                    <a:gd name="f516" fmla="*/ f421 f215 1"/>
                    <a:gd name="f517" fmla="*/ f422 f216 1"/>
                    <a:gd name="f518" fmla="*/ f423 f215 1"/>
                    <a:gd name="f519" fmla="*/ f424 f216 1"/>
                    <a:gd name="f520" fmla="*/ f425 f215 1"/>
                    <a:gd name="f521" fmla="*/ f426 f216 1"/>
                    <a:gd name="f522" fmla="*/ f427 f215 1"/>
                    <a:gd name="f523" fmla="*/ f428 f216 1"/>
                    <a:gd name="f524" fmla="*/ f429 f215 1"/>
                    <a:gd name="f525" fmla="*/ f430 f216 1"/>
                    <a:gd name="f526" fmla="*/ f431 f215 1"/>
                    <a:gd name="f527" fmla="*/ f432 f216 1"/>
                    <a:gd name="f528" fmla="*/ f433 f215 1"/>
                    <a:gd name="f529" fmla="*/ f434 f216 1"/>
                    <a:gd name="f530" fmla="*/ f435 f215 1"/>
                    <a:gd name="f531" fmla="*/ f436 f216 1"/>
                    <a:gd name="f532" fmla="*/ f437 f215 1"/>
                    <a:gd name="f533" fmla="*/ f438 f216 1"/>
                    <a:gd name="f534" fmla="*/ f439 f215 1"/>
                    <a:gd name="f535" fmla="*/ f440 f216 1"/>
                    <a:gd name="f536" fmla="*/ f441 f215 1"/>
                    <a:gd name="f537" fmla="*/ f442 f216 1"/>
                    <a:gd name="f538" fmla="*/ f443 f215 1"/>
                    <a:gd name="f539" fmla="*/ f444 f216 1"/>
                    <a:gd name="f540" fmla="*/ f445 f215 1"/>
                    <a:gd name="f541" fmla="*/ f446 f216 1"/>
                    <a:gd name="f542" fmla="*/ f447 f215 1"/>
                    <a:gd name="f543" fmla="*/ f448 f216 1"/>
                    <a:gd name="f544" fmla="*/ f449 f215 1"/>
                    <a:gd name="f545" fmla="*/ f450 f216 1"/>
                    <a:gd name="f546" fmla="*/ f451 f215 1"/>
                    <a:gd name="f547" fmla="*/ f452 f216 1"/>
                    <a:gd name="f548" fmla="*/ f453 f215 1"/>
                    <a:gd name="f549" fmla="*/ f454 f216 1"/>
                    <a:gd name="f550" fmla="*/ f455 f215 1"/>
                    <a:gd name="f551" fmla="*/ f456 f216 1"/>
                    <a:gd name="f552" fmla="*/ f457 f215 1"/>
                    <a:gd name="f553" fmla="*/ f458 f216 1"/>
                    <a:gd name="f554" fmla="*/ f459 f215 1"/>
                    <a:gd name="f555" fmla="*/ f460 f216 1"/>
                    <a:gd name="f556" fmla="*/ f461 f215 1"/>
                    <a:gd name="f557" fmla="*/ f462 f215 1"/>
                    <a:gd name="f558" fmla="*/ f463 f216 1"/>
                    <a:gd name="f559" fmla="*/ f464 f215 1"/>
                    <a:gd name="f560" fmla="*/ f465 f216 1"/>
                    <a:gd name="f561" fmla="*/ f466 f215 1"/>
                    <a:gd name="f562" fmla="*/ f467 f216 1"/>
                    <a:gd name="f563" fmla="*/ f468 f215 1"/>
                    <a:gd name="f564" fmla="*/ f469 f216 1"/>
                    <a:gd name="f565" fmla="*/ f470 f215 1"/>
                    <a:gd name="f566" fmla="*/ f471 f216 1"/>
                    <a:gd name="f567" fmla="*/ f472 f215 1"/>
                    <a:gd name="f568" fmla="*/ f473 f216 1"/>
                    <a:gd name="f569" fmla="*/ f474 f215 1"/>
                    <a:gd name="f570" fmla="*/ f475 f216 1"/>
                    <a:gd name="f571" fmla="*/ f476 f215 1"/>
                    <a:gd name="f572" fmla="*/ f477 f216 1"/>
                    <a:gd name="f573" fmla="*/ f478 f215 1"/>
                    <a:gd name="f574" fmla="*/ f479 f216 1"/>
                    <a:gd name="f575" fmla="*/ f480 f215 1"/>
                    <a:gd name="f576" fmla="*/ f481 f216 1"/>
                    <a:gd name="f577" fmla="*/ f482 f215 1"/>
                    <a:gd name="f578" fmla="*/ f483 f216 1"/>
                    <a:gd name="f579" fmla="*/ f484 f215 1"/>
                    <a:gd name="f580" fmla="*/ f485 f216 1"/>
                    <a:gd name="f581" fmla="*/ f486 f215 1"/>
                    <a:gd name="f582" fmla="*/ f487 f216 1"/>
                    <a:gd name="f583" fmla="*/ f488 f215 1"/>
                    <a:gd name="f584" fmla="*/ f489 f215 1"/>
                    <a:gd name="f585" fmla="*/ f490 f216 1"/>
                    <a:gd name="f586" fmla="*/ f491 f215 1"/>
                    <a:gd name="f587" fmla="*/ f492 f216 1"/>
                    <a:gd name="f588" fmla="*/ f493 f215 1"/>
                    <a:gd name="f589" fmla="*/ f494 f216 1"/>
                    <a:gd name="f590" fmla="*/ f495 f215 1"/>
                    <a:gd name="f591" fmla="*/ f496 f216 1"/>
                    <a:gd name="f592" fmla="*/ f497 f215 1"/>
                    <a:gd name="f593" fmla="*/ f498 f216 1"/>
                    <a:gd name="f594" fmla="*/ f499 f215 1"/>
                    <a:gd name="f595" fmla="*/ f500 f216 1"/>
                    <a:gd name="f596" fmla="*/ f501 f215 1"/>
                    <a:gd name="f597" fmla="*/ f502 f216 1"/>
                    <a:gd name="f598" fmla="*/ f503 f2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17">
                      <a:pos x="f508" y="f509"/>
                    </a:cxn>
                    <a:cxn ang="f317">
                      <a:pos x="f510" y="f511"/>
                    </a:cxn>
                    <a:cxn ang="f317">
                      <a:pos x="f512" y="f513"/>
                    </a:cxn>
                    <a:cxn ang="f317">
                      <a:pos x="f514" y="f515"/>
                    </a:cxn>
                    <a:cxn ang="f317">
                      <a:pos x="f516" y="f517"/>
                    </a:cxn>
                    <a:cxn ang="f317">
                      <a:pos x="f518" y="f519"/>
                    </a:cxn>
                    <a:cxn ang="f317">
                      <a:pos x="f520" y="f521"/>
                    </a:cxn>
                    <a:cxn ang="f317">
                      <a:pos x="f522" y="f523"/>
                    </a:cxn>
                    <a:cxn ang="f317">
                      <a:pos x="f524" y="f525"/>
                    </a:cxn>
                    <a:cxn ang="f317">
                      <a:pos x="f526" y="f527"/>
                    </a:cxn>
                    <a:cxn ang="f317">
                      <a:pos x="f528" y="f529"/>
                    </a:cxn>
                    <a:cxn ang="f317">
                      <a:pos x="f530" y="f531"/>
                    </a:cxn>
                    <a:cxn ang="f317">
                      <a:pos x="f532" y="f533"/>
                    </a:cxn>
                    <a:cxn ang="f317">
                      <a:pos x="f534" y="f535"/>
                    </a:cxn>
                    <a:cxn ang="f317">
                      <a:pos x="f536" y="f537"/>
                    </a:cxn>
                    <a:cxn ang="f317">
                      <a:pos x="f538" y="f539"/>
                    </a:cxn>
                    <a:cxn ang="f317">
                      <a:pos x="f540" y="f541"/>
                    </a:cxn>
                    <a:cxn ang="f317">
                      <a:pos x="f542" y="f543"/>
                    </a:cxn>
                    <a:cxn ang="f317">
                      <a:pos x="f544" y="f545"/>
                    </a:cxn>
                    <a:cxn ang="f317">
                      <a:pos x="f546" y="f547"/>
                    </a:cxn>
                    <a:cxn ang="f317">
                      <a:pos x="f548" y="f549"/>
                    </a:cxn>
                    <a:cxn ang="f317">
                      <a:pos x="f550" y="f551"/>
                    </a:cxn>
                    <a:cxn ang="f317">
                      <a:pos x="f552" y="f553"/>
                    </a:cxn>
                    <a:cxn ang="f317">
                      <a:pos x="f554" y="f555"/>
                    </a:cxn>
                    <a:cxn ang="f317">
                      <a:pos x="f556" y="f555"/>
                    </a:cxn>
                    <a:cxn ang="f317">
                      <a:pos x="f557" y="f558"/>
                    </a:cxn>
                    <a:cxn ang="f317">
                      <a:pos x="f559" y="f560"/>
                    </a:cxn>
                    <a:cxn ang="f317">
                      <a:pos x="f561" y="f562"/>
                    </a:cxn>
                    <a:cxn ang="f317">
                      <a:pos x="f563" y="f564"/>
                    </a:cxn>
                    <a:cxn ang="f317">
                      <a:pos x="f565" y="f566"/>
                    </a:cxn>
                    <a:cxn ang="f317">
                      <a:pos x="f567" y="f568"/>
                    </a:cxn>
                    <a:cxn ang="f317">
                      <a:pos x="f569" y="f570"/>
                    </a:cxn>
                    <a:cxn ang="f317">
                      <a:pos x="f571" y="f572"/>
                    </a:cxn>
                    <a:cxn ang="f317">
                      <a:pos x="f573" y="f574"/>
                    </a:cxn>
                    <a:cxn ang="f317">
                      <a:pos x="f575" y="f576"/>
                    </a:cxn>
                    <a:cxn ang="f317">
                      <a:pos x="f577" y="f578"/>
                    </a:cxn>
                    <a:cxn ang="f317">
                      <a:pos x="f579" y="f580"/>
                    </a:cxn>
                    <a:cxn ang="f317">
                      <a:pos x="f581" y="f582"/>
                    </a:cxn>
                    <a:cxn ang="f317">
                      <a:pos x="f583" y="f572"/>
                    </a:cxn>
                    <a:cxn ang="f317">
                      <a:pos x="f584" y="f585"/>
                    </a:cxn>
                    <a:cxn ang="f317">
                      <a:pos x="f586" y="f587"/>
                    </a:cxn>
                    <a:cxn ang="f317">
                      <a:pos x="f588" y="f589"/>
                    </a:cxn>
                    <a:cxn ang="f317">
                      <a:pos x="f590" y="f591"/>
                    </a:cxn>
                    <a:cxn ang="f317">
                      <a:pos x="f592" y="f593"/>
                    </a:cxn>
                    <a:cxn ang="f317">
                      <a:pos x="f594" y="f595"/>
                    </a:cxn>
                    <a:cxn ang="f317">
                      <a:pos x="f596" y="f597"/>
                    </a:cxn>
                    <a:cxn ang="f317">
                      <a:pos x="f508" y="f598"/>
                    </a:cxn>
                  </a:cxnLst>
                  <a:rect l="f504" t="f507" r="f505" b="f506"/>
                  <a:pathLst>
                    <a:path w="439624" h="266606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lnTo>
                        <a:pt x="f16" y="f17"/>
                      </a:lnTo>
                      <a:cubicBezTo>
                        <a:pt x="f18" y="f19"/>
                        <a:pt x="f20" y="f21"/>
                        <a:pt x="f22" y="f23"/>
                      </a:cubicBezTo>
                      <a:lnTo>
                        <a:pt x="f24" y="f25"/>
                      </a:lnTo>
                      <a:cubicBezTo>
                        <a:pt x="f26" y="f27"/>
                        <a:pt x="f28" y="f29"/>
                        <a:pt x="f30" y="f31"/>
                      </a:cubicBezTo>
                      <a:lnTo>
                        <a:pt x="f32" y="f33"/>
                      </a:lnTo>
                      <a:cubicBezTo>
                        <a:pt x="f34" y="f35"/>
                        <a:pt x="f36" y="f37"/>
                        <a:pt x="f38" y="f39"/>
                      </a:cubicBezTo>
                      <a:cubicBezTo>
                        <a:pt x="f40" y="f41"/>
                        <a:pt x="f42" y="f43"/>
                        <a:pt x="f44" y="f45"/>
                      </a:cubicBezTo>
                      <a:lnTo>
                        <a:pt x="f46" y="f47"/>
                      </a:lnTo>
                      <a:cubicBezTo>
                        <a:pt x="f48" y="f49"/>
                        <a:pt x="f50" y="f51"/>
                        <a:pt x="f52" y="f53"/>
                      </a:cubicBezTo>
                      <a:lnTo>
                        <a:pt x="f54" y="f55"/>
                      </a:lnTo>
                      <a:cubicBezTo>
                        <a:pt x="f56" y="f57"/>
                        <a:pt x="f58" y="f59"/>
                        <a:pt x="f60" y="f61"/>
                      </a:cubicBezTo>
                      <a:cubicBezTo>
                        <a:pt x="f62" y="f63"/>
                        <a:pt x="f64" y="f65"/>
                        <a:pt x="f66" y="f67"/>
                      </a:cubicBezTo>
                      <a:lnTo>
                        <a:pt x="f68" y="f69"/>
                      </a:lnTo>
                      <a:cubicBezTo>
                        <a:pt x="f70" y="f71"/>
                        <a:pt x="f72" y="f73"/>
                        <a:pt x="f74" y="f75"/>
                      </a:cubicBezTo>
                      <a:cubicBezTo>
                        <a:pt x="f76" y="f77"/>
                        <a:pt x="f78" y="f79"/>
                        <a:pt x="f80" y="f81"/>
                      </a:cubicBezTo>
                      <a:cubicBezTo>
                        <a:pt x="f82" y="f83"/>
                        <a:pt x="f84" y="f85"/>
                        <a:pt x="f86" y="f87"/>
                      </a:cubicBezTo>
                      <a:lnTo>
                        <a:pt x="f88" y="f89"/>
                      </a:lnTo>
                      <a:cubicBezTo>
                        <a:pt x="f90" y="f91"/>
                        <a:pt x="f92" y="f93"/>
                        <a:pt x="f94" y="f95"/>
                      </a:cubicBezTo>
                      <a:lnTo>
                        <a:pt x="f96" y="f97"/>
                      </a:lnTo>
                      <a:cubicBezTo>
                        <a:pt x="f98" y="f99"/>
                        <a:pt x="f100" y="f101"/>
                        <a:pt x="f102" y="f103"/>
                      </a:cubicBezTo>
                      <a:cubicBezTo>
                        <a:pt x="f104" y="f105"/>
                        <a:pt x="f106" y="f107"/>
                        <a:pt x="f108" y="f109"/>
                      </a:cubicBezTo>
                      <a:cubicBezTo>
                        <a:pt x="f110" y="f111"/>
                        <a:pt x="f112" y="f113"/>
                        <a:pt x="f114" y="f115"/>
                      </a:cubicBezTo>
                      <a:lnTo>
                        <a:pt x="f116" y="f115"/>
                      </a:lnTo>
                      <a:cubicBezTo>
                        <a:pt x="f117" y="f118"/>
                        <a:pt x="f119" y="f120"/>
                        <a:pt x="f121" y="f122"/>
                      </a:cubicBezTo>
                      <a:lnTo>
                        <a:pt x="f123" y="f124"/>
                      </a:lnTo>
                      <a:cubicBezTo>
                        <a:pt x="f125" y="f126"/>
                        <a:pt x="f127" y="f128"/>
                        <a:pt x="f129" y="f130"/>
                      </a:cubicBezTo>
                      <a:lnTo>
                        <a:pt x="f131" y="f132"/>
                      </a:lnTo>
                      <a:cubicBezTo>
                        <a:pt x="f133" y="f134"/>
                        <a:pt x="f135" y="f136"/>
                        <a:pt x="f137" y="f138"/>
                      </a:cubicBezTo>
                      <a:lnTo>
                        <a:pt x="f139" y="f140"/>
                      </a:lnTo>
                      <a:cubicBezTo>
                        <a:pt x="f141" y="f142"/>
                        <a:pt x="f143" y="f144"/>
                        <a:pt x="f145" y="f146"/>
                      </a:cubicBezTo>
                      <a:cubicBezTo>
                        <a:pt x="f147" y="f148"/>
                        <a:pt x="f149" y="f150"/>
                        <a:pt x="f151" y="f152"/>
                      </a:cubicBezTo>
                      <a:lnTo>
                        <a:pt x="f153" y="f154"/>
                      </a:lnTo>
                      <a:cubicBezTo>
                        <a:pt x="f155" y="f156"/>
                        <a:pt x="f157" y="f158"/>
                        <a:pt x="f159" y="f160"/>
                      </a:cubicBezTo>
                      <a:lnTo>
                        <a:pt x="f161" y="f162"/>
                      </a:lnTo>
                      <a:cubicBezTo>
                        <a:pt x="f163" y="f164"/>
                        <a:pt x="f165" y="f166"/>
                        <a:pt x="f167" y="f168"/>
                      </a:cubicBezTo>
                      <a:cubicBezTo>
                        <a:pt x="f169" y="f170"/>
                        <a:pt x="f171" y="f172"/>
                        <a:pt x="f173" y="f174"/>
                      </a:cubicBezTo>
                      <a:cubicBezTo>
                        <a:pt x="f175" y="f176"/>
                        <a:pt x="f177" y="f178"/>
                        <a:pt x="f179" y="f152"/>
                      </a:cubicBezTo>
                      <a:lnTo>
                        <a:pt x="f180" y="f181"/>
                      </a:lnTo>
                      <a:cubicBezTo>
                        <a:pt x="f182" y="f183"/>
                        <a:pt x="f184" y="f185"/>
                        <a:pt x="f186" y="f187"/>
                      </a:cubicBezTo>
                      <a:lnTo>
                        <a:pt x="f188" y="f189"/>
                      </a:lnTo>
                      <a:cubicBezTo>
                        <a:pt x="f153" y="f190"/>
                        <a:pt x="f191" y="f192"/>
                        <a:pt x="f193" y="f194"/>
                      </a:cubicBezTo>
                      <a:cubicBezTo>
                        <a:pt x="f195" y="f196"/>
                        <a:pt x="f197" y="f198"/>
                        <a:pt x="f199" y="f200"/>
                      </a:cubicBezTo>
                      <a:cubicBezTo>
                        <a:pt x="f201" y="f202"/>
                        <a:pt x="f203" y="f204"/>
                        <a:pt x="f205" y="f206"/>
                      </a:cubicBezTo>
                      <a:lnTo>
                        <a:pt x="f207" y="f208"/>
                      </a:lnTo>
                      <a:cubicBezTo>
                        <a:pt x="f209" y="f210"/>
                        <a:pt x="f211" y="f212"/>
                        <a:pt x="f8" y="f213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3" name="Forma libre: forma 38">
                  <a:extLst>
                    <a:ext uri="{FF2B5EF4-FFF2-40B4-BE49-F238E27FC236}">
                      <a16:creationId xmlns:a16="http://schemas.microsoft.com/office/drawing/2014/main" id="{769BC93A-1112-F948-CD7E-7F40E478E79D}"/>
                    </a:ext>
                  </a:extLst>
                </p:cNvPr>
                <p:cNvSpPr/>
                <p:nvPr/>
              </p:nvSpPr>
              <p:spPr>
                <a:xfrm>
                  <a:off x="7067415" y="3774944"/>
                  <a:ext cx="257842" cy="29286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57841"/>
                    <a:gd name="f7" fmla="val 292867"/>
                    <a:gd name="f8" fmla="val 245081"/>
                    <a:gd name="f9" fmla="val 251332"/>
                    <a:gd name="f10" fmla="val 244700"/>
                    <a:gd name="f11" fmla="val 241522"/>
                    <a:gd name="f12" fmla="val 248700"/>
                    <a:gd name="f13" fmla="val 229330"/>
                    <a:gd name="f14" fmla="val 254034"/>
                    <a:gd name="f15" fmla="val 224281"/>
                    <a:gd name="f16" fmla="val 259368"/>
                    <a:gd name="f17" fmla="val 219233"/>
                    <a:gd name="f18" fmla="val 259083"/>
                    <a:gd name="f19" fmla="val 208565"/>
                    <a:gd name="f20" fmla="val 253273"/>
                    <a:gd name="f21" fmla="val 200659"/>
                    <a:gd name="f22" fmla="val 250701"/>
                    <a:gd name="f23" fmla="val 197135"/>
                    <a:gd name="f24" fmla="val 244891"/>
                    <a:gd name="f25" fmla="val 189229"/>
                    <a:gd name="f26" fmla="val 234794"/>
                    <a:gd name="f27" fmla="val 186658"/>
                    <a:gd name="f28" fmla="val 228126"/>
                    <a:gd name="f29" fmla="val 191515"/>
                    <a:gd name="f30" fmla="val 221459"/>
                    <a:gd name="f31" fmla="val 196373"/>
                    <a:gd name="f32" fmla="val 210791"/>
                    <a:gd name="f33" fmla="val 194278"/>
                    <a:gd name="f34" fmla="val 204314"/>
                    <a:gd name="f35" fmla="val 186943"/>
                    <a:gd name="f36" fmla="val 202218"/>
                    <a:gd name="f37" fmla="val 184562"/>
                    <a:gd name="f38" fmla="val 195741"/>
                    <a:gd name="f39" fmla="val 177133"/>
                    <a:gd name="f40" fmla="val 194313"/>
                    <a:gd name="f41" fmla="val 165131"/>
                    <a:gd name="f42" fmla="val 199075"/>
                    <a:gd name="f43" fmla="val 157797"/>
                    <a:gd name="f44" fmla="val 203838"/>
                    <a:gd name="f45" fmla="val 150463"/>
                    <a:gd name="f46" fmla="val 201457"/>
                    <a:gd name="f47" fmla="val 139318"/>
                    <a:gd name="f48" fmla="val 194027"/>
                    <a:gd name="f49" fmla="val 132937"/>
                    <a:gd name="f50" fmla="val 161547"/>
                    <a:gd name="f51" fmla="val 105219"/>
                    <a:gd name="f52" fmla="val 154117"/>
                    <a:gd name="f53" fmla="val 98837"/>
                    <a:gd name="f54" fmla="val 142497"/>
                    <a:gd name="f55" fmla="val 93884"/>
                    <a:gd name="f56" fmla="val 135734"/>
                    <a:gd name="f57" fmla="val 94075"/>
                    <a:gd name="f58" fmla="val 128971"/>
                    <a:gd name="f59" fmla="val 94360"/>
                    <a:gd name="f60" fmla="val 118589"/>
                    <a:gd name="f61" fmla="val 88169"/>
                    <a:gd name="f62" fmla="val 112588"/>
                    <a:gd name="f63" fmla="val 80454"/>
                    <a:gd name="f64" fmla="val 69440"/>
                    <a:gd name="f65" fmla="val 24637"/>
                    <a:gd name="f66" fmla="val 63439"/>
                    <a:gd name="f67" fmla="val 16922"/>
                    <a:gd name="f68" fmla="val 52295"/>
                    <a:gd name="f69" fmla="val 12445"/>
                    <a:gd name="f70" fmla="val 44675"/>
                    <a:gd name="f71" fmla="val 14827"/>
                    <a:gd name="f72" fmla="val 37055"/>
                    <a:gd name="f73" fmla="val 17113"/>
                    <a:gd name="f74" fmla="val 25434"/>
                    <a:gd name="f75" fmla="val 14255"/>
                    <a:gd name="f76" fmla="val 18767"/>
                    <a:gd name="f77" fmla="val 8350"/>
                    <a:gd name="f78" fmla="val 12100"/>
                    <a:gd name="f79" fmla="val 2444"/>
                    <a:gd name="f80" fmla="val 4289"/>
                    <a:gd name="f81" fmla="val -1175"/>
                    <a:gd name="f82" fmla="val 1336"/>
                    <a:gd name="f83" fmla="val 349"/>
                    <a:gd name="f84" fmla="val -1616"/>
                    <a:gd name="f85" fmla="val 1873"/>
                    <a:gd name="f86" fmla="val 479"/>
                    <a:gd name="f87" fmla="val 9683"/>
                    <a:gd name="f88" fmla="val 6099"/>
                    <a:gd name="f89" fmla="val 17684"/>
                    <a:gd name="f90" fmla="val 66106"/>
                    <a:gd name="f91" fmla="val 103695"/>
                    <a:gd name="f92" fmla="val 71726"/>
                    <a:gd name="f93" fmla="val 111696"/>
                    <a:gd name="f94" fmla="val 81156"/>
                    <a:gd name="f95" fmla="val 124745"/>
                    <a:gd name="f96" fmla="val 87061"/>
                    <a:gd name="f97" fmla="val 132556"/>
                    <a:gd name="f98" fmla="val 154212"/>
                    <a:gd name="f99" fmla="val 221233"/>
                    <a:gd name="f100" fmla="val 160118"/>
                    <a:gd name="f101" fmla="val 229139"/>
                    <a:gd name="f102" fmla="val 169929"/>
                    <a:gd name="f103" fmla="val 241807"/>
                    <a:gd name="f104" fmla="val 175930"/>
                    <a:gd name="f105" fmla="val 249523"/>
                    <a:gd name="f106" fmla="val 202123"/>
                    <a:gd name="f107" fmla="val 282955"/>
                    <a:gd name="f108" fmla="val 208219"/>
                    <a:gd name="f109" fmla="val 290671"/>
                    <a:gd name="f110" fmla="val 220601"/>
                    <a:gd name="f111" fmla="val 294766"/>
                    <a:gd name="f112" fmla="val 229746"/>
                    <a:gd name="f113" fmla="val 292004"/>
                    <a:gd name="f114" fmla="val 238890"/>
                    <a:gd name="f115" fmla="val 289242"/>
                    <a:gd name="f116" fmla="val 246034"/>
                    <a:gd name="f117" fmla="val 279050"/>
                    <a:gd name="f118" fmla="val 245652"/>
                    <a:gd name="f119" fmla="val 269239"/>
                    <a:gd name="f120" fmla="val 244986"/>
                    <a:gd name="f121" fmla="val 251237"/>
                    <a:gd name="f122" fmla="+- 0 0 -90"/>
                    <a:gd name="f123" fmla="*/ f3 1 257841"/>
                    <a:gd name="f124" fmla="*/ f4 1 292867"/>
                    <a:gd name="f125" fmla="val f5"/>
                    <a:gd name="f126" fmla="val f6"/>
                    <a:gd name="f127" fmla="val f7"/>
                    <a:gd name="f128" fmla="*/ f122 f0 1"/>
                    <a:gd name="f129" fmla="+- f127 0 f125"/>
                    <a:gd name="f130" fmla="+- f126 0 f125"/>
                    <a:gd name="f131" fmla="*/ f128 1 f2"/>
                    <a:gd name="f132" fmla="*/ f130 1 257841"/>
                    <a:gd name="f133" fmla="*/ f129 1 292867"/>
                    <a:gd name="f134" fmla="*/ 245081 f130 1"/>
                    <a:gd name="f135" fmla="*/ 251332 f129 1"/>
                    <a:gd name="f136" fmla="*/ 254034 f130 1"/>
                    <a:gd name="f137" fmla="*/ 224281 f129 1"/>
                    <a:gd name="f138" fmla="*/ 253273 f130 1"/>
                    <a:gd name="f139" fmla="*/ 200659 f129 1"/>
                    <a:gd name="f140" fmla="*/ 250701 f130 1"/>
                    <a:gd name="f141" fmla="*/ 197135 f129 1"/>
                    <a:gd name="f142" fmla="*/ 228126 f130 1"/>
                    <a:gd name="f143" fmla="*/ 191515 f129 1"/>
                    <a:gd name="f144" fmla="*/ 204314 f130 1"/>
                    <a:gd name="f145" fmla="*/ 186943 f129 1"/>
                    <a:gd name="f146" fmla="*/ 202218 f130 1"/>
                    <a:gd name="f147" fmla="*/ 184562 f129 1"/>
                    <a:gd name="f148" fmla="*/ 199075 f130 1"/>
                    <a:gd name="f149" fmla="*/ 157797 f129 1"/>
                    <a:gd name="f150" fmla="*/ 194027 f130 1"/>
                    <a:gd name="f151" fmla="*/ 132937 f129 1"/>
                    <a:gd name="f152" fmla="*/ 161547 f130 1"/>
                    <a:gd name="f153" fmla="*/ 105219 f129 1"/>
                    <a:gd name="f154" fmla="*/ 135734 f130 1"/>
                    <a:gd name="f155" fmla="*/ 94075 f129 1"/>
                    <a:gd name="f156" fmla="*/ 112588 f130 1"/>
                    <a:gd name="f157" fmla="*/ 80454 f129 1"/>
                    <a:gd name="f158" fmla="*/ 69440 f130 1"/>
                    <a:gd name="f159" fmla="*/ 24637 f129 1"/>
                    <a:gd name="f160" fmla="*/ 44675 f130 1"/>
                    <a:gd name="f161" fmla="*/ 14827 f129 1"/>
                    <a:gd name="f162" fmla="*/ 18767 f130 1"/>
                    <a:gd name="f163" fmla="*/ 8350 f129 1"/>
                    <a:gd name="f164" fmla="*/ 1336 f130 1"/>
                    <a:gd name="f165" fmla="*/ 349 f129 1"/>
                    <a:gd name="f166" fmla="*/ 6099 f130 1"/>
                    <a:gd name="f167" fmla="*/ 17684 f129 1"/>
                    <a:gd name="f168" fmla="*/ 66106 f130 1"/>
                    <a:gd name="f169" fmla="*/ 103695 f129 1"/>
                    <a:gd name="f170" fmla="*/ 87061 f130 1"/>
                    <a:gd name="f171" fmla="*/ 132556 f129 1"/>
                    <a:gd name="f172" fmla="*/ 154212 f130 1"/>
                    <a:gd name="f173" fmla="*/ 221233 f129 1"/>
                    <a:gd name="f174" fmla="*/ 175930 f130 1"/>
                    <a:gd name="f175" fmla="*/ 249523 f129 1"/>
                    <a:gd name="f176" fmla="*/ 202123 f130 1"/>
                    <a:gd name="f177" fmla="*/ 282955 f129 1"/>
                    <a:gd name="f178" fmla="*/ 229746 f130 1"/>
                    <a:gd name="f179" fmla="*/ 292004 f129 1"/>
                    <a:gd name="f180" fmla="*/ 245652 f130 1"/>
                    <a:gd name="f181" fmla="*/ 269239 f129 1"/>
                    <a:gd name="f182" fmla="*/ 244986 f130 1"/>
                    <a:gd name="f183" fmla="*/ 251237 f129 1"/>
                    <a:gd name="f184" fmla="+- f131 0 f1"/>
                    <a:gd name="f185" fmla="*/ f134 1 257841"/>
                    <a:gd name="f186" fmla="*/ f135 1 292867"/>
                    <a:gd name="f187" fmla="*/ f136 1 257841"/>
                    <a:gd name="f188" fmla="*/ f137 1 292867"/>
                    <a:gd name="f189" fmla="*/ f138 1 257841"/>
                    <a:gd name="f190" fmla="*/ f139 1 292867"/>
                    <a:gd name="f191" fmla="*/ f140 1 257841"/>
                    <a:gd name="f192" fmla="*/ f141 1 292867"/>
                    <a:gd name="f193" fmla="*/ f142 1 257841"/>
                    <a:gd name="f194" fmla="*/ f143 1 292867"/>
                    <a:gd name="f195" fmla="*/ f144 1 257841"/>
                    <a:gd name="f196" fmla="*/ f145 1 292867"/>
                    <a:gd name="f197" fmla="*/ f146 1 257841"/>
                    <a:gd name="f198" fmla="*/ f147 1 292867"/>
                    <a:gd name="f199" fmla="*/ f148 1 257841"/>
                    <a:gd name="f200" fmla="*/ f149 1 292867"/>
                    <a:gd name="f201" fmla="*/ f150 1 257841"/>
                    <a:gd name="f202" fmla="*/ f151 1 292867"/>
                    <a:gd name="f203" fmla="*/ f152 1 257841"/>
                    <a:gd name="f204" fmla="*/ f153 1 292867"/>
                    <a:gd name="f205" fmla="*/ f154 1 257841"/>
                    <a:gd name="f206" fmla="*/ f155 1 292867"/>
                    <a:gd name="f207" fmla="*/ f156 1 257841"/>
                    <a:gd name="f208" fmla="*/ f157 1 292867"/>
                    <a:gd name="f209" fmla="*/ f158 1 257841"/>
                    <a:gd name="f210" fmla="*/ f159 1 292867"/>
                    <a:gd name="f211" fmla="*/ f160 1 257841"/>
                    <a:gd name="f212" fmla="*/ f161 1 292867"/>
                    <a:gd name="f213" fmla="*/ f162 1 257841"/>
                    <a:gd name="f214" fmla="*/ f163 1 292867"/>
                    <a:gd name="f215" fmla="*/ f164 1 257841"/>
                    <a:gd name="f216" fmla="*/ f165 1 292867"/>
                    <a:gd name="f217" fmla="*/ f166 1 257841"/>
                    <a:gd name="f218" fmla="*/ f167 1 292867"/>
                    <a:gd name="f219" fmla="*/ f168 1 257841"/>
                    <a:gd name="f220" fmla="*/ f169 1 292867"/>
                    <a:gd name="f221" fmla="*/ f170 1 257841"/>
                    <a:gd name="f222" fmla="*/ f171 1 292867"/>
                    <a:gd name="f223" fmla="*/ f172 1 257841"/>
                    <a:gd name="f224" fmla="*/ f173 1 292867"/>
                    <a:gd name="f225" fmla="*/ f174 1 257841"/>
                    <a:gd name="f226" fmla="*/ f175 1 292867"/>
                    <a:gd name="f227" fmla="*/ f176 1 257841"/>
                    <a:gd name="f228" fmla="*/ f177 1 292867"/>
                    <a:gd name="f229" fmla="*/ f178 1 257841"/>
                    <a:gd name="f230" fmla="*/ f179 1 292867"/>
                    <a:gd name="f231" fmla="*/ f180 1 257841"/>
                    <a:gd name="f232" fmla="*/ f181 1 292867"/>
                    <a:gd name="f233" fmla="*/ f182 1 257841"/>
                    <a:gd name="f234" fmla="*/ f183 1 292867"/>
                    <a:gd name="f235" fmla="*/ f125 1 f132"/>
                    <a:gd name="f236" fmla="*/ f126 1 f132"/>
                    <a:gd name="f237" fmla="*/ f125 1 f133"/>
                    <a:gd name="f238" fmla="*/ f127 1 f133"/>
                    <a:gd name="f239" fmla="*/ f185 1 f132"/>
                    <a:gd name="f240" fmla="*/ f186 1 f133"/>
                    <a:gd name="f241" fmla="*/ f187 1 f132"/>
                    <a:gd name="f242" fmla="*/ f188 1 f133"/>
                    <a:gd name="f243" fmla="*/ f189 1 f132"/>
                    <a:gd name="f244" fmla="*/ f190 1 f133"/>
                    <a:gd name="f245" fmla="*/ f191 1 f132"/>
                    <a:gd name="f246" fmla="*/ f192 1 f133"/>
                    <a:gd name="f247" fmla="*/ f193 1 f132"/>
                    <a:gd name="f248" fmla="*/ f194 1 f133"/>
                    <a:gd name="f249" fmla="*/ f195 1 f132"/>
                    <a:gd name="f250" fmla="*/ f196 1 f133"/>
                    <a:gd name="f251" fmla="*/ f197 1 f132"/>
                    <a:gd name="f252" fmla="*/ f198 1 f133"/>
                    <a:gd name="f253" fmla="*/ f199 1 f132"/>
                    <a:gd name="f254" fmla="*/ f200 1 f133"/>
                    <a:gd name="f255" fmla="*/ f201 1 f132"/>
                    <a:gd name="f256" fmla="*/ f202 1 f133"/>
                    <a:gd name="f257" fmla="*/ f203 1 f132"/>
                    <a:gd name="f258" fmla="*/ f204 1 f133"/>
                    <a:gd name="f259" fmla="*/ f205 1 f132"/>
                    <a:gd name="f260" fmla="*/ f206 1 f133"/>
                    <a:gd name="f261" fmla="*/ f207 1 f132"/>
                    <a:gd name="f262" fmla="*/ f208 1 f133"/>
                    <a:gd name="f263" fmla="*/ f209 1 f132"/>
                    <a:gd name="f264" fmla="*/ f210 1 f133"/>
                    <a:gd name="f265" fmla="*/ f211 1 f132"/>
                    <a:gd name="f266" fmla="*/ f212 1 f133"/>
                    <a:gd name="f267" fmla="*/ f213 1 f132"/>
                    <a:gd name="f268" fmla="*/ f214 1 f133"/>
                    <a:gd name="f269" fmla="*/ f215 1 f132"/>
                    <a:gd name="f270" fmla="*/ f216 1 f133"/>
                    <a:gd name="f271" fmla="*/ f217 1 f132"/>
                    <a:gd name="f272" fmla="*/ f218 1 f133"/>
                    <a:gd name="f273" fmla="*/ f219 1 f132"/>
                    <a:gd name="f274" fmla="*/ f220 1 f133"/>
                    <a:gd name="f275" fmla="*/ f221 1 f132"/>
                    <a:gd name="f276" fmla="*/ f222 1 f133"/>
                    <a:gd name="f277" fmla="*/ f223 1 f132"/>
                    <a:gd name="f278" fmla="*/ f224 1 f133"/>
                    <a:gd name="f279" fmla="*/ f225 1 f132"/>
                    <a:gd name="f280" fmla="*/ f226 1 f133"/>
                    <a:gd name="f281" fmla="*/ f227 1 f132"/>
                    <a:gd name="f282" fmla="*/ f228 1 f133"/>
                    <a:gd name="f283" fmla="*/ f229 1 f132"/>
                    <a:gd name="f284" fmla="*/ f230 1 f133"/>
                    <a:gd name="f285" fmla="*/ f231 1 f132"/>
                    <a:gd name="f286" fmla="*/ f232 1 f133"/>
                    <a:gd name="f287" fmla="*/ f233 1 f132"/>
                    <a:gd name="f288" fmla="*/ f234 1 f133"/>
                    <a:gd name="f289" fmla="*/ f235 f123 1"/>
                    <a:gd name="f290" fmla="*/ f236 f123 1"/>
                    <a:gd name="f291" fmla="*/ f238 f124 1"/>
                    <a:gd name="f292" fmla="*/ f237 f124 1"/>
                    <a:gd name="f293" fmla="*/ f239 f123 1"/>
                    <a:gd name="f294" fmla="*/ f240 f124 1"/>
                    <a:gd name="f295" fmla="*/ f241 f123 1"/>
                    <a:gd name="f296" fmla="*/ f242 f124 1"/>
                    <a:gd name="f297" fmla="*/ f243 f123 1"/>
                    <a:gd name="f298" fmla="*/ f244 f124 1"/>
                    <a:gd name="f299" fmla="*/ f245 f123 1"/>
                    <a:gd name="f300" fmla="*/ f246 f124 1"/>
                    <a:gd name="f301" fmla="*/ f247 f123 1"/>
                    <a:gd name="f302" fmla="*/ f248 f124 1"/>
                    <a:gd name="f303" fmla="*/ f249 f123 1"/>
                    <a:gd name="f304" fmla="*/ f250 f124 1"/>
                    <a:gd name="f305" fmla="*/ f251 f123 1"/>
                    <a:gd name="f306" fmla="*/ f252 f124 1"/>
                    <a:gd name="f307" fmla="*/ f253 f123 1"/>
                    <a:gd name="f308" fmla="*/ f254 f124 1"/>
                    <a:gd name="f309" fmla="*/ f255 f123 1"/>
                    <a:gd name="f310" fmla="*/ f256 f124 1"/>
                    <a:gd name="f311" fmla="*/ f257 f123 1"/>
                    <a:gd name="f312" fmla="*/ f258 f124 1"/>
                    <a:gd name="f313" fmla="*/ f259 f123 1"/>
                    <a:gd name="f314" fmla="*/ f260 f124 1"/>
                    <a:gd name="f315" fmla="*/ f261 f123 1"/>
                    <a:gd name="f316" fmla="*/ f262 f124 1"/>
                    <a:gd name="f317" fmla="*/ f263 f123 1"/>
                    <a:gd name="f318" fmla="*/ f264 f124 1"/>
                    <a:gd name="f319" fmla="*/ f265 f123 1"/>
                    <a:gd name="f320" fmla="*/ f266 f124 1"/>
                    <a:gd name="f321" fmla="*/ f267 f123 1"/>
                    <a:gd name="f322" fmla="*/ f268 f124 1"/>
                    <a:gd name="f323" fmla="*/ f269 f123 1"/>
                    <a:gd name="f324" fmla="*/ f270 f124 1"/>
                    <a:gd name="f325" fmla="*/ f271 f123 1"/>
                    <a:gd name="f326" fmla="*/ f272 f124 1"/>
                    <a:gd name="f327" fmla="*/ f273 f123 1"/>
                    <a:gd name="f328" fmla="*/ f274 f124 1"/>
                    <a:gd name="f329" fmla="*/ f275 f123 1"/>
                    <a:gd name="f330" fmla="*/ f276 f124 1"/>
                    <a:gd name="f331" fmla="*/ f277 f123 1"/>
                    <a:gd name="f332" fmla="*/ f278 f124 1"/>
                    <a:gd name="f333" fmla="*/ f279 f123 1"/>
                    <a:gd name="f334" fmla="*/ f280 f124 1"/>
                    <a:gd name="f335" fmla="*/ f281 f123 1"/>
                    <a:gd name="f336" fmla="*/ f282 f124 1"/>
                    <a:gd name="f337" fmla="*/ f283 f123 1"/>
                    <a:gd name="f338" fmla="*/ f284 f124 1"/>
                    <a:gd name="f339" fmla="*/ f285 f123 1"/>
                    <a:gd name="f340" fmla="*/ f286 f124 1"/>
                    <a:gd name="f341" fmla="*/ f287 f123 1"/>
                    <a:gd name="f342" fmla="*/ f288 f1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84">
                      <a:pos x="f293" y="f294"/>
                    </a:cxn>
                    <a:cxn ang="f184">
                      <a:pos x="f295" y="f296"/>
                    </a:cxn>
                    <a:cxn ang="f184">
                      <a:pos x="f297" y="f298"/>
                    </a:cxn>
                    <a:cxn ang="f184">
                      <a:pos x="f299" y="f300"/>
                    </a:cxn>
                    <a:cxn ang="f184">
                      <a:pos x="f301" y="f302"/>
                    </a:cxn>
                    <a:cxn ang="f184">
                      <a:pos x="f303" y="f304"/>
                    </a:cxn>
                    <a:cxn ang="f184">
                      <a:pos x="f305" y="f306"/>
                    </a:cxn>
                    <a:cxn ang="f184">
                      <a:pos x="f307" y="f308"/>
                    </a:cxn>
                    <a:cxn ang="f184">
                      <a:pos x="f309" y="f310"/>
                    </a:cxn>
                    <a:cxn ang="f184">
                      <a:pos x="f311" y="f312"/>
                    </a:cxn>
                    <a:cxn ang="f184">
                      <a:pos x="f313" y="f314"/>
                    </a:cxn>
                    <a:cxn ang="f184">
                      <a:pos x="f315" y="f316"/>
                    </a:cxn>
                    <a:cxn ang="f184">
                      <a:pos x="f317" y="f318"/>
                    </a:cxn>
                    <a:cxn ang="f184">
                      <a:pos x="f319" y="f320"/>
                    </a:cxn>
                    <a:cxn ang="f184">
                      <a:pos x="f321" y="f322"/>
                    </a:cxn>
                    <a:cxn ang="f184">
                      <a:pos x="f323" y="f324"/>
                    </a:cxn>
                    <a:cxn ang="f184">
                      <a:pos x="f325" y="f326"/>
                    </a:cxn>
                    <a:cxn ang="f184">
                      <a:pos x="f327" y="f328"/>
                    </a:cxn>
                    <a:cxn ang="f184">
                      <a:pos x="f329" y="f330"/>
                    </a:cxn>
                    <a:cxn ang="f184">
                      <a:pos x="f331" y="f332"/>
                    </a:cxn>
                    <a:cxn ang="f184">
                      <a:pos x="f333" y="f334"/>
                    </a:cxn>
                    <a:cxn ang="f184">
                      <a:pos x="f335" y="f336"/>
                    </a:cxn>
                    <a:cxn ang="f184">
                      <a:pos x="f337" y="f338"/>
                    </a:cxn>
                    <a:cxn ang="f184">
                      <a:pos x="f339" y="f340"/>
                    </a:cxn>
                    <a:cxn ang="f184">
                      <a:pos x="f341" y="f342"/>
                    </a:cxn>
                  </a:cxnLst>
                  <a:rect l="f289" t="f292" r="f290" b="f291"/>
                  <a:pathLst>
                    <a:path w="257841" h="292867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cubicBezTo>
                        <a:pt x="f16" y="f17"/>
                        <a:pt x="f18" y="f19"/>
                        <a:pt x="f20" y="f21"/>
                      </a:cubicBezTo>
                      <a:lnTo>
                        <a:pt x="f22" y="f23"/>
                      </a:lnTo>
                      <a:cubicBezTo>
                        <a:pt x="f24" y="f25"/>
                        <a:pt x="f26" y="f27"/>
                        <a:pt x="f28" y="f29"/>
                      </a:cubicBezTo>
                      <a:cubicBezTo>
                        <a:pt x="f30" y="f31"/>
                        <a:pt x="f32" y="f33"/>
                        <a:pt x="f34" y="f35"/>
                      </a:cubicBezTo>
                      <a:lnTo>
                        <a:pt x="f36" y="f37"/>
                      </a:lnTo>
                      <a:cubicBezTo>
                        <a:pt x="f38" y="f39"/>
                        <a:pt x="f40" y="f41"/>
                        <a:pt x="f42" y="f43"/>
                      </a:cubicBezTo>
                      <a:cubicBezTo>
                        <a:pt x="f44" y="f45"/>
                        <a:pt x="f46" y="f47"/>
                        <a:pt x="f48" y="f49"/>
                      </a:cubicBezTo>
                      <a:lnTo>
                        <a:pt x="f50" y="f51"/>
                      </a:lnTo>
                      <a:cubicBezTo>
                        <a:pt x="f52" y="f53"/>
                        <a:pt x="f54" y="f55"/>
                        <a:pt x="f56" y="f57"/>
                      </a:cubicBezTo>
                      <a:cubicBezTo>
                        <a:pt x="f58" y="f59"/>
                        <a:pt x="f60" y="f61"/>
                        <a:pt x="f62" y="f63"/>
                      </a:cubicBezTo>
                      <a:lnTo>
                        <a:pt x="f64" y="f65"/>
                      </a:lnTo>
                      <a:cubicBezTo>
                        <a:pt x="f66" y="f67"/>
                        <a:pt x="f68" y="f69"/>
                        <a:pt x="f70" y="f71"/>
                      </a:cubicBezTo>
                      <a:cubicBezTo>
                        <a:pt x="f72" y="f73"/>
                        <a:pt x="f74" y="f75"/>
                        <a:pt x="f76" y="f77"/>
                      </a:cubicBezTo>
                      <a:cubicBezTo>
                        <a:pt x="f78" y="f79"/>
                        <a:pt x="f80" y="f81"/>
                        <a:pt x="f82" y="f83"/>
                      </a:cubicBezTo>
                      <a:cubicBezTo>
                        <a:pt x="f84" y="f85"/>
                        <a:pt x="f86" y="f87"/>
                        <a:pt x="f88" y="f89"/>
                      </a:cubicBezTo>
                      <a:lnTo>
                        <a:pt x="f90" y="f91"/>
                      </a:lnTo>
                      <a:cubicBezTo>
                        <a:pt x="f92" y="f93"/>
                        <a:pt x="f94" y="f95"/>
                        <a:pt x="f96" y="f97"/>
                      </a:cubicBezTo>
                      <a:lnTo>
                        <a:pt x="f98" y="f99"/>
                      </a:lnTo>
                      <a:cubicBezTo>
                        <a:pt x="f100" y="f101"/>
                        <a:pt x="f102" y="f103"/>
                        <a:pt x="f104" y="f105"/>
                      </a:cubicBezTo>
                      <a:lnTo>
                        <a:pt x="f106" y="f107"/>
                      </a:lnTo>
                      <a:cubicBezTo>
                        <a:pt x="f108" y="f109"/>
                        <a:pt x="f110" y="f111"/>
                        <a:pt x="f112" y="f113"/>
                      </a:cubicBezTo>
                      <a:cubicBezTo>
                        <a:pt x="f114" y="f115"/>
                        <a:pt x="f116" y="f117"/>
                        <a:pt x="f118" y="f119"/>
                      </a:cubicBezTo>
                      <a:lnTo>
                        <a:pt x="f120" y="f121"/>
                      </a:ln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4" name="Forma libre: forma 39">
                  <a:extLst>
                    <a:ext uri="{FF2B5EF4-FFF2-40B4-BE49-F238E27FC236}">
                      <a16:creationId xmlns:a16="http://schemas.microsoft.com/office/drawing/2014/main" id="{83D00EED-AC3C-BE66-F81C-ED4877015129}"/>
                    </a:ext>
                  </a:extLst>
                </p:cNvPr>
                <p:cNvSpPr/>
                <p:nvPr/>
              </p:nvSpPr>
              <p:spPr>
                <a:xfrm>
                  <a:off x="4586557" y="2064980"/>
                  <a:ext cx="3601062" cy="2726045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3601062"/>
                    <a:gd name="f7" fmla="val 2726050"/>
                    <a:gd name="f8" fmla="val 2493535"/>
                    <a:gd name="f9" fmla="val 1442372"/>
                    <a:gd name="f10" fmla="val 2500584"/>
                    <a:gd name="f11" fmla="val 1435514"/>
                    <a:gd name="f12" fmla="val 2507728"/>
                    <a:gd name="f13" fmla="val 1437895"/>
                    <a:gd name="f14" fmla="val 2509347"/>
                    <a:gd name="f15" fmla="val 1447516"/>
                    <a:gd name="f16" fmla="val 2536588"/>
                    <a:gd name="f17" fmla="val 1608869"/>
                    <a:gd name="f18" fmla="val 2538208"/>
                    <a:gd name="f19" fmla="val 1618585"/>
                    <a:gd name="f20" fmla="val 2540207"/>
                    <a:gd name="f21" fmla="val 1627443"/>
                    <a:gd name="f22" fmla="val 2541065"/>
                    <a:gd name="f23" fmla="val 1628776"/>
                    <a:gd name="f24" fmla="val 2541827"/>
                    <a:gd name="f25" fmla="val 1630015"/>
                    <a:gd name="f26" fmla="val 2545256"/>
                    <a:gd name="f27" fmla="val 1623442"/>
                    <a:gd name="f28" fmla="val 2548494"/>
                    <a:gd name="f29" fmla="val 1614203"/>
                    <a:gd name="f30" fmla="val 2546970"/>
                    <a:gd name="f31" fmla="val 1637825"/>
                    <a:gd name="f32" fmla="val 2552209"/>
                    <a:gd name="f33" fmla="val 1646017"/>
                    <a:gd name="f34" fmla="val 2580594"/>
                    <a:gd name="f35" fmla="val 1689736"/>
                    <a:gd name="f36" fmla="val 2585261"/>
                    <a:gd name="f37" fmla="val 1696880"/>
                    <a:gd name="f38" fmla="val 2589642"/>
                    <a:gd name="f39" fmla="val 1704024"/>
                    <a:gd name="f40" fmla="val 2591262"/>
                    <a:gd name="f41" fmla="val 1707167"/>
                    <a:gd name="f42" fmla="val 2592690"/>
                    <a:gd name="f43" fmla="val 1710406"/>
                    <a:gd name="f44" fmla="val 2594881"/>
                    <a:gd name="f45" fmla="val 1715454"/>
                    <a:gd name="f46" fmla="val 2597263"/>
                    <a:gd name="f47" fmla="val 1721074"/>
                    <a:gd name="f48" fmla="val 2614979"/>
                    <a:gd name="f49" fmla="val 1762603"/>
                    <a:gd name="f50" fmla="val 2618789"/>
                    <a:gd name="f51" fmla="val 1771556"/>
                    <a:gd name="f52" fmla="val 2627838"/>
                    <a:gd name="f53" fmla="val 1784510"/>
                    <a:gd name="f54" fmla="val 2634981"/>
                    <a:gd name="f55" fmla="val 1791178"/>
                    <a:gd name="f56" fmla="val 2654603"/>
                    <a:gd name="f57" fmla="val 1809561"/>
                    <a:gd name="f58" fmla="val 2661747"/>
                    <a:gd name="f59" fmla="val 1816228"/>
                    <a:gd name="f60" fmla="val 2671272"/>
                    <a:gd name="f61" fmla="val 1820134"/>
                    <a:gd name="f62" fmla="val 2675653"/>
                    <a:gd name="f63" fmla="val 1818229"/>
                    <a:gd name="f64" fmla="val 2680034"/>
                    <a:gd name="f65" fmla="val 1816324"/>
                    <a:gd name="f66" fmla="val 2682035"/>
                    <a:gd name="f67" fmla="val 1809275"/>
                    <a:gd name="f68" fmla="val 2679940"/>
                    <a:gd name="f69" fmla="val 1802608"/>
                    <a:gd name="f70" fmla="val 2677844"/>
                    <a:gd name="f71" fmla="val 1795940"/>
                    <a:gd name="f72" fmla="val 2673463"/>
                    <a:gd name="f73" fmla="val 1789082"/>
                    <a:gd name="f74" fmla="val 2670224"/>
                    <a:gd name="f75" fmla="val 1787368"/>
                    <a:gd name="f76" fmla="val 2666890"/>
                    <a:gd name="f77" fmla="val 1785653"/>
                    <a:gd name="f78" fmla="val 2663652"/>
                    <a:gd name="f79" fmla="val 1776223"/>
                    <a:gd name="f80" fmla="val 2662890"/>
                    <a:gd name="f81" fmla="val 1766508"/>
                    <a:gd name="f82" fmla="val 2661175"/>
                    <a:gd name="f83" fmla="val 1743172"/>
                    <a:gd name="f84" fmla="val 2660413"/>
                    <a:gd name="f85" fmla="val 1733361"/>
                    <a:gd name="f86" fmla="val 2654698"/>
                    <a:gd name="f87" fmla="val 1720407"/>
                    <a:gd name="f88" fmla="val 2648317"/>
                    <a:gd name="f89" fmla="val 1714216"/>
                    <a:gd name="f90" fmla="val 2642983"/>
                    <a:gd name="f91" fmla="val 1709072"/>
                    <a:gd name="f92" fmla="val 2637649"/>
                    <a:gd name="f93" fmla="val 1706024"/>
                    <a:gd name="f94" fmla="val 2635077"/>
                    <a:gd name="f95" fmla="val 1706500"/>
                    <a:gd name="f96" fmla="val 1703452"/>
                    <a:gd name="f97" fmla="val 2634315"/>
                    <a:gd name="f98" fmla="val 1700595"/>
                    <a:gd name="f99" fmla="val 2632791"/>
                    <a:gd name="f100" fmla="val 1699261"/>
                    <a:gd name="f101" fmla="val 2630505"/>
                    <a:gd name="f102" fmla="val 1697071"/>
                    <a:gd name="f103" fmla="val 2621932"/>
                    <a:gd name="f104" fmla="val 1691260"/>
                    <a:gd name="f105" fmla="val 2613455"/>
                    <a:gd name="f106" fmla="val 1686212"/>
                    <a:gd name="f107" fmla="val 2599834"/>
                    <a:gd name="f108" fmla="val 1678116"/>
                    <a:gd name="f109" fmla="val 2591452"/>
                    <a:gd name="f110" fmla="val 1673068"/>
                    <a:gd name="f111" fmla="val 2585070"/>
                    <a:gd name="f112" fmla="val 1660971"/>
                    <a:gd name="f113" fmla="val 2585833"/>
                    <a:gd name="f114" fmla="val 1651255"/>
                    <a:gd name="f115" fmla="val 2586213"/>
                    <a:gd name="f116" fmla="val 1645921"/>
                    <a:gd name="f117" fmla="val 2586976"/>
                    <a:gd name="f118" fmla="val 1636111"/>
                    <a:gd name="f119" fmla="val 2583070"/>
                    <a:gd name="f120" fmla="val 1626014"/>
                    <a:gd name="f121" fmla="val 2577546"/>
                    <a:gd name="f122" fmla="val 1623538"/>
                    <a:gd name="f123" fmla="val 2572117"/>
                    <a:gd name="f124" fmla="val 1621061"/>
                    <a:gd name="f125" fmla="val 2568402"/>
                    <a:gd name="f126" fmla="val 1610965"/>
                    <a:gd name="f127" fmla="val 2569354"/>
                    <a:gd name="f128" fmla="val 1601154"/>
                    <a:gd name="f129" fmla="val 2572688"/>
                    <a:gd name="f130" fmla="val 1567435"/>
                    <a:gd name="f131" fmla="val 2573640"/>
                    <a:gd name="f132" fmla="val 1557625"/>
                    <a:gd name="f133" fmla="val 2574974"/>
                    <a:gd name="f134" fmla="val 1543909"/>
                    <a:gd name="f135" fmla="val 2575736"/>
                    <a:gd name="f136" fmla="val 1536955"/>
                    <a:gd name="f137" fmla="val 2576403"/>
                    <a:gd name="f138" fmla="val 1529907"/>
                    <a:gd name="f139" fmla="val 2582118"/>
                    <a:gd name="f140" fmla="val 1523525"/>
                    <a:gd name="f141" fmla="val 2588309"/>
                    <a:gd name="f142" fmla="val 1522763"/>
                    <a:gd name="f143" fmla="val 2594500"/>
                    <a:gd name="f144" fmla="val 1522001"/>
                    <a:gd name="f145" fmla="val 2602025"/>
                    <a:gd name="f146" fmla="val 1524859"/>
                    <a:gd name="f147" fmla="val 2604978"/>
                    <a:gd name="f148" fmla="val 1529145"/>
                    <a:gd name="f149" fmla="val 2607931"/>
                    <a:gd name="f150" fmla="val 1533431"/>
                    <a:gd name="f151" fmla="val 2616884"/>
                    <a:gd name="f152" fmla="val 1538289"/>
                    <a:gd name="f153" fmla="val 2624790"/>
                    <a:gd name="f154" fmla="val 1539908"/>
                    <a:gd name="f155" fmla="val 2628790"/>
                    <a:gd name="f156" fmla="val 1540765"/>
                    <a:gd name="f157" fmla="val 2631743"/>
                    <a:gd name="f158" fmla="val 1541337"/>
                    <a:gd name="f159" fmla="val 2633267"/>
                    <a:gd name="f160" fmla="val 1541623"/>
                    <a:gd name="f161" fmla="val 2636600"/>
                    <a:gd name="f162" fmla="val 1542289"/>
                    <a:gd name="f163" fmla="val 2642506"/>
                    <a:gd name="f164" fmla="val 1550195"/>
                    <a:gd name="f165" fmla="val 2646602"/>
                    <a:gd name="f166" fmla="val 1559053"/>
                    <a:gd name="f167" fmla="val 2655650"/>
                    <a:gd name="f168" fmla="val 1578961"/>
                    <a:gd name="f169" fmla="val 2659747"/>
                    <a:gd name="f170" fmla="val 1587914"/>
                    <a:gd name="f171" fmla="val 2668510"/>
                    <a:gd name="f172" fmla="val 1595725"/>
                    <a:gd name="f173" fmla="val 2675272"/>
                    <a:gd name="f174" fmla="val 1596391"/>
                    <a:gd name="f175" fmla="val 2678891"/>
                    <a:gd name="f176" fmla="val 1596772"/>
                    <a:gd name="f177" fmla="val 2683464"/>
                    <a:gd name="f178" fmla="val 1596201"/>
                    <a:gd name="f179" fmla="val 2687845"/>
                    <a:gd name="f180" fmla="val 1594963"/>
                    <a:gd name="f181" fmla="val 2691084"/>
                    <a:gd name="f182" fmla="val 1595344"/>
                    <a:gd name="f183" fmla="val 2698990"/>
                    <a:gd name="f184" fmla="val 1606774"/>
                    <a:gd name="f185" fmla="val 2698799"/>
                    <a:gd name="f186" fmla="val 1616584"/>
                    <a:gd name="f187" fmla="val 1617061"/>
                    <a:gd name="f188" fmla="val 2698608"/>
                    <a:gd name="f189" fmla="val 1626871"/>
                    <a:gd name="f190" fmla="val 2704800"/>
                    <a:gd name="f191" fmla="val 2712706"/>
                    <a:gd name="f192" fmla="val 1624204"/>
                    <a:gd name="f193" fmla="val 2762712"/>
                    <a:gd name="f194" fmla="val 1586866"/>
                    <a:gd name="f195" fmla="val 2770617"/>
                    <a:gd name="f196" fmla="val 1580961"/>
                    <a:gd name="f197" fmla="val 2776333"/>
                    <a:gd name="f198" fmla="val 1568197"/>
                    <a:gd name="f199" fmla="val 2775570"/>
                    <a:gd name="f200" fmla="val 1558387"/>
                    <a:gd name="f201" fmla="val 2770427"/>
                    <a:gd name="f202" fmla="val 1494188"/>
                    <a:gd name="f203" fmla="val 2769570"/>
                    <a:gd name="f204" fmla="val 1484377"/>
                    <a:gd name="f205" fmla="val 2763569"/>
                    <a:gd name="f206" fmla="val 1470471"/>
                    <a:gd name="f207" fmla="val 2756806"/>
                    <a:gd name="f208" fmla="val 1463327"/>
                    <a:gd name="f209" fmla="val 2688703"/>
                    <a:gd name="f210" fmla="val 1389794"/>
                    <a:gd name="f211" fmla="val 1382555"/>
                    <a:gd name="f212" fmla="val 2680320"/>
                    <a:gd name="f213" fmla="val 1369601"/>
                    <a:gd name="f214" fmla="val 2684797"/>
                    <a:gd name="f215" fmla="val 1360838"/>
                    <a:gd name="f216" fmla="val 2686893"/>
                    <a:gd name="f217" fmla="val 1356742"/>
                    <a:gd name="f218" fmla="val 2689559"/>
                    <a:gd name="f219" fmla="val 1351694"/>
                    <a:gd name="f220" fmla="val 2690608"/>
                    <a:gd name="f221" fmla="val 1344741"/>
                    <a:gd name="f222" fmla="val 2690322"/>
                    <a:gd name="f223" fmla="val 1338073"/>
                    <a:gd name="f224" fmla="val 2693560"/>
                    <a:gd name="f225" fmla="val 1341598"/>
                    <a:gd name="f226" fmla="val 2695656"/>
                    <a:gd name="f227" fmla="val 1341693"/>
                    <a:gd name="f228" fmla="val 2696513"/>
                    <a:gd name="f229" fmla="val 2698513"/>
                    <a:gd name="f230" fmla="val 2700323"/>
                    <a:gd name="f231" fmla="val 1340550"/>
                    <a:gd name="f232" fmla="val 2700894"/>
                    <a:gd name="f233" fmla="val 1339312"/>
                    <a:gd name="f234" fmla="val 2702038"/>
                    <a:gd name="f235" fmla="val 1338359"/>
                    <a:gd name="f236" fmla="val 2708324"/>
                    <a:gd name="f237" fmla="val 1335978"/>
                    <a:gd name="f238" fmla="val 2717754"/>
                    <a:gd name="f239" fmla="val 1335025"/>
                    <a:gd name="f240" fmla="val 2745472"/>
                    <a:gd name="f241" fmla="val 1332073"/>
                    <a:gd name="f242" fmla="val 2753568"/>
                    <a:gd name="f243" fmla="val 1331215"/>
                    <a:gd name="f244" fmla="val 2759759"/>
                    <a:gd name="f245" fmla="val 1334835"/>
                    <a:gd name="f246" fmla="val 2760425"/>
                    <a:gd name="f247" fmla="val 1338169"/>
                    <a:gd name="f248" fmla="val 2761283"/>
                    <a:gd name="f249" fmla="val 1342931"/>
                    <a:gd name="f250" fmla="val 2758997"/>
                    <a:gd name="f251" fmla="val 1353885"/>
                    <a:gd name="f252" fmla="val 2754520"/>
                    <a:gd name="f253" fmla="val 1361981"/>
                    <a:gd name="f254" fmla="val 2752044"/>
                    <a:gd name="f255" fmla="val 1366363"/>
                    <a:gd name="f256" fmla="val 2751186"/>
                    <a:gd name="f257" fmla="val 1371316"/>
                    <a:gd name="f258" fmla="val 2751758"/>
                    <a:gd name="f259" fmla="val 1375983"/>
                    <a:gd name="f260" fmla="val 2753092"/>
                    <a:gd name="f261" fmla="val 1380841"/>
                    <a:gd name="f262" fmla="val 2754711"/>
                    <a:gd name="f263" fmla="val 1384841"/>
                    <a:gd name="f264" fmla="val 2757568"/>
                    <a:gd name="f265" fmla="val 1388080"/>
                    <a:gd name="f266" fmla="val 2761378"/>
                    <a:gd name="f267" fmla="val 1389985"/>
                    <a:gd name="f268" fmla="val 2765093"/>
                    <a:gd name="f269" fmla="val 1391890"/>
                    <a:gd name="f270" fmla="val 2769474"/>
                    <a:gd name="f271" fmla="val 1392175"/>
                    <a:gd name="f272" fmla="val 2773761"/>
                    <a:gd name="f273" fmla="val 1391223"/>
                    <a:gd name="f274" fmla="val 2778809"/>
                    <a:gd name="f275" fmla="val 1389604"/>
                    <a:gd name="f276" fmla="val 2783286"/>
                    <a:gd name="f277" fmla="val 1387603"/>
                    <a:gd name="f278" fmla="val 2787477"/>
                    <a:gd name="f279" fmla="val 1384460"/>
                    <a:gd name="f280" fmla="val 2790239"/>
                    <a:gd name="f281" fmla="val 1380079"/>
                    <a:gd name="f282" fmla="val 2819100"/>
                    <a:gd name="f283" fmla="val 1334930"/>
                    <a:gd name="f284" fmla="val 2823862"/>
                    <a:gd name="f285" fmla="val 1327405"/>
                    <a:gd name="f286" fmla="val 2834911"/>
                    <a:gd name="f287" fmla="val 1318261"/>
                    <a:gd name="f288" fmla="val 2843198"/>
                    <a:gd name="f289" fmla="val 1314928"/>
                    <a:gd name="f290" fmla="val 2915588"/>
                    <a:gd name="f291" fmla="val 1285686"/>
                    <a:gd name="f292" fmla="val 2925875"/>
                    <a:gd name="f293" fmla="val 1281495"/>
                    <a:gd name="f294" fmla="val 2937019"/>
                    <a:gd name="f295" fmla="val 1270160"/>
                    <a:gd name="f296" fmla="val 2941020"/>
                    <a:gd name="f297" fmla="val 1259873"/>
                    <a:gd name="f298" fmla="val 2994645"/>
                    <a:gd name="f299" fmla="val 1120808"/>
                    <a:gd name="f300" fmla="val 2996551"/>
                    <a:gd name="f301" fmla="val 1115950"/>
                    <a:gd name="f302" fmla="val 2996931"/>
                    <a:gd name="f303" fmla="val 1110235"/>
                    <a:gd name="f304" fmla="val 2996074"/>
                    <a:gd name="f305" fmla="val 1104616"/>
                    <a:gd name="f306" fmla="val 1102520"/>
                    <a:gd name="f307" fmla="val 2995408"/>
                    <a:gd name="f308" fmla="val 1100901"/>
                    <a:gd name="f309" fmla="val 2994074"/>
                    <a:gd name="f310" fmla="val 1095376"/>
                    <a:gd name="f311" fmla="val 2991597"/>
                    <a:gd name="f312" fmla="val 1090233"/>
                    <a:gd name="f313" fmla="val 2988073"/>
                    <a:gd name="f314" fmla="val 1086423"/>
                    <a:gd name="f315" fmla="val 2909492"/>
                    <a:gd name="f316" fmla="val 1001746"/>
                    <a:gd name="f317" fmla="val 2904349"/>
                    <a:gd name="f318" fmla="val 996221"/>
                    <a:gd name="f319" fmla="val 2904063"/>
                    <a:gd name="f320" fmla="val 986601"/>
                    <a:gd name="f321" fmla="val 2908920"/>
                    <a:gd name="f322" fmla="val 980791"/>
                    <a:gd name="f323" fmla="val 2925018"/>
                    <a:gd name="f324" fmla="val 961264"/>
                    <a:gd name="f325" fmla="val 2931209"/>
                    <a:gd name="f326" fmla="val 953740"/>
                    <a:gd name="f327" fmla="val 2936733"/>
                    <a:gd name="f328" fmla="val 941262"/>
                    <a:gd name="f329" fmla="val 2934828"/>
                    <a:gd name="f330" fmla="val 932880"/>
                    <a:gd name="f331" fmla="val 2932828"/>
                    <a:gd name="f332" fmla="val 924307"/>
                    <a:gd name="f333" fmla="val 2921970"/>
                    <a:gd name="f334" fmla="val 916116"/>
                    <a:gd name="f335" fmla="val 2912825"/>
                    <a:gd name="f336" fmla="val 912782"/>
                    <a:gd name="f337" fmla="val 2899776"/>
                    <a:gd name="f338" fmla="val 908020"/>
                    <a:gd name="f339" fmla="val 2894728"/>
                    <a:gd name="f340" fmla="val 906115"/>
                    <a:gd name="f341" fmla="val 2888347"/>
                    <a:gd name="f342" fmla="val 905638"/>
                    <a:gd name="f343" fmla="val 2882251"/>
                    <a:gd name="f344" fmla="val 906305"/>
                    <a:gd name="f345" fmla="val 2881488"/>
                    <a:gd name="f346" fmla="val 906019"/>
                    <a:gd name="f347" fmla="val 2880917"/>
                    <a:gd name="f348" fmla="val 906496"/>
                    <a:gd name="f349" fmla="val 2875202"/>
                    <a:gd name="f350" fmla="val 907258"/>
                    <a:gd name="f351" fmla="val 2869773"/>
                    <a:gd name="f352" fmla="val 909067"/>
                    <a:gd name="f353" fmla="val 2865963"/>
                    <a:gd name="f354" fmla="val 911734"/>
                    <a:gd name="f355" fmla="val 2861009"/>
                    <a:gd name="f356" fmla="val 915354"/>
                    <a:gd name="f357" fmla="val 2853199"/>
                    <a:gd name="f358" fmla="val 913258"/>
                    <a:gd name="f359" fmla="val 2849199"/>
                    <a:gd name="f360" fmla="val 907448"/>
                    <a:gd name="f361" fmla="val 2838054"/>
                    <a:gd name="f362" fmla="val 891351"/>
                    <a:gd name="f363" fmla="val 2833768"/>
                    <a:gd name="f364" fmla="val 885064"/>
                    <a:gd name="f365" fmla="val 2834721"/>
                    <a:gd name="f366" fmla="val 875254"/>
                    <a:gd name="f367" fmla="val 2840150"/>
                    <a:gd name="f368" fmla="val 869920"/>
                    <a:gd name="f369" fmla="val 2863201"/>
                    <a:gd name="f370" fmla="val 847345"/>
                    <a:gd name="f371" fmla="val 2867677"/>
                    <a:gd name="f372" fmla="val 842964"/>
                    <a:gd name="f373" fmla="val 2872821"/>
                    <a:gd name="f374" fmla="val 843916"/>
                    <a:gd name="f375" fmla="val 2875107"/>
                    <a:gd name="f376" fmla="val 849917"/>
                    <a:gd name="f377" fmla="val 2881393"/>
                    <a:gd name="f378" fmla="val 866205"/>
                    <a:gd name="f379" fmla="val 2883107"/>
                    <a:gd name="f380" fmla="val 870682"/>
                    <a:gd name="f381" fmla="val 2886442"/>
                    <a:gd name="f382" fmla="val 874396"/>
                    <a:gd name="f383" fmla="val 2890347"/>
                    <a:gd name="f384" fmla="val 876968"/>
                    <a:gd name="f385" fmla="val 2891966"/>
                    <a:gd name="f386" fmla="val 881159"/>
                    <a:gd name="f387" fmla="val 2896252"/>
                    <a:gd name="f388" fmla="val 879826"/>
                    <a:gd name="f389" fmla="val 2900729"/>
                    <a:gd name="f390" fmla="val 881350"/>
                    <a:gd name="f391" fmla="val 2905682"/>
                    <a:gd name="f392" fmla="val 881540"/>
                    <a:gd name="f393" fmla="val 2910254"/>
                    <a:gd name="f394" fmla="val 880111"/>
                    <a:gd name="f395" fmla="val 2925399"/>
                    <a:gd name="f396" fmla="val 875444"/>
                    <a:gd name="f397" fmla="val 2932447"/>
                    <a:gd name="f398" fmla="val 873253"/>
                    <a:gd name="f399" fmla="val 2939972"/>
                    <a:gd name="f400" fmla="val 867824"/>
                    <a:gd name="f401" fmla="val 2945497"/>
                    <a:gd name="f402" fmla="val 861442"/>
                    <a:gd name="f403" fmla="val 2945878"/>
                    <a:gd name="f404" fmla="val 863252"/>
                    <a:gd name="f405" fmla="val 2946830"/>
                    <a:gd name="f406" fmla="val 864109"/>
                    <a:gd name="f407" fmla="val 2948544"/>
                    <a:gd name="f408" fmla="val 863538"/>
                    <a:gd name="f409" fmla="val 2952640"/>
                    <a:gd name="f410" fmla="val 862300"/>
                    <a:gd name="f411" fmla="val 2958260"/>
                    <a:gd name="f412" fmla="val 868967"/>
                    <a:gd name="f413" fmla="val 2961022"/>
                    <a:gd name="f414" fmla="val 878397"/>
                    <a:gd name="f415" fmla="val 2962737"/>
                    <a:gd name="f416" fmla="val 884493"/>
                    <a:gd name="f417" fmla="val 2965499"/>
                    <a:gd name="f418" fmla="val 893923"/>
                    <a:gd name="f419" fmla="val 2971214"/>
                    <a:gd name="f420" fmla="val 903829"/>
                    <a:gd name="f421" fmla="val 2975595"/>
                    <a:gd name="f422" fmla="val 906591"/>
                    <a:gd name="f423" fmla="val 2978263"/>
                    <a:gd name="f424" fmla="val 908305"/>
                    <a:gd name="f425" fmla="val 2983406"/>
                    <a:gd name="f426" fmla="val 2988835"/>
                    <a:gd name="f427" fmla="val 906210"/>
                    <a:gd name="f428" fmla="val 2988549"/>
                    <a:gd name="f429" fmla="val 906972"/>
                    <a:gd name="f430" fmla="val 2988264"/>
                    <a:gd name="f431" fmla="val 907639"/>
                    <a:gd name="f432" fmla="val 908401"/>
                    <a:gd name="f433" fmla="val 911544"/>
                    <a:gd name="f434" fmla="val 2988169"/>
                    <a:gd name="f435" fmla="val 914592"/>
                    <a:gd name="f436" fmla="val 2989121"/>
                    <a:gd name="f437" fmla="val 918592"/>
                    <a:gd name="f438" fmla="val 2991788"/>
                    <a:gd name="f439" fmla="val 922212"/>
                    <a:gd name="f440" fmla="val 2995979"/>
                    <a:gd name="f441" fmla="val 924784"/>
                    <a:gd name="f442" fmla="val 3003408"/>
                    <a:gd name="f443" fmla="val 929546"/>
                    <a:gd name="f444" fmla="val 3012362"/>
                    <a:gd name="f445" fmla="val 940500"/>
                    <a:gd name="f446" fmla="val 3015601"/>
                    <a:gd name="f447" fmla="val 948787"/>
                    <a:gd name="f448" fmla="val 3026173"/>
                    <a:gd name="f449" fmla="val 976314"/>
                    <a:gd name="f450" fmla="val 3027983"/>
                    <a:gd name="f451" fmla="val 980981"/>
                    <a:gd name="f452" fmla="val 3031412"/>
                    <a:gd name="f453" fmla="val 985172"/>
                    <a:gd name="f454" fmla="val 3035603"/>
                    <a:gd name="f455" fmla="val 988315"/>
                    <a:gd name="f456" fmla="val 3036746"/>
                    <a:gd name="f457" fmla="val 991363"/>
                    <a:gd name="f458" fmla="val 3039985"/>
                    <a:gd name="f459" fmla="val 991173"/>
                    <a:gd name="f460" fmla="val 3044080"/>
                    <a:gd name="f461" fmla="val 993364"/>
                    <a:gd name="f462" fmla="val 3048652"/>
                    <a:gd name="f463" fmla="val 994602"/>
                    <a:gd name="f464" fmla="val 3053129"/>
                    <a:gd name="f465" fmla="val 3053701"/>
                    <a:gd name="f466" fmla="val 3054272"/>
                    <a:gd name="f467" fmla="val 3054844"/>
                    <a:gd name="f468" fmla="val 3064273"/>
                    <a:gd name="f469" fmla="val 993935"/>
                    <a:gd name="f470" fmla="val 3069322"/>
                    <a:gd name="f471" fmla="val 993554"/>
                    <a:gd name="f472" fmla="val 3074084"/>
                    <a:gd name="f473" fmla="val 991554"/>
                    <a:gd name="f474" fmla="val 3078180"/>
                    <a:gd name="f475" fmla="val 988411"/>
                    <a:gd name="f476" fmla="val 3081704"/>
                    <a:gd name="f477" fmla="val 988125"/>
                    <a:gd name="f478" fmla="val 3082276"/>
                    <a:gd name="f479" fmla="val 984601"/>
                    <a:gd name="f480" fmla="val 3085704"/>
                    <a:gd name="f481" fmla="val 3088181"/>
                    <a:gd name="f482" fmla="val 976219"/>
                    <a:gd name="f483" fmla="val 3089038"/>
                    <a:gd name="f484" fmla="val 971266"/>
                    <a:gd name="f485" fmla="val 3092467"/>
                    <a:gd name="f486" fmla="val 950977"/>
                    <a:gd name="f487" fmla="val 3093324"/>
                    <a:gd name="f488" fmla="val 945739"/>
                    <a:gd name="f489" fmla="val 3092657"/>
                    <a:gd name="f490" fmla="val 939833"/>
                    <a:gd name="f491" fmla="val 3090753"/>
                    <a:gd name="f492" fmla="val 934213"/>
                    <a:gd name="f493" fmla="val 3091038"/>
                    <a:gd name="f494" fmla="val 932689"/>
                    <a:gd name="f495" fmla="val 3089800"/>
                    <a:gd name="f496" fmla="val 931642"/>
                    <a:gd name="f497" fmla="val 3087610"/>
                    <a:gd name="f498" fmla="val 926117"/>
                    <a:gd name="f499" fmla="val 3084371"/>
                    <a:gd name="f500" fmla="val 921164"/>
                    <a:gd name="f501" fmla="val 3080275"/>
                    <a:gd name="f502" fmla="val 917735"/>
                    <a:gd name="f503" fmla="val 3045985"/>
                    <a:gd name="f504" fmla="val 888493"/>
                    <a:gd name="f505" fmla="val 3042366"/>
                    <a:gd name="f506" fmla="val 885445"/>
                    <a:gd name="f507" fmla="val 3037508"/>
                    <a:gd name="f508" fmla="val 883540"/>
                    <a:gd name="f509" fmla="val 3032459"/>
                    <a:gd name="f510" fmla="val 882778"/>
                    <a:gd name="f511" fmla="val 3029602"/>
                    <a:gd name="f512" fmla="val 880302"/>
                    <a:gd name="f513" fmla="val 3026459"/>
                    <a:gd name="f514" fmla="val 882397"/>
                    <a:gd name="f515" fmla="val 3024554"/>
                    <a:gd name="f516" fmla="val 3022744"/>
                    <a:gd name="f517" fmla="val 882874"/>
                    <a:gd name="f518" fmla="val 3020935"/>
                    <a:gd name="f519" fmla="val 883255"/>
                    <a:gd name="f520" fmla="val 3022934"/>
                    <a:gd name="f521" fmla="val 878683"/>
                    <a:gd name="f522" fmla="val 3022078"/>
                    <a:gd name="f523" fmla="val 873730"/>
                    <a:gd name="f524" fmla="val 3017886"/>
                    <a:gd name="f525" fmla="val 870301"/>
                    <a:gd name="f526" fmla="val 3011410"/>
                    <a:gd name="f527" fmla="val 864776"/>
                    <a:gd name="f528" fmla="val 3012076"/>
                    <a:gd name="f529" fmla="val 854870"/>
                    <a:gd name="f530" fmla="val 3019220"/>
                    <a:gd name="f531" fmla="val 848107"/>
                    <a:gd name="f532" fmla="val 3026364"/>
                    <a:gd name="f533" fmla="val 841440"/>
                    <a:gd name="f534" fmla="val 3032841"/>
                    <a:gd name="f535" fmla="val 827914"/>
                    <a:gd name="f536" fmla="val 3033603"/>
                    <a:gd name="f537" fmla="val 818199"/>
                    <a:gd name="f538" fmla="val 3033793"/>
                    <a:gd name="f539" fmla="val 816580"/>
                    <a:gd name="f540" fmla="val 3034555"/>
                    <a:gd name="f541" fmla="val 806769"/>
                    <a:gd name="f542" fmla="val 3043033"/>
                    <a:gd name="f543" fmla="val 797244"/>
                    <a:gd name="f544" fmla="val 3052653"/>
                    <a:gd name="f545" fmla="val 795339"/>
                    <a:gd name="f546" fmla="val 3073703"/>
                    <a:gd name="f547" fmla="val 791148"/>
                    <a:gd name="f548" fmla="val 3083323"/>
                    <a:gd name="f549" fmla="val 789243"/>
                    <a:gd name="f550" fmla="val 3094086"/>
                    <a:gd name="f551" fmla="val 780194"/>
                    <a:gd name="f552" fmla="val 3097611"/>
                    <a:gd name="f553" fmla="val 771050"/>
                    <a:gd name="f554" fmla="val 3126472"/>
                    <a:gd name="f555" fmla="val 696469"/>
                    <a:gd name="f556" fmla="val 3129996"/>
                    <a:gd name="f557" fmla="val 687325"/>
                    <a:gd name="f558" fmla="val 3129519"/>
                    <a:gd name="f559" fmla="val 672562"/>
                    <a:gd name="f560" fmla="val 3125328"/>
                    <a:gd name="f561" fmla="val 663608"/>
                    <a:gd name="f562" fmla="val 3074465"/>
                    <a:gd name="f563" fmla="val 553785"/>
                    <a:gd name="f564" fmla="val 3070369"/>
                    <a:gd name="f565" fmla="val 544927"/>
                    <a:gd name="f566" fmla="val 3059606"/>
                    <a:gd name="f567" fmla="val 534449"/>
                    <a:gd name="f568" fmla="val 3050557"/>
                    <a:gd name="f569" fmla="val 530544"/>
                    <a:gd name="f570" fmla="val 3010743"/>
                    <a:gd name="f571" fmla="val 513399"/>
                    <a:gd name="f572" fmla="val 3001694"/>
                    <a:gd name="f573" fmla="val 509494"/>
                    <a:gd name="f574" fmla="val 2990169"/>
                    <a:gd name="f575" fmla="val 508732"/>
                    <a:gd name="f576" fmla="val 2984930"/>
                    <a:gd name="f577" fmla="val 511780"/>
                    <a:gd name="f578" fmla="val 2979786"/>
                    <a:gd name="f579" fmla="val 514732"/>
                    <a:gd name="f580" fmla="val 2968547"/>
                    <a:gd name="f581" fmla="val 513304"/>
                    <a:gd name="f582" fmla="val 2960070"/>
                    <a:gd name="f583" fmla="val 508446"/>
                    <a:gd name="f584" fmla="val 2936829"/>
                    <a:gd name="f585" fmla="val 495492"/>
                    <a:gd name="f586" fmla="val 2928256"/>
                    <a:gd name="f587" fmla="val 490729"/>
                    <a:gd name="f588" fmla="val 2924351"/>
                    <a:gd name="f589" fmla="val 479395"/>
                    <a:gd name="f590" fmla="val 2928161"/>
                    <a:gd name="f591" fmla="val 470346"/>
                    <a:gd name="f592" fmla="val 2961975"/>
                    <a:gd name="f593" fmla="val 390241"/>
                    <a:gd name="f594" fmla="val 2965784"/>
                    <a:gd name="f595" fmla="val 381192"/>
                    <a:gd name="f596" fmla="val 2976929"/>
                    <a:gd name="f597" fmla="val 374429"/>
                    <a:gd name="f598" fmla="val 2986740"/>
                    <a:gd name="f599" fmla="val 375096"/>
                    <a:gd name="f600" fmla="val 3099897"/>
                    <a:gd name="f601" fmla="val 383383"/>
                    <a:gd name="f602" fmla="val 3109708"/>
                    <a:gd name="f603" fmla="val 384145"/>
                    <a:gd name="f604" fmla="val 3122757"/>
                    <a:gd name="f605" fmla="val 389764"/>
                    <a:gd name="f606" fmla="val 3129043"/>
                    <a:gd name="f607" fmla="val 396051"/>
                    <a:gd name="f608" fmla="val 3135235"/>
                    <a:gd name="f609" fmla="val 402242"/>
                    <a:gd name="f610" fmla="val 3148188"/>
                    <a:gd name="f611" fmla="val 405385"/>
                    <a:gd name="f612" fmla="val 3157618"/>
                    <a:gd name="f613" fmla="val 403004"/>
                    <a:gd name="f614" fmla="val 3188574"/>
                    <a:gd name="f615" fmla="val 395194"/>
                    <a:gd name="f616" fmla="val 3198099"/>
                    <a:gd name="f617" fmla="val 392812"/>
                    <a:gd name="f618" fmla="val 3199719"/>
                    <a:gd name="f619" fmla="val 385764"/>
                    <a:gd name="f620" fmla="val 3192099"/>
                    <a:gd name="f621" fmla="val 379477"/>
                    <a:gd name="f622" fmla="val 3176478"/>
                    <a:gd name="f623" fmla="val 366619"/>
                    <a:gd name="f624" fmla="val 3168953"/>
                    <a:gd name="f625" fmla="val 360332"/>
                    <a:gd name="f626" fmla="val 3164476"/>
                    <a:gd name="f627" fmla="val 347854"/>
                    <a:gd name="f628" fmla="val 3166572"/>
                    <a:gd name="f629" fmla="val 338901"/>
                    <a:gd name="f630" fmla="val 3168667"/>
                    <a:gd name="f631" fmla="val 329947"/>
                    <a:gd name="f632" fmla="val 3177335"/>
                    <a:gd name="f633" fmla="val 326328"/>
                    <a:gd name="f634" fmla="val 3186003"/>
                    <a:gd name="f635" fmla="val 330995"/>
                    <a:gd name="f636" fmla="val 3235152"/>
                    <a:gd name="f637" fmla="val 357475"/>
                    <a:gd name="f638" fmla="val 3243819"/>
                    <a:gd name="f639" fmla="val 362142"/>
                    <a:gd name="f640" fmla="val 3252297"/>
                    <a:gd name="f641" fmla="val 373858"/>
                    <a:gd name="f642" fmla="val 3254011"/>
                    <a:gd name="f643" fmla="val 383478"/>
                    <a:gd name="f644" fmla="val 3259440"/>
                    <a:gd name="f645" fmla="val 413958"/>
                    <a:gd name="f646" fmla="val 3261155"/>
                    <a:gd name="f647" fmla="val 423673"/>
                    <a:gd name="f648" fmla="val 3267727"/>
                    <a:gd name="f649" fmla="val 437580"/>
                    <a:gd name="f650" fmla="val 3274204"/>
                    <a:gd name="f651" fmla="val 445009"/>
                    <a:gd name="f652" fmla="val 3391647"/>
                    <a:gd name="f653" fmla="val 581122"/>
                    <a:gd name="f654" fmla="val 3398124"/>
                    <a:gd name="f655" fmla="val 588551"/>
                    <a:gd name="f656" fmla="val 3404030"/>
                    <a:gd name="f657" fmla="val 586646"/>
                    <a:gd name="f658" fmla="val 3404887"/>
                    <a:gd name="f659" fmla="val 576835"/>
                    <a:gd name="f660" fmla="val 3407269"/>
                    <a:gd name="f661" fmla="val 549308"/>
                    <a:gd name="f662" fmla="val 3408125"/>
                    <a:gd name="f663" fmla="val 539497"/>
                    <a:gd name="f664" fmla="val 3411078"/>
                    <a:gd name="f665" fmla="val 523876"/>
                    <a:gd name="f666" fmla="val 3413936"/>
                    <a:gd name="f667" fmla="val 514447"/>
                    <a:gd name="f668" fmla="val 3414888"/>
                    <a:gd name="f669" fmla="val 511494"/>
                    <a:gd name="f670" fmla="val 3417746"/>
                    <a:gd name="f671" fmla="val 502064"/>
                    <a:gd name="f672" fmla="val 3416031"/>
                    <a:gd name="f673" fmla="val 487491"/>
                    <a:gd name="f674" fmla="val 478918"/>
                    <a:gd name="f675" fmla="val 3392314"/>
                    <a:gd name="f676" fmla="val 446343"/>
                    <a:gd name="f677" fmla="val 3387456"/>
                    <a:gd name="f678" fmla="val 437866"/>
                    <a:gd name="f679" fmla="val 3375836"/>
                    <a:gd name="f680" fmla="val 428150"/>
                    <a:gd name="f681" fmla="val 3366692"/>
                    <a:gd name="f682" fmla="val 424721"/>
                    <a:gd name="f683" fmla="val 3352024"/>
                    <a:gd name="f684" fmla="val 419292"/>
                    <a:gd name="f685" fmla="val 3342784"/>
                    <a:gd name="f686" fmla="val 415863"/>
                    <a:gd name="f687" fmla="val 3333354"/>
                    <a:gd name="f688" fmla="val 405290"/>
                    <a:gd name="f689" fmla="val 3331069"/>
                    <a:gd name="f690" fmla="val 395765"/>
                    <a:gd name="f691" fmla="val 3327354"/>
                    <a:gd name="f692" fmla="val 380620"/>
                    <a:gd name="f693" fmla="val 3325068"/>
                    <a:gd name="f694" fmla="val 371095"/>
                    <a:gd name="f695" fmla="val 362428"/>
                    <a:gd name="f696" fmla="val 3340879"/>
                    <a:gd name="f697" fmla="val 361380"/>
                    <a:gd name="f698" fmla="val 3383551"/>
                    <a:gd name="f699" fmla="val 356713"/>
                    <a:gd name="f700" fmla="val 3393266"/>
                    <a:gd name="f701" fmla="val 355665"/>
                    <a:gd name="f702" fmla="val 3408221"/>
                    <a:gd name="f703" fmla="val 358808"/>
                    <a:gd name="f704" fmla="val 3416698"/>
                    <a:gd name="f705" fmla="val 363666"/>
                    <a:gd name="f706" fmla="val 3430510"/>
                    <a:gd name="f707" fmla="val 371667"/>
                    <a:gd name="f708" fmla="val 3438987"/>
                    <a:gd name="f709" fmla="val 376620"/>
                    <a:gd name="f710" fmla="val 3449750"/>
                    <a:gd name="f711" fmla="val 373572"/>
                    <a:gd name="f712" fmla="val 3454417"/>
                    <a:gd name="f713" fmla="val 364904"/>
                    <a:gd name="f714" fmla="val 3474800"/>
                    <a:gd name="f715" fmla="val 327090"/>
                    <a:gd name="f716" fmla="val 3479468"/>
                    <a:gd name="f717" fmla="val 318422"/>
                    <a:gd name="f718" fmla="val 3491088"/>
                    <a:gd name="f719" fmla="val 312993"/>
                    <a:gd name="f720" fmla="val 3500709"/>
                    <a:gd name="f721" fmla="val 314993"/>
                    <a:gd name="f722" fmla="val 3508138"/>
                    <a:gd name="f723" fmla="val 316517"/>
                    <a:gd name="f724" fmla="val 3517758"/>
                    <a:gd name="f725" fmla="val 318517"/>
                    <a:gd name="f726" fmla="val 3519568"/>
                    <a:gd name="f727" fmla="val 314803"/>
                    <a:gd name="f728" fmla="val 3512234"/>
                    <a:gd name="f729" fmla="val 308326"/>
                    <a:gd name="f730" fmla="val 3468038"/>
                    <a:gd name="f731" fmla="val 269559"/>
                    <a:gd name="f732" fmla="val 3460704"/>
                    <a:gd name="f733" fmla="val 263082"/>
                    <a:gd name="f734" fmla="val 3462609"/>
                    <a:gd name="f735" fmla="val 256700"/>
                    <a:gd name="f736" fmla="val 3472324"/>
                    <a:gd name="f737" fmla="val 255462"/>
                    <a:gd name="f738" fmla="val 3499280"/>
                    <a:gd name="f739" fmla="val 251938"/>
                    <a:gd name="f740" fmla="val 3508995"/>
                    <a:gd name="f741" fmla="val 250699"/>
                    <a:gd name="f742" fmla="val 3524140"/>
                    <a:gd name="f743" fmla="val 253081"/>
                    <a:gd name="f744" fmla="val 3532999"/>
                    <a:gd name="f745" fmla="val 257367"/>
                    <a:gd name="f746" fmla="val 3569289"/>
                    <a:gd name="f747" fmla="val 274988"/>
                    <a:gd name="f748" fmla="val 3578147"/>
                    <a:gd name="f749" fmla="val 279274"/>
                    <a:gd name="f750" fmla="val 3590529"/>
                    <a:gd name="f751" fmla="val 280608"/>
                    <a:gd name="f752" fmla="val 3596816"/>
                    <a:gd name="f753" fmla="val 277846"/>
                    <a:gd name="f754" fmla="val 3603198"/>
                    <a:gd name="f755" fmla="val 275179"/>
                    <a:gd name="f756" fmla="val 3602245"/>
                    <a:gd name="f757" fmla="val 267654"/>
                    <a:gd name="f758" fmla="val 3594911"/>
                    <a:gd name="f759" fmla="val 261272"/>
                    <a:gd name="f760" fmla="val 3594625"/>
                    <a:gd name="f761" fmla="val 260986"/>
                    <a:gd name="f762" fmla="val 3587196"/>
                    <a:gd name="f763" fmla="val 254509"/>
                    <a:gd name="f764" fmla="val 3579385"/>
                    <a:gd name="f765" fmla="val 242889"/>
                    <a:gd name="f766" fmla="val 3577290"/>
                    <a:gd name="f767" fmla="val 235078"/>
                    <a:gd name="f768" fmla="val 3575099"/>
                    <a:gd name="f769" fmla="val 227268"/>
                    <a:gd name="f770" fmla="val 3565479"/>
                    <a:gd name="f771" fmla="val 219362"/>
                    <a:gd name="f772" fmla="val 3555858"/>
                    <a:gd name="f773" fmla="val 217457"/>
                    <a:gd name="f774" fmla="val 3177240"/>
                    <a:gd name="f775" fmla="val 145067"/>
                    <a:gd name="f776" fmla="val 3167619"/>
                    <a:gd name="f777" fmla="val 143257"/>
                    <a:gd name="f778" fmla="val 3152284"/>
                    <a:gd name="f779" fmla="val 144686"/>
                    <a:gd name="f780" fmla="val 3143140"/>
                    <a:gd name="f781" fmla="val 148401"/>
                    <a:gd name="f782" fmla="val 3127138"/>
                    <a:gd name="f783" fmla="val 154878"/>
                    <a:gd name="f784" fmla="val 3117994"/>
                    <a:gd name="f785" fmla="val 158593"/>
                    <a:gd name="f786" fmla="val 3102659"/>
                    <a:gd name="f787" fmla="val 160117"/>
                    <a:gd name="f788" fmla="val 3093039"/>
                    <a:gd name="f789" fmla="val 158212"/>
                    <a:gd name="f790" fmla="val 2916160"/>
                    <a:gd name="f791" fmla="val 124588"/>
                    <a:gd name="f792" fmla="val 2911778"/>
                    <a:gd name="f793" fmla="val 127160"/>
                    <a:gd name="f794" fmla="val 2907397"/>
                    <a:gd name="f795" fmla="val 129732"/>
                    <a:gd name="f796" fmla="val 2829672"/>
                    <a:gd name="f797" fmla="val 131351"/>
                    <a:gd name="f798" fmla="val 2819862"/>
                    <a:gd name="f799" fmla="val 131542"/>
                    <a:gd name="f800" fmla="val 2804050"/>
                    <a:gd name="f801" fmla="val 129922"/>
                    <a:gd name="f802" fmla="val 2794430"/>
                    <a:gd name="f803" fmla="val 127827"/>
                    <a:gd name="f804" fmla="val 2607454"/>
                    <a:gd name="f805" fmla="val 85822"/>
                    <a:gd name="f806" fmla="val 2597834"/>
                    <a:gd name="f807" fmla="val 83726"/>
                    <a:gd name="f808" fmla="val 2586785"/>
                    <a:gd name="f809" fmla="val 89251"/>
                    <a:gd name="f810" fmla="val 2582689"/>
                    <a:gd name="f811" fmla="val 98204"/>
                    <a:gd name="f812" fmla="val 2580403"/>
                    <a:gd name="f813" fmla="val 103252"/>
                    <a:gd name="f814" fmla="val 112206"/>
                    <a:gd name="f815" fmla="val 2565163"/>
                    <a:gd name="f816" fmla="val 118111"/>
                    <a:gd name="f817" fmla="val 2555543"/>
                    <a:gd name="f818" fmla="val 116302"/>
                    <a:gd name="f819" fmla="val 2518205"/>
                    <a:gd name="f820" fmla="val 109444"/>
                    <a:gd name="f821" fmla="val 2508490"/>
                    <a:gd name="f822" fmla="val 107634"/>
                    <a:gd name="f823" fmla="val 2497440"/>
                    <a:gd name="f824" fmla="val 111825"/>
                    <a:gd name="f825" fmla="val 2493440"/>
                    <a:gd name="f826" fmla="val 118683"/>
                    <a:gd name="f827" fmla="val 2489440"/>
                    <a:gd name="f828" fmla="val 125541"/>
                    <a:gd name="f829" fmla="val 2479629"/>
                    <a:gd name="f830" fmla="val 126589"/>
                    <a:gd name="f831" fmla="val 2471533"/>
                    <a:gd name="f832" fmla="val 121064"/>
                    <a:gd name="f833" fmla="val 2414954"/>
                    <a:gd name="f834" fmla="val 82202"/>
                    <a:gd name="f835" fmla="val 2406857"/>
                    <a:gd name="f836" fmla="val 76678"/>
                    <a:gd name="f837" fmla="val 2392189"/>
                    <a:gd name="f838" fmla="val 71725"/>
                    <a:gd name="f839" fmla="val 2382378"/>
                    <a:gd name="f840" fmla="val 71248"/>
                    <a:gd name="f841" fmla="val 2327038"/>
                    <a:gd name="f842" fmla="val 68581"/>
                    <a:gd name="f843" fmla="val 2317228"/>
                    <a:gd name="f844" fmla="val 68105"/>
                    <a:gd name="f845" fmla="val 2303225"/>
                    <a:gd name="f846" fmla="val 73058"/>
                    <a:gd name="f847" fmla="val 2295987"/>
                    <a:gd name="f848" fmla="val 79630"/>
                    <a:gd name="f849" fmla="val 2293224"/>
                    <a:gd name="f850" fmla="val 82107"/>
                    <a:gd name="f851" fmla="val 2285985"/>
                    <a:gd name="f852" fmla="val 88679"/>
                    <a:gd name="f853" fmla="val 2272174"/>
                    <a:gd name="f854" fmla="val 92013"/>
                    <a:gd name="f855" fmla="val 2262744"/>
                    <a:gd name="f856" fmla="val 89536"/>
                    <a:gd name="f857" fmla="val 2142539"/>
                    <a:gd name="f858" fmla="val 58390"/>
                    <a:gd name="f859" fmla="val 2133014"/>
                    <a:gd name="f860" fmla="val 55913"/>
                    <a:gd name="f861" fmla="val 2119203"/>
                    <a:gd name="f862" fmla="val 48674"/>
                    <a:gd name="f863" fmla="val 2111773"/>
                    <a:gd name="f864" fmla="val 42197"/>
                    <a:gd name="f865" fmla="val 2076721"/>
                    <a:gd name="f866" fmla="val 11527"/>
                    <a:gd name="f867" fmla="val 2069292"/>
                    <a:gd name="f868" fmla="val 5050"/>
                    <a:gd name="f869" fmla="val 2055195"/>
                    <a:gd name="f870" fmla="val -94"/>
                    <a:gd name="f871" fmla="val 2045479"/>
                    <a:gd name="f872" fmla="val 1"/>
                    <a:gd name="f873" fmla="val 1950705"/>
                    <a:gd name="f874" fmla="val 1049"/>
                    <a:gd name="f875" fmla="val 1940895"/>
                    <a:gd name="f876" fmla="val 1144"/>
                    <a:gd name="f877" fmla="val 1926512"/>
                    <a:gd name="f878" fmla="val 6288"/>
                    <a:gd name="f879" fmla="val 1918892"/>
                    <a:gd name="f880" fmla="val 12384"/>
                    <a:gd name="f881" fmla="val 1916796"/>
                    <a:gd name="f882" fmla="val 14098"/>
                    <a:gd name="f883" fmla="val 1909081"/>
                    <a:gd name="f884" fmla="val 20194"/>
                    <a:gd name="f885" fmla="val 1894794"/>
                    <a:gd name="f886" fmla="val 24481"/>
                    <a:gd name="f887" fmla="val 1885078"/>
                    <a:gd name="f888" fmla="val 23528"/>
                    <a:gd name="f889" fmla="val 1852503"/>
                    <a:gd name="f890" fmla="val 20480"/>
                    <a:gd name="f891" fmla="val 1842787"/>
                    <a:gd name="f892" fmla="val 19623"/>
                    <a:gd name="f893" fmla="val 1827261"/>
                    <a:gd name="f894" fmla="val 21623"/>
                    <a:gd name="f895" fmla="val 1818022"/>
                    <a:gd name="f896" fmla="val 24957"/>
                    <a:gd name="f897" fmla="val 1735821"/>
                    <a:gd name="f898" fmla="val 55056"/>
                    <a:gd name="f899" fmla="val 1726582"/>
                    <a:gd name="f900" fmla="val 1712676"/>
                    <a:gd name="f901" fmla="val 66010"/>
                    <a:gd name="f902" fmla="val 1704770"/>
                    <a:gd name="f903" fmla="val 71915"/>
                    <a:gd name="f904" fmla="val 1691244"/>
                    <a:gd name="f905" fmla="val 82012"/>
                    <a:gd name="f906" fmla="val 1683434"/>
                    <a:gd name="f907" fmla="val 87917"/>
                    <a:gd name="f908" fmla="val 1669051"/>
                    <a:gd name="f909" fmla="val 91156"/>
                    <a:gd name="f910" fmla="val 1659431"/>
                    <a:gd name="f911" fmla="val 89346"/>
                    <a:gd name="f912" fmla="val 1654002"/>
                    <a:gd name="f913" fmla="val 88298"/>
                    <a:gd name="f914" fmla="val 1644381"/>
                    <a:gd name="f915" fmla="val 86393"/>
                    <a:gd name="f916" fmla="val 1633999"/>
                    <a:gd name="f917" fmla="val 1630951"/>
                    <a:gd name="f918" fmla="val 98776"/>
                    <a:gd name="f919" fmla="val 1627903"/>
                    <a:gd name="f920" fmla="val 106396"/>
                    <a:gd name="f921" fmla="val 1617426"/>
                    <a:gd name="f922" fmla="val 112968"/>
                    <a:gd name="f923" fmla="val 1607710"/>
                    <a:gd name="f924" fmla="val 113349"/>
                    <a:gd name="f925" fmla="val 1597995"/>
                    <a:gd name="f926" fmla="val 113730"/>
                    <a:gd name="f927" fmla="val 1595804"/>
                    <a:gd name="f928" fmla="val 119731"/>
                    <a:gd name="f929" fmla="val 1602757"/>
                    <a:gd name="f930" fmla="val 1644858"/>
                    <a:gd name="f931" fmla="val 168022"/>
                    <a:gd name="f932" fmla="val 1651811"/>
                    <a:gd name="f933" fmla="val 174880"/>
                    <a:gd name="f934" fmla="val 1656573"/>
                    <a:gd name="f935" fmla="val 187358"/>
                    <a:gd name="f936" fmla="val 1655335"/>
                    <a:gd name="f937" fmla="val 195740"/>
                    <a:gd name="f938" fmla="val 1654097"/>
                    <a:gd name="f939" fmla="val 204122"/>
                    <a:gd name="f940" fmla="val 1646477"/>
                    <a:gd name="f941" fmla="val 206313"/>
                    <a:gd name="f942" fmla="val 1638476"/>
                    <a:gd name="f943" fmla="val 200693"/>
                    <a:gd name="f944" fmla="val 1629427"/>
                    <a:gd name="f945" fmla="val 194407"/>
                    <a:gd name="f946" fmla="val 1621331"/>
                    <a:gd name="f947" fmla="val 188787"/>
                    <a:gd name="f948" fmla="val 1611044"/>
                    <a:gd name="f949" fmla="val 177071"/>
                    <a:gd name="f950" fmla="val 1606567"/>
                    <a:gd name="f951" fmla="val 168403"/>
                    <a:gd name="f952" fmla="val 152020"/>
                    <a:gd name="f953" fmla="val 1593423"/>
                    <a:gd name="f954" fmla="val 143353"/>
                    <a:gd name="f955" fmla="val 1583707"/>
                    <a:gd name="f956" fmla="val 130970"/>
                    <a:gd name="f957" fmla="val 1576278"/>
                    <a:gd name="f958" fmla="val 124493"/>
                    <a:gd name="f959" fmla="val 1567515"/>
                    <a:gd name="f960" fmla="val 116873"/>
                    <a:gd name="f961" fmla="val 1560085"/>
                    <a:gd name="f962" fmla="val 110396"/>
                    <a:gd name="f963" fmla="val 1548941"/>
                    <a:gd name="f964" fmla="val 98966"/>
                    <a:gd name="f965" fmla="val 1542750"/>
                    <a:gd name="f966" fmla="val 91346"/>
                    <a:gd name="f967" fmla="val 1536559"/>
                    <a:gd name="f968" fmla="val 83821"/>
                    <a:gd name="f969" fmla="val 1534463"/>
                    <a:gd name="f970" fmla="val 82583"/>
                    <a:gd name="f971" fmla="val 1532367"/>
                    <a:gd name="f972" fmla="val 81345"/>
                    <a:gd name="f973" fmla="val 1517127"/>
                    <a:gd name="f974" fmla="val 82869"/>
                    <a:gd name="f975" fmla="val 1507412"/>
                    <a:gd name="f976" fmla="val 83917"/>
                    <a:gd name="f977" fmla="val 1500173"/>
                    <a:gd name="f978" fmla="val 92680"/>
                    <a:gd name="f979" fmla="val 1501126"/>
                    <a:gd name="f980" fmla="val 102490"/>
                    <a:gd name="f981" fmla="val 1503221"/>
                    <a:gd name="f982" fmla="val 1504173"/>
                    <a:gd name="f983" fmla="val 134399"/>
                    <a:gd name="f984" fmla="val 1512174"/>
                    <a:gd name="f985" fmla="val 145924"/>
                    <a:gd name="f986" fmla="val 1520937"/>
                    <a:gd name="f987" fmla="val 150306"/>
                    <a:gd name="f988" fmla="val 1545226"/>
                    <a:gd name="f989" fmla="val 162403"/>
                    <a:gd name="f990" fmla="val 1553989"/>
                    <a:gd name="f991" fmla="val 166784"/>
                    <a:gd name="f992" fmla="val 1559609"/>
                    <a:gd name="f993" fmla="val 175547"/>
                    <a:gd name="f994" fmla="val 1557704"/>
                    <a:gd name="f995" fmla="val 181834"/>
                    <a:gd name="f996" fmla="val 1555704"/>
                    <a:gd name="f997" fmla="val 188120"/>
                    <a:gd name="f998" fmla="val 1546655"/>
                    <a:gd name="f999" fmla="val 190597"/>
                    <a:gd name="f1000" fmla="val 1537416"/>
                    <a:gd name="f1001" fmla="val 187263"/>
                    <a:gd name="f1002" fmla="val 1453119"/>
                    <a:gd name="f1003" fmla="val 156878"/>
                    <a:gd name="f1004" fmla="val 1443880"/>
                    <a:gd name="f1005" fmla="val 153544"/>
                    <a:gd name="f1006" fmla="val 1428640"/>
                    <a:gd name="f1007" fmla="val 148496"/>
                    <a:gd name="f1008" fmla="val 1419306"/>
                    <a:gd name="f1009" fmla="val 145639"/>
                    <a:gd name="f1010" fmla="val 1391397"/>
                    <a:gd name="f1011" fmla="val 137161"/>
                    <a:gd name="f1012" fmla="val 1382063"/>
                    <a:gd name="f1013" fmla="val 134304"/>
                    <a:gd name="f1014" fmla="val 1374062"/>
                    <a:gd name="f1015" fmla="val 140019"/>
                    <a:gd name="f1016" fmla="val 1373776"/>
                    <a:gd name="f1017" fmla="val 149830"/>
                    <a:gd name="f1018" fmla="val 1373490"/>
                    <a:gd name="f1019" fmla="val 159450"/>
                    <a:gd name="f1020" fmla="val 1373205"/>
                    <a:gd name="f1021" fmla="val 169261"/>
                    <a:gd name="f1022" fmla="val 1364918"/>
                    <a:gd name="f1023" fmla="val 176214"/>
                    <a:gd name="f1024" fmla="val 1355202"/>
                    <a:gd name="f1025" fmla="val 1311006"/>
                    <a:gd name="f1026" fmla="val 168784"/>
                    <a:gd name="f1027" fmla="val 1301291"/>
                    <a:gd name="f1028" fmla="val 167451"/>
                    <a:gd name="f1029" fmla="val 1286622"/>
                    <a:gd name="f1030" fmla="val 170785"/>
                    <a:gd name="f1031" fmla="val 1278431"/>
                    <a:gd name="f1032" fmla="val 1253190"/>
                    <a:gd name="f1033" fmla="val 192883"/>
                    <a:gd name="f1034" fmla="val 1244998"/>
                    <a:gd name="f1035" fmla="val 198312"/>
                    <a:gd name="f1036" fmla="val 1231092"/>
                    <a:gd name="f1037" fmla="val 206122"/>
                    <a:gd name="f1038" fmla="val 1222138"/>
                    <a:gd name="f1039" fmla="val 210218"/>
                    <a:gd name="f1040" fmla="val 1218519"/>
                    <a:gd name="f1041" fmla="val 211933"/>
                    <a:gd name="f1042" fmla="val 1209565"/>
                    <a:gd name="f1043" fmla="val 216028"/>
                    <a:gd name="f1044" fmla="val 1199754"/>
                    <a:gd name="f1045" fmla="val 211837"/>
                    <a:gd name="f1046" fmla="val 1196611"/>
                    <a:gd name="f1047" fmla="val 202503"/>
                    <a:gd name="f1048" fmla="val 1194325"/>
                    <a:gd name="f1049" fmla="val 1191182"/>
                    <a:gd name="f1050" fmla="val 186406"/>
                    <a:gd name="f1051" fmla="val 1180609"/>
                    <a:gd name="f1052" fmla="val 178024"/>
                    <a:gd name="f1053" fmla="val 1170894"/>
                    <a:gd name="f1054" fmla="val 176976"/>
                    <a:gd name="f1055" fmla="val 1163559"/>
                    <a:gd name="f1056" fmla="val 1153844"/>
                    <a:gd name="f1057" fmla="val 175166"/>
                    <a:gd name="f1058" fmla="val 1146034"/>
                    <a:gd name="f1059" fmla="val 177738"/>
                    <a:gd name="f1060" fmla="val 1146224"/>
                    <a:gd name="f1061" fmla="val 181738"/>
                    <a:gd name="f1062" fmla="val 1146510"/>
                    <a:gd name="f1063" fmla="val 185834"/>
                    <a:gd name="f1064" fmla="val 1150986"/>
                    <a:gd name="f1065" fmla="val 195359"/>
                    <a:gd name="f1066" fmla="val 1156416"/>
                    <a:gd name="f1067" fmla="val 202979"/>
                    <a:gd name="f1068" fmla="val 1161750"/>
                    <a:gd name="f1069" fmla="val 210599"/>
                    <a:gd name="f1070" fmla="val 1158702"/>
                    <a:gd name="f1071" fmla="val 219648"/>
                    <a:gd name="f1072" fmla="val 1149462"/>
                    <a:gd name="f1073" fmla="val 223267"/>
                    <a:gd name="f1074" fmla="val 1143557"/>
                    <a:gd name="f1075" fmla="val 225553"/>
                    <a:gd name="f1076" fmla="val 1134413"/>
                    <a:gd name="f1077" fmla="val 229078"/>
                    <a:gd name="f1078" fmla="val 1123459"/>
                    <a:gd name="f1079" fmla="val 239269"/>
                    <a:gd name="f1080" fmla="val 1119173"/>
                    <a:gd name="f1081" fmla="val 248128"/>
                    <a:gd name="f1082" fmla="val 1114506"/>
                    <a:gd name="f1083" fmla="val 257843"/>
                    <a:gd name="f1084" fmla="val 1110219"/>
                    <a:gd name="f1085" fmla="val 266701"/>
                    <a:gd name="f1086" fmla="val 1098980"/>
                    <a:gd name="f1087" fmla="val 276226"/>
                    <a:gd name="f1088" fmla="val 1089645"/>
                    <a:gd name="f1089" fmla="val 279084"/>
                    <a:gd name="f1090" fmla="val 1061642"/>
                    <a:gd name="f1091" fmla="val 287466"/>
                    <a:gd name="f1092" fmla="val 1052212"/>
                    <a:gd name="f1093" fmla="val 290323"/>
                    <a:gd name="f1094" fmla="val 1039163"/>
                    <a:gd name="f1095" fmla="val 286704"/>
                    <a:gd name="f1096" fmla="val 1032591"/>
                    <a:gd name="f1097" fmla="val 279370"/>
                    <a:gd name="f1098" fmla="val 1020399"/>
                    <a:gd name="f1099" fmla="val 266035"/>
                    <a:gd name="f1100" fmla="val 1013826"/>
                    <a:gd name="f1101" fmla="val 258796"/>
                    <a:gd name="f1102" fmla="val 1007349"/>
                    <a:gd name="f1103" fmla="val 246794"/>
                    <a:gd name="f1104" fmla="val 1006016"/>
                    <a:gd name="f1105" fmla="val 239555"/>
                    <a:gd name="f1106" fmla="val 1004778"/>
                    <a:gd name="f1107" fmla="val 232221"/>
                    <a:gd name="f1108" fmla="val 1011731"/>
                    <a:gd name="f1109" fmla="val 226315"/>
                    <a:gd name="f1110" fmla="val 1021542"/>
                    <a:gd name="f1111" fmla="val 226411"/>
                    <a:gd name="f1112" fmla="val 1069357"/>
                    <a:gd name="f1113" fmla="val 226792"/>
                    <a:gd name="f1114" fmla="val 1079168"/>
                    <a:gd name="f1115" fmla="val 1091931"/>
                    <a:gd name="f1116" fmla="val 220505"/>
                    <a:gd name="f1117" fmla="val 1097837"/>
                    <a:gd name="f1118" fmla="val 212599"/>
                    <a:gd name="f1119" fmla="val 1099075"/>
                    <a:gd name="f1120" fmla="val 210980"/>
                    <a:gd name="f1121" fmla="val 1104885"/>
                    <a:gd name="f1122" fmla="val 203074"/>
                    <a:gd name="f1123" fmla="val 1101837"/>
                    <a:gd name="f1124" fmla="val 194978"/>
                    <a:gd name="f1125" fmla="val 1092217"/>
                    <a:gd name="f1126" fmla="val 192978"/>
                    <a:gd name="f1127" fmla="val 983727"/>
                    <a:gd name="f1128" fmla="val 169927"/>
                    <a:gd name="f1129" fmla="val 974107"/>
                    <a:gd name="f1130" fmla="val 167927"/>
                    <a:gd name="f1131" fmla="val 962963"/>
                    <a:gd name="f1132" fmla="val 160688"/>
                    <a:gd name="f1133" fmla="val 958867"/>
                    <a:gd name="f1134" fmla="val 153925"/>
                    <a:gd name="f1135" fmla="val 954771"/>
                    <a:gd name="f1136" fmla="val 147163"/>
                    <a:gd name="f1137" fmla="val 949533"/>
                    <a:gd name="f1138" fmla="val 141543"/>
                    <a:gd name="f1139" fmla="val 947342"/>
                    <a:gd name="f1140" fmla="val 141448"/>
                    <a:gd name="f1141" fmla="val 945818"/>
                    <a:gd name="f1142" fmla="val 940293"/>
                    <a:gd name="f1143" fmla="val 144210"/>
                    <a:gd name="f1144" fmla="val 935721"/>
                    <a:gd name="f1145" fmla="val 148782"/>
                    <a:gd name="f1146" fmla="val 935626"/>
                    <a:gd name="f1147" fmla="val 147448"/>
                    <a:gd name="f1148" fmla="val 935436"/>
                    <a:gd name="f1149" fmla="val 146115"/>
                    <a:gd name="f1150" fmla="val 935055"/>
                    <a:gd name="f1151" fmla="val 144781"/>
                    <a:gd name="f1152" fmla="val 936960"/>
                    <a:gd name="f1153" fmla="val 140209"/>
                    <a:gd name="f1154" fmla="val 935531"/>
                    <a:gd name="f1155" fmla="val 139924"/>
                    <a:gd name="f1156" fmla="val 934007"/>
                    <a:gd name="f1157" fmla="val 139638"/>
                    <a:gd name="f1158" fmla="val 932483"/>
                    <a:gd name="f1159" fmla="val 139352"/>
                    <a:gd name="f1160" fmla="val 929816"/>
                    <a:gd name="f1161" fmla="val 135352"/>
                    <a:gd name="f1162" fmla="val 926006"/>
                    <a:gd name="f1163" fmla="val 132399"/>
                    <a:gd name="f1164" fmla="val 921148"/>
                    <a:gd name="f1165" fmla="val 918862"/>
                    <a:gd name="f1166" fmla="val 130303"/>
                    <a:gd name="f1167" fmla="val 864760"/>
                    <a:gd name="f1168" fmla="val 114397"/>
                    <a:gd name="f1169" fmla="val 840090"/>
                    <a:gd name="f1170" fmla="val 833804"/>
                    <a:gd name="f1171" fmla="val 829613"/>
                    <a:gd name="f1172" fmla="val 115444"/>
                    <a:gd name="f1173" fmla="val 827136"/>
                    <a:gd name="f1174" fmla="val 117635"/>
                    <a:gd name="f1175" fmla="val 818564"/>
                    <a:gd name="f1176" fmla="val 125255"/>
                    <a:gd name="f1177" fmla="val 734839"/>
                    <a:gd name="f1178" fmla="val 157354"/>
                    <a:gd name="f1179" fmla="val 680737"/>
                    <a:gd name="f1180" fmla="val 670545"/>
                    <a:gd name="f1181" fmla="val 180691"/>
                    <a:gd name="f1182" fmla="val 657877"/>
                    <a:gd name="f1183" fmla="val 190501"/>
                    <a:gd name="f1184" fmla="val 651781"/>
                    <a:gd name="f1185" fmla="val 199455"/>
                    <a:gd name="f1186" fmla="val 602346"/>
                    <a:gd name="f1187" fmla="val 271940"/>
                    <a:gd name="f1188" fmla="val 597298"/>
                    <a:gd name="f1189" fmla="val 586059"/>
                    <a:gd name="f1190" fmla="val 288418"/>
                    <a:gd name="f1191" fmla="val 577772"/>
                    <a:gd name="f1192" fmla="val 291847"/>
                    <a:gd name="f1193" fmla="val 528909"/>
                    <a:gd name="f1194" fmla="val 312040"/>
                    <a:gd name="f1195" fmla="val 524241"/>
                    <a:gd name="f1196" fmla="val 313945"/>
                    <a:gd name="f1197" fmla="val 520241"/>
                    <a:gd name="f1198" fmla="val 317470"/>
                    <a:gd name="f1199" fmla="val 517193"/>
                    <a:gd name="f1200" fmla="val 321756"/>
                    <a:gd name="f1201" fmla="val 514145"/>
                    <a:gd name="f1202" fmla="val 322994"/>
                    <a:gd name="f1203" fmla="val 514430"/>
                    <a:gd name="f1204" fmla="val 326233"/>
                    <a:gd name="f1205" fmla="val 512145"/>
                    <a:gd name="f1206" fmla="val 330900"/>
                    <a:gd name="f1207" fmla="val 510906"/>
                    <a:gd name="f1208" fmla="val 336139"/>
                    <a:gd name="f1209" fmla="val 511478"/>
                    <a:gd name="f1210" fmla="val 341187"/>
                    <a:gd name="f1211" fmla="val 515288"/>
                    <a:gd name="f1212" fmla="val 379858"/>
                    <a:gd name="f1213" fmla="val 515764"/>
                    <a:gd name="f1214" fmla="val 384907"/>
                    <a:gd name="f1215" fmla="val 518050"/>
                    <a:gd name="f1216" fmla="val 389955"/>
                    <a:gd name="f1217" fmla="val 521193"/>
                    <a:gd name="f1218" fmla="val 394241"/>
                    <a:gd name="f1219" fmla="val 521479"/>
                    <a:gd name="f1220" fmla="val 397099"/>
                    <a:gd name="f1221" fmla="val 397861"/>
                    <a:gd name="f1222" fmla="val 528051"/>
                    <a:gd name="f1223" fmla="val 401766"/>
                    <a:gd name="f1224" fmla="val 532623"/>
                    <a:gd name="f1225" fmla="val 404719"/>
                    <a:gd name="f1226" fmla="val 537576"/>
                    <a:gd name="f1227" fmla="val 406052"/>
                    <a:gd name="f1228" fmla="val 555960"/>
                    <a:gd name="f1229" fmla="val 410910"/>
                    <a:gd name="f1230" fmla="val 561008"/>
                    <a:gd name="f1231" fmla="val 412243"/>
                    <a:gd name="f1232" fmla="val 567104"/>
                    <a:gd name="f1233" fmla="val 412053"/>
                    <a:gd name="f1234" fmla="val 573105"/>
                    <a:gd name="f1235" fmla="val 574343"/>
                    <a:gd name="f1236" fmla="val 411291"/>
                    <a:gd name="f1237" fmla="val 575295"/>
                    <a:gd name="f1238" fmla="val 410434"/>
                    <a:gd name="f1239" fmla="val 581201"/>
                    <a:gd name="f1240" fmla="val 408910"/>
                    <a:gd name="f1241" fmla="val 586821"/>
                    <a:gd name="f1242" fmla="val 406338"/>
                    <a:gd name="f1243" fmla="val 590726"/>
                    <a:gd name="f1244" fmla="val 402909"/>
                    <a:gd name="f1245" fmla="val 601299"/>
                    <a:gd name="f1246" fmla="val 393670"/>
                    <a:gd name="f1247" fmla="val 606537"/>
                    <a:gd name="f1248" fmla="val 389098"/>
                    <a:gd name="f1249" fmla="val 615015"/>
                    <a:gd name="f1250" fmla="val 389860"/>
                    <a:gd name="f1251" fmla="val 619301"/>
                    <a:gd name="f1252" fmla="val 395384"/>
                    <a:gd name="f1253" fmla="val 436627"/>
                    <a:gd name="f1254" fmla="val 655020"/>
                    <a:gd name="f1255" fmla="val 440723"/>
                    <a:gd name="f1256" fmla="val 659973"/>
                    <a:gd name="f1257" fmla="val 444247"/>
                    <a:gd name="f1258" fmla="val 665402"/>
                    <a:gd name="f1259" fmla="val 446724"/>
                    <a:gd name="f1260" fmla="val 666259"/>
                    <a:gd name="f1261" fmla="val 447867"/>
                    <a:gd name="f1262" fmla="val 667688"/>
                    <a:gd name="f1263" fmla="val 447676"/>
                    <a:gd name="f1264" fmla="val 673212"/>
                    <a:gd name="f1265" fmla="val 449867"/>
                    <a:gd name="f1266" fmla="val 679213"/>
                    <a:gd name="f1267" fmla="val 450915"/>
                    <a:gd name="f1268" fmla="val 684452"/>
                    <a:gd name="f1269" fmla="val 450343"/>
                    <a:gd name="f1270" fmla="val 702073"/>
                    <a:gd name="f1271" fmla="val 448438"/>
                    <a:gd name="f1272" fmla="val 707217"/>
                    <a:gd name="f1273" fmla="val 712360"/>
                    <a:gd name="f1274" fmla="val 445581"/>
                    <a:gd name="f1275" fmla="val 716837"/>
                    <a:gd name="f1276" fmla="val 442342"/>
                    <a:gd name="f1277" fmla="val 719313"/>
                    <a:gd name="f1278" fmla="val 442057"/>
                    <a:gd name="f1279" fmla="val 720075"/>
                    <a:gd name="f1280" fmla="val 439675"/>
                    <a:gd name="f1281" fmla="val 724171"/>
                    <a:gd name="f1282" fmla="val 435961"/>
                    <a:gd name="f1283" fmla="val 727505"/>
                    <a:gd name="f1284" fmla="val 431389"/>
                    <a:gd name="f1285" fmla="val 729029"/>
                    <a:gd name="f1286" fmla="val 426436"/>
                    <a:gd name="f1287" fmla="val 733505"/>
                    <a:gd name="f1288" fmla="val 412529"/>
                    <a:gd name="f1289" fmla="val 736268"/>
                    <a:gd name="f1290" fmla="val 403957"/>
                    <a:gd name="f1291" fmla="val 743126"/>
                    <a:gd name="f1292" fmla="val 392622"/>
                    <a:gd name="f1293" fmla="val 748460"/>
                    <a:gd name="f1294" fmla="val 387764"/>
                    <a:gd name="f1295" fmla="val 751413"/>
                    <a:gd name="f1296" fmla="val 385002"/>
                    <a:gd name="f1297" fmla="val 753222"/>
                    <a:gd name="f1298" fmla="val 753699"/>
                    <a:gd name="f1299" fmla="val 377001"/>
                    <a:gd name="f1300" fmla="val 756080"/>
                    <a:gd name="f1301" fmla="val 374715"/>
                    <a:gd name="f1302" fmla="val 753413"/>
                    <a:gd name="f1303" fmla="val 372048"/>
                    <a:gd name="f1304" fmla="val 752746"/>
                    <a:gd name="f1305" fmla="val 367285"/>
                    <a:gd name="f1306" fmla="val 750460"/>
                    <a:gd name="f1307" fmla="val 362618"/>
                    <a:gd name="f1308" fmla="val 746745"/>
                    <a:gd name="f1309" fmla="val 738078"/>
                    <a:gd name="f1310" fmla="val 349855"/>
                    <a:gd name="f1311" fmla="val 732648"/>
                    <a:gd name="f1312" fmla="val 344330"/>
                    <a:gd name="f1313" fmla="val 731601"/>
                    <a:gd name="f1314" fmla="val 334043"/>
                    <a:gd name="f1315" fmla="val 735696"/>
                    <a:gd name="f1316" fmla="val 327471"/>
                    <a:gd name="f1317" fmla="val 739221"/>
                    <a:gd name="f1318" fmla="val 321946"/>
                    <a:gd name="f1319" fmla="val 744078"/>
                    <a:gd name="f1320" fmla="val 314231"/>
                    <a:gd name="f1321" fmla="val 754746"/>
                    <a:gd name="f1322" fmla="val 303563"/>
                    <a:gd name="f1323" fmla="val 762462"/>
                    <a:gd name="f1324" fmla="val 298705"/>
                    <a:gd name="f1325" fmla="val 782940"/>
                    <a:gd name="f1326" fmla="val 285656"/>
                    <a:gd name="f1327" fmla="val 792180"/>
                    <a:gd name="f1328" fmla="val 279751"/>
                    <a:gd name="f1329" fmla="val 801800"/>
                    <a:gd name="f1330" fmla="val 266892"/>
                    <a:gd name="f1331" fmla="val 804753"/>
                    <a:gd name="f1332" fmla="val 256414"/>
                    <a:gd name="f1333" fmla="val 807991"/>
                    <a:gd name="f1334" fmla="val 245175"/>
                    <a:gd name="f1335" fmla="val 809896"/>
                    <a:gd name="f1336" fmla="val 238603"/>
                    <a:gd name="f1337" fmla="val 816468"/>
                    <a:gd name="f1338" fmla="val 235555"/>
                    <a:gd name="f1339" fmla="val 822660"/>
                    <a:gd name="f1340" fmla="val 836757"/>
                    <a:gd name="f1341" fmla="val 245461"/>
                    <a:gd name="f1342" fmla="val 839709"/>
                    <a:gd name="f1343" fmla="val 246889"/>
                    <a:gd name="f1344" fmla="val 841519"/>
                    <a:gd name="f1345" fmla="val 248985"/>
                    <a:gd name="f1346" fmla="val 841900"/>
                    <a:gd name="f1347" fmla="val 251366"/>
                    <a:gd name="f1348" fmla="val 842281"/>
                    <a:gd name="f1349" fmla="val 253747"/>
                    <a:gd name="f1350" fmla="val 841233"/>
                    <a:gd name="f1351" fmla="val 256319"/>
                    <a:gd name="f1352" fmla="val 838947"/>
                    <a:gd name="f1353" fmla="val 258605"/>
                    <a:gd name="f1354" fmla="val 799704"/>
                    <a:gd name="f1355" fmla="val 297181"/>
                    <a:gd name="f1356" fmla="val 795990"/>
                    <a:gd name="f1357" fmla="val 300896"/>
                    <a:gd name="f1358" fmla="val 793132"/>
                    <a:gd name="f1359" fmla="val 305944"/>
                    <a:gd name="f1360" fmla="val 791513"/>
                    <a:gd name="f1361" fmla="val 311469"/>
                    <a:gd name="f1362" fmla="val 790084"/>
                    <a:gd name="f1363" fmla="val 312802"/>
                    <a:gd name="f1364" fmla="val 790655"/>
                    <a:gd name="f1365" fmla="val 314707"/>
                    <a:gd name="f1366" fmla="val 789417"/>
                    <a:gd name="f1367" fmla="val 320327"/>
                    <a:gd name="f1368" fmla="val 326137"/>
                    <a:gd name="f1369" fmla="val 790846"/>
                    <a:gd name="f1370" fmla="val 331186"/>
                    <a:gd name="f1371" fmla="val 794846"/>
                    <a:gd name="f1372" fmla="val 344806"/>
                    <a:gd name="f1373" fmla="val 796561"/>
                    <a:gd name="f1374" fmla="val 350521"/>
                    <a:gd name="f1375" fmla="val 799895"/>
                    <a:gd name="f1376" fmla="val 355951"/>
                    <a:gd name="f1377" fmla="val 803895"/>
                    <a:gd name="f1378" fmla="val 359951"/>
                    <a:gd name="f1379" fmla="val 804086"/>
                    <a:gd name="f1380" fmla="val 360713"/>
                    <a:gd name="f1381" fmla="val 804848"/>
                    <a:gd name="f1382" fmla="val 808467"/>
                    <a:gd name="f1383" fmla="val 364142"/>
                    <a:gd name="f1384" fmla="val 812468"/>
                    <a:gd name="f1385" fmla="val 366428"/>
                    <a:gd name="f1386" fmla="val 816373"/>
                    <a:gd name="f1387" fmla="val 367000"/>
                    <a:gd name="f1388" fmla="val 823421"/>
                    <a:gd name="f1389" fmla="val 368047"/>
                    <a:gd name="f1390" fmla="val 837709"/>
                    <a:gd name="f1391" fmla="val 368333"/>
                    <a:gd name="f1392" fmla="val 847996"/>
                    <a:gd name="f1393" fmla="val 367476"/>
                    <a:gd name="f1394" fmla="val 897526"/>
                    <a:gd name="f1395" fmla="val 363380"/>
                    <a:gd name="f1396" fmla="val 906003"/>
                    <a:gd name="f1397" fmla="val 362713"/>
                    <a:gd name="f1398" fmla="val 913719"/>
                    <a:gd name="f1399" fmla="val 915052"/>
                    <a:gd name="f1400" fmla="val 370238"/>
                    <a:gd name="f1401" fmla="val 915433"/>
                    <a:gd name="f1402" fmla="val 915338"/>
                    <a:gd name="f1403" fmla="val 371762"/>
                    <a:gd name="f1404" fmla="val 914862"/>
                    <a:gd name="f1405" fmla="val 372524"/>
                    <a:gd name="f1406" fmla="val 913909"/>
                    <a:gd name="f1407" fmla="val 374048"/>
                    <a:gd name="f1408" fmla="val 910861"/>
                    <a:gd name="f1409" fmla="val 375858"/>
                    <a:gd name="f1410" fmla="val 905527"/>
                    <a:gd name="f1411" fmla="val 375953"/>
                    <a:gd name="f1412" fmla="val 891144"/>
                    <a:gd name="f1413" fmla="val 376429"/>
                    <a:gd name="f1414" fmla="val 881048"/>
                    <a:gd name="f1415" fmla="val 376715"/>
                    <a:gd name="f1416" fmla="val 379096"/>
                    <a:gd name="f1417" fmla="val 855045"/>
                    <a:gd name="f1418" fmla="val 381668"/>
                    <a:gd name="f1419" fmla="val 829803"/>
                    <a:gd name="f1420" fmla="val 388336"/>
                    <a:gd name="f1421" fmla="val 823707"/>
                    <a:gd name="f1422" fmla="val 819230"/>
                    <a:gd name="f1423" fmla="val 816849"/>
                    <a:gd name="f1424" fmla="val 396432"/>
                    <a:gd name="f1425" fmla="val 813706"/>
                    <a:gd name="f1426" fmla="val 397289"/>
                    <a:gd name="f1427" fmla="val 815421"/>
                    <a:gd name="f1428" fmla="val 399194"/>
                    <a:gd name="f1429" fmla="val 814468"/>
                    <a:gd name="f1430" fmla="val 402433"/>
                    <a:gd name="f1431" fmla="val 815135"/>
                    <a:gd name="f1432" fmla="val 405671"/>
                    <a:gd name="f1433" fmla="val 817516"/>
                    <a:gd name="f1434" fmla="val 408433"/>
                    <a:gd name="f1435" fmla="val 819612"/>
                    <a:gd name="f1436" fmla="val 410815"/>
                    <a:gd name="f1437" fmla="val 416815"/>
                    <a:gd name="f1438" fmla="val 814087"/>
                    <a:gd name="f1439" fmla="val 421197"/>
                    <a:gd name="f1440" fmla="val 807420"/>
                    <a:gd name="f1441" fmla="val 427864"/>
                    <a:gd name="f1442" fmla="val 801514"/>
                    <a:gd name="f1443" fmla="val 441580"/>
                    <a:gd name="f1444" fmla="val 800847"/>
                    <a:gd name="f1445" fmla="val 452534"/>
                    <a:gd name="f1446" fmla="val 800562"/>
                    <a:gd name="f1447" fmla="val 456344"/>
                    <a:gd name="f1448" fmla="val 799990"/>
                    <a:gd name="f1449" fmla="val 464631"/>
                    <a:gd name="f1450" fmla="val 793323"/>
                    <a:gd name="f1451" fmla="val 475013"/>
                    <a:gd name="f1452" fmla="val 785988"/>
                    <a:gd name="f1453" fmla="val 774273"/>
                    <a:gd name="f1454" fmla="val 485205"/>
                    <a:gd name="f1455" fmla="val 767129"/>
                    <a:gd name="f1456" fmla="val 489015"/>
                    <a:gd name="f1457" fmla="val 753508"/>
                    <a:gd name="f1458" fmla="val 489777"/>
                    <a:gd name="f1459" fmla="val 746269"/>
                    <a:gd name="f1460" fmla="val 486729"/>
                    <a:gd name="f1461" fmla="val 736744"/>
                    <a:gd name="f1462" fmla="val 482728"/>
                    <a:gd name="f1463" fmla="val 482443"/>
                    <a:gd name="f1464" fmla="val 710169"/>
                    <a:gd name="f1465" fmla="val 486062"/>
                    <a:gd name="f1466" fmla="val 682928"/>
                    <a:gd name="f1467" fmla="val 495968"/>
                    <a:gd name="f1468" fmla="val 676070"/>
                    <a:gd name="f1469" fmla="val 498445"/>
                    <a:gd name="f1470" fmla="val 667593"/>
                    <a:gd name="f1471" fmla="val 494730"/>
                    <a:gd name="f1472" fmla="val 664735"/>
                    <a:gd name="f1473" fmla="val 488158"/>
                    <a:gd name="f1474" fmla="val 663783"/>
                    <a:gd name="f1475" fmla="val 485776"/>
                    <a:gd name="f1476" fmla="val 661878"/>
                    <a:gd name="f1477" fmla="val 481395"/>
                    <a:gd name="f1478" fmla="val 658544"/>
                    <a:gd name="f1479" fmla="val 477871"/>
                    <a:gd name="f1480" fmla="val 654448"/>
                    <a:gd name="f1481" fmla="val 475489"/>
                    <a:gd name="f1482" fmla="val 652543"/>
                    <a:gd name="f1483" fmla="val 471108"/>
                    <a:gd name="f1484" fmla="val 648162"/>
                    <a:gd name="f1485" fmla="val 472727"/>
                    <a:gd name="f1486" fmla="val 643685"/>
                    <a:gd name="f1487" fmla="val 471489"/>
                    <a:gd name="f1488" fmla="val 638827"/>
                    <a:gd name="f1489" fmla="val 634255"/>
                    <a:gd name="f1490" fmla="val 473108"/>
                    <a:gd name="f1491" fmla="val 616729"/>
                    <a:gd name="f1492" fmla="val 479585"/>
                    <a:gd name="f1493" fmla="val 613871"/>
                    <a:gd name="f1494" fmla="val 480633"/>
                    <a:gd name="f1495" fmla="val 611490"/>
                    <a:gd name="f1496" fmla="val 610633"/>
                    <a:gd name="f1497" fmla="val 610062"/>
                    <a:gd name="f1498" fmla="val 478823"/>
                    <a:gd name="f1499" fmla="val 609680"/>
                    <a:gd name="f1500" fmla="val 476918"/>
                    <a:gd name="f1501" fmla="val 610538"/>
                    <a:gd name="f1502" fmla="val 473965"/>
                    <a:gd name="f1503" fmla="val 615586"/>
                    <a:gd name="f1504" fmla="val 455582"/>
                    <a:gd name="f1505" fmla="val 617682"/>
                    <a:gd name="f1506" fmla="val 447962"/>
                    <a:gd name="f1507" fmla="val 619587"/>
                    <a:gd name="f1508" fmla="val 434532"/>
                    <a:gd name="f1509" fmla="val 616253"/>
                    <a:gd name="f1510" fmla="val 428912"/>
                    <a:gd name="f1511" fmla="val 615396"/>
                    <a:gd name="f1512" fmla="val 427388"/>
                    <a:gd name="f1513" fmla="val 613110"/>
                    <a:gd name="f1514" fmla="val 424816"/>
                    <a:gd name="f1515" fmla="val 607680"/>
                    <a:gd name="f1516" fmla="val 602918"/>
                    <a:gd name="f1517" fmla="val 596917"/>
                    <a:gd name="f1518" fmla="val 426721"/>
                    <a:gd name="f1519" fmla="val 591107"/>
                    <a:gd name="f1520" fmla="val 430055"/>
                    <a:gd name="f1521" fmla="val 578248"/>
                    <a:gd name="f1522" fmla="val 437389"/>
                    <a:gd name="f1523" fmla="val 573867"/>
                    <a:gd name="f1524" fmla="val 439961"/>
                    <a:gd name="f1525" fmla="val 570247"/>
                    <a:gd name="f1526" fmla="val 443962"/>
                    <a:gd name="f1527" fmla="val 567675"/>
                    <a:gd name="f1528" fmla="val 448534"/>
                    <a:gd name="f1529" fmla="val 564913"/>
                    <a:gd name="f1530" fmla="val 450058"/>
                    <a:gd name="f1531" fmla="val 565580"/>
                    <a:gd name="f1532" fmla="val 453106"/>
                    <a:gd name="f1533" fmla="val 563770"/>
                    <a:gd name="f1534" fmla="val 458059"/>
                    <a:gd name="f1535" fmla="val 563199"/>
                    <a:gd name="f1536" fmla="val 463393"/>
                    <a:gd name="f1537" fmla="val 564151"/>
                    <a:gd name="f1538" fmla="val 468441"/>
                    <a:gd name="f1539" fmla="val 498064"/>
                    <a:gd name="f1540" fmla="val 571771"/>
                    <a:gd name="f1541" fmla="val 505398"/>
                    <a:gd name="f1542" fmla="val 512732"/>
                    <a:gd name="f1543" fmla="val 559865"/>
                    <a:gd name="f1544" fmla="val 517288"/>
                    <a:gd name="f1545" fmla="val 524638"/>
                    <a:gd name="f1546" fmla="val 506811"/>
                    <a:gd name="f1547" fmla="val 527115"/>
                    <a:gd name="f1548" fmla="val 492999"/>
                    <a:gd name="f1549" fmla="val 535497"/>
                    <a:gd name="f1550" fmla="val 485760"/>
                    <a:gd name="f1551" fmla="val 543498"/>
                    <a:gd name="f1552" fmla="val 464520"/>
                    <a:gd name="f1553" fmla="val 567501"/>
                    <a:gd name="f1554" fmla="val 458519"/>
                    <a:gd name="f1555" fmla="val 574264"/>
                    <a:gd name="f1556" fmla="val 446232"/>
                    <a:gd name="f1557" fmla="val 582646"/>
                    <a:gd name="f1558" fmla="val 437754"/>
                    <a:gd name="f1559" fmla="val 585694"/>
                    <a:gd name="f1560" fmla="val 382986"/>
                    <a:gd name="f1561" fmla="val 605696"/>
                    <a:gd name="f1562" fmla="val 373461"/>
                    <a:gd name="f1563" fmla="val 609125"/>
                    <a:gd name="f1564" fmla="val 358697"/>
                    <a:gd name="f1565" fmla="val 616078"/>
                    <a:gd name="f1566" fmla="val 350029"/>
                    <a:gd name="f1567" fmla="val 621031"/>
                    <a:gd name="f1568" fmla="val 323645"/>
                    <a:gd name="f1569" fmla="val 636176"/>
                    <a:gd name="f1570" fmla="val 317644"/>
                    <a:gd name="f1571" fmla="val 639605"/>
                    <a:gd name="f1572" fmla="val 313358"/>
                    <a:gd name="f1573" fmla="val 643987"/>
                    <a:gd name="f1574" fmla="val 311167"/>
                    <a:gd name="f1575" fmla="val 648463"/>
                    <a:gd name="f1576" fmla="val 310310"/>
                    <a:gd name="f1577" fmla="val 648940"/>
                    <a:gd name="f1578" fmla="val 310691"/>
                    <a:gd name="f1579" fmla="val 649511"/>
                    <a:gd name="f1580" fmla="val 310405"/>
                    <a:gd name="f1581" fmla="val 649987"/>
                    <a:gd name="f1582" fmla="val 310119"/>
                    <a:gd name="f1583" fmla="val 650559"/>
                    <a:gd name="f1584" fmla="val 310024"/>
                    <a:gd name="f1585" fmla="val 651130"/>
                    <a:gd name="f1586" fmla="val 309357"/>
                    <a:gd name="f1587" fmla="val 653797"/>
                    <a:gd name="f1588" fmla="val 309643"/>
                    <a:gd name="f1589" fmla="val 656369"/>
                    <a:gd name="f1590" fmla="val 310977"/>
                    <a:gd name="f1591" fmla="val 658465"/>
                    <a:gd name="f1592" fmla="val 314405"/>
                    <a:gd name="f1593" fmla="val 664084"/>
                    <a:gd name="f1594" fmla="val 326026"/>
                    <a:gd name="f1595" fmla="val 669895"/>
                    <a:gd name="f1596" fmla="val 335075"/>
                    <a:gd name="f1597" fmla="val 343266"/>
                    <a:gd name="f1598" fmla="val 674943"/>
                    <a:gd name="f1599" fmla="val 351553"/>
                    <a:gd name="f1600" fmla="val 677419"/>
                    <a:gd name="f1601" fmla="val 361650"/>
                    <a:gd name="f1602" fmla="val 685992"/>
                    <a:gd name="f1603" fmla="val 365460"/>
                    <a:gd name="f1604" fmla="val 693707"/>
                    <a:gd name="f1605" fmla="val 368412"/>
                    <a:gd name="f1606" fmla="val 699898"/>
                    <a:gd name="f1607" fmla="val 372222"/>
                    <a:gd name="f1608" fmla="val 707709"/>
                    <a:gd name="f1609" fmla="val 373175"/>
                    <a:gd name="f1610" fmla="val 721330"/>
                    <a:gd name="f1611" fmla="val 370603"/>
                    <a:gd name="f1612" fmla="val 729712"/>
                    <a:gd name="f1613" fmla="val 362983"/>
                    <a:gd name="f1614" fmla="val 754191"/>
                    <a:gd name="f1615" fmla="val 360792"/>
                    <a:gd name="f1616" fmla="val 761239"/>
                    <a:gd name="f1617" fmla="val 352887"/>
                    <a:gd name="f1618" fmla="val 766859"/>
                    <a:gd name="f1619" fmla="val 345362"/>
                    <a:gd name="f1620" fmla="val 238205"/>
                    <a:gd name="f1621" fmla="val 759525"/>
                    <a:gd name="f1622" fmla="val 232110"/>
                    <a:gd name="f1623" fmla="val 759144"/>
                    <a:gd name="f1624" fmla="val 226109"/>
                    <a:gd name="f1625" fmla="val 760382"/>
                    <a:gd name="f1626" fmla="val 221442"/>
                    <a:gd name="f1627" fmla="val 762859"/>
                    <a:gd name="f1628" fmla="val 220108"/>
                    <a:gd name="f1629" fmla="val 219727"/>
                    <a:gd name="f1630" fmla="val 763906"/>
                    <a:gd name="f1631" fmla="val 216108"/>
                    <a:gd name="f1632" fmla="val 766192"/>
                    <a:gd name="f1633" fmla="val 213345"/>
                    <a:gd name="f1634" fmla="val 769050"/>
                    <a:gd name="f1635" fmla="val 212202"/>
                    <a:gd name="f1636" fmla="val 772479"/>
                    <a:gd name="f1637" fmla="val 210012"/>
                    <a:gd name="f1638" fmla="val 779051"/>
                    <a:gd name="f1639" fmla="val 208107"/>
                    <a:gd name="f1640" fmla="val 792291"/>
                    <a:gd name="f1641" fmla="val 207916"/>
                    <a:gd name="f1642" fmla="val 802673"/>
                    <a:gd name="f1643" fmla="val 205725"/>
                    <a:gd name="f1644" fmla="val 896780"/>
                    <a:gd name="f1645" fmla="val 901638"/>
                    <a:gd name="f1646" fmla="val 207154"/>
                    <a:gd name="f1647" fmla="val 209916"/>
                    <a:gd name="f1648" fmla="val 909829"/>
                    <a:gd name="f1649" fmla="val 914782"/>
                    <a:gd name="f1650" fmla="val 214584"/>
                    <a:gd name="f1651" fmla="val 914497"/>
                    <a:gd name="f1652" fmla="val 218298"/>
                    <a:gd name="f1653" fmla="val 917068"/>
                    <a:gd name="f1654" fmla="val 222870"/>
                    <a:gd name="f1655" fmla="val 918402"/>
                    <a:gd name="f1656" fmla="val 227823"/>
                    <a:gd name="f1657" fmla="val 918116"/>
                    <a:gd name="f1658" fmla="val 917449"/>
                    <a:gd name="f1659" fmla="val 245349"/>
                    <a:gd name="f1660" fmla="val 251921"/>
                    <a:gd name="f1661" fmla="val 922593"/>
                    <a:gd name="f1662" fmla="val 252969"/>
                    <a:gd name="f1663" fmla="val 928784"/>
                    <a:gd name="f1664" fmla="val 253731"/>
                    <a:gd name="f1665" fmla="val 933356"/>
                    <a:gd name="f1666" fmla="val 256017"/>
                    <a:gd name="f1667" fmla="val 937071"/>
                    <a:gd name="f1668" fmla="val 259351"/>
                    <a:gd name="f1669" fmla="val 939547"/>
                    <a:gd name="f1670" fmla="val 260113"/>
                    <a:gd name="f1671" fmla="val 944215"/>
                    <a:gd name="f1672" fmla="val 264590"/>
                    <a:gd name="f1673" fmla="val 942214"/>
                    <a:gd name="f1674" fmla="val 266114"/>
                    <a:gd name="f1675" fmla="val 942691"/>
                    <a:gd name="f1676" fmla="val 267828"/>
                    <a:gd name="f1677" fmla="val 942976"/>
                    <a:gd name="f1678" fmla="val 269543"/>
                    <a:gd name="f1679" fmla="val 272496"/>
                    <a:gd name="f1680" fmla="val 275353"/>
                    <a:gd name="f1681" fmla="val 942310"/>
                    <a:gd name="f1682" fmla="val 278211"/>
                    <a:gd name="f1683" fmla="val 941071"/>
                    <a:gd name="f1684" fmla="val 297642"/>
                    <a:gd name="f1685" fmla="val 932404"/>
                    <a:gd name="f1686" fmla="val 305547"/>
                    <a:gd name="f1687" fmla="val 928879"/>
                    <a:gd name="f1688" fmla="val 320406"/>
                    <a:gd name="f1689" fmla="val 926974"/>
                    <a:gd name="f1690" fmla="val 328884"/>
                    <a:gd name="f1691" fmla="val 928498"/>
                    <a:gd name="f1692" fmla="val 334122"/>
                    <a:gd name="f1693" fmla="val 929356"/>
                    <a:gd name="f1694" fmla="val 345171"/>
                    <a:gd name="f1695" fmla="val 931261"/>
                    <a:gd name="f1696" fmla="val 927546"/>
                    <a:gd name="f1697" fmla="val 369555"/>
                    <a:gd name="f1698" fmla="val 921259"/>
                    <a:gd name="f1699" fmla="val 408989"/>
                    <a:gd name="f1700" fmla="val 893256"/>
                    <a:gd name="f1701" fmla="val 412989"/>
                    <a:gd name="f1702" fmla="val 890398"/>
                    <a:gd name="f1703" fmla="val 415752"/>
                    <a:gd name="f1704" fmla="val 886303"/>
                    <a:gd name="f1705" fmla="val 417276"/>
                    <a:gd name="f1706" fmla="val 881826"/>
                    <a:gd name="f1707" fmla="val 420895"/>
                    <a:gd name="f1708" fmla="val 879254"/>
                    <a:gd name="f1709" fmla="val 418514"/>
                    <a:gd name="f1710" fmla="val 875539"/>
                    <a:gd name="f1711" fmla="val 418704"/>
                    <a:gd name="f1712" fmla="val 870872"/>
                    <a:gd name="f1713" fmla="val 417657"/>
                    <a:gd name="f1714" fmla="val 866014"/>
                    <a:gd name="f1715" fmla="val 414990"/>
                    <a:gd name="f1716" fmla="val 861919"/>
                    <a:gd name="f1717" fmla="val 405560"/>
                    <a:gd name="f1718" fmla="val 847250"/>
                    <a:gd name="f1719" fmla="val 403655"/>
                    <a:gd name="f1720" fmla="val 844393"/>
                    <a:gd name="f1721" fmla="val 403179"/>
                    <a:gd name="f1722" fmla="val 841345"/>
                    <a:gd name="f1723" fmla="val 404131"/>
                    <a:gd name="f1724" fmla="val 838487"/>
                    <a:gd name="f1725" fmla="val 404988"/>
                    <a:gd name="f1726" fmla="val 835725"/>
                    <a:gd name="f1727" fmla="val 407179"/>
                    <a:gd name="f1728" fmla="val 833534"/>
                    <a:gd name="f1729" fmla="val 410418"/>
                    <a:gd name="f1730" fmla="val 832296"/>
                    <a:gd name="f1731" fmla="val 445088"/>
                    <a:gd name="f1732" fmla="val 818675"/>
                    <a:gd name="f1733" fmla="val 450137"/>
                    <a:gd name="f1734" fmla="val 816675"/>
                    <a:gd name="f1735" fmla="val 455090"/>
                    <a:gd name="f1736" fmla="val 812865"/>
                    <a:gd name="f1737" fmla="val 459281"/>
                    <a:gd name="f1738" fmla="val 808293"/>
                    <a:gd name="f1739" fmla="val 460043"/>
                    <a:gd name="f1740" fmla="val 808007"/>
                    <a:gd name="f1741" fmla="val 460233"/>
                    <a:gd name="f1742" fmla="val 807245"/>
                    <a:gd name="f1743" fmla="val 464234"/>
                    <a:gd name="f1744" fmla="val 802483"/>
                    <a:gd name="f1745" fmla="val 467377"/>
                    <a:gd name="f1746" fmla="val 797053"/>
                    <a:gd name="f1747" fmla="val 468615"/>
                    <a:gd name="f1748" fmla="val 791815"/>
                    <a:gd name="f1749" fmla="val 470425"/>
                    <a:gd name="f1750" fmla="val 784385"/>
                    <a:gd name="f1751" fmla="val 478426"/>
                    <a:gd name="f1752" fmla="val 778194"/>
                    <a:gd name="f1753" fmla="val 486332"/>
                    <a:gd name="f1754" fmla="val 512430"/>
                    <a:gd name="f1755" fmla="val 778575"/>
                    <a:gd name="f1756" fmla="val 523194"/>
                    <a:gd name="f1757" fmla="val 538338"/>
                    <a:gd name="f1758" fmla="val 773812"/>
                    <a:gd name="f1759" fmla="val 547006"/>
                    <a:gd name="f1760" fmla="val 767716"/>
                    <a:gd name="f1761" fmla="val 571295"/>
                    <a:gd name="f1762" fmla="val 750476"/>
                    <a:gd name="f1763" fmla="val 577867"/>
                    <a:gd name="f1764" fmla="val 745809"/>
                    <a:gd name="f1765" fmla="val 590630"/>
                    <a:gd name="f1766" fmla="val 744094"/>
                    <a:gd name="f1767" fmla="val 597679"/>
                    <a:gd name="f1768" fmla="val 746761"/>
                    <a:gd name="f1769" fmla="val 605299"/>
                    <a:gd name="f1770" fmla="val 749619"/>
                    <a:gd name="f1771" fmla="val 613967"/>
                    <a:gd name="f1772" fmla="val 758858"/>
                    <a:gd name="f1773" fmla="val 616634"/>
                    <a:gd name="f1774" fmla="val 766954"/>
                    <a:gd name="f1775" fmla="val 623111"/>
                    <a:gd name="f1776" fmla="val 786671"/>
                    <a:gd name="f1777" fmla="val 626540"/>
                    <a:gd name="f1778" fmla="val 636351"/>
                    <a:gd name="f1779" fmla="val 809722"/>
                    <a:gd name="f1780" fmla="val 645495"/>
                    <a:gd name="f1781" fmla="val 815627"/>
                    <a:gd name="f1782" fmla="val 681690"/>
                    <a:gd name="f1783" fmla="val 838868"/>
                    <a:gd name="f1784" fmla="val 689119"/>
                    <a:gd name="f1785" fmla="val 843631"/>
                    <a:gd name="f1786" fmla="val 697882"/>
                    <a:gd name="f1787" fmla="val 854680"/>
                    <a:gd name="f1788" fmla="val 700740"/>
                    <a:gd name="f1789" fmla="val 863062"/>
                    <a:gd name="f1790" fmla="val 711027"/>
                    <a:gd name="f1791" fmla="val 892589"/>
                    <a:gd name="f1792" fmla="val 713313"/>
                    <a:gd name="f1793" fmla="val 899066"/>
                    <a:gd name="f1794" fmla="val 716551"/>
                    <a:gd name="f1795" fmla="val 901447"/>
                    <a:gd name="f1796" fmla="val 719123"/>
                    <a:gd name="f1797" fmla="val 902305"/>
                    <a:gd name="f1798" fmla="val 721123"/>
                    <a:gd name="f1799" fmla="val 723504"/>
                    <a:gd name="f1800" fmla="val 902495"/>
                    <a:gd name="f1801" fmla="val 726076"/>
                    <a:gd name="f1802" fmla="val 901924"/>
                    <a:gd name="f1803" fmla="val 729600"/>
                    <a:gd name="f1804" fmla="val 899828"/>
                    <a:gd name="f1805" fmla="val 732363"/>
                    <a:gd name="f1806" fmla="val 893446"/>
                    <a:gd name="f1807" fmla="val 735601"/>
                    <a:gd name="f1808" fmla="val 886112"/>
                    <a:gd name="f1809" fmla="val 739697"/>
                    <a:gd name="f1810" fmla="val 876873"/>
                    <a:gd name="f1811" fmla="val 744555"/>
                    <a:gd name="f1812" fmla="val 863919"/>
                    <a:gd name="f1813" fmla="val 746555"/>
                    <a:gd name="f1814" fmla="val 857251"/>
                    <a:gd name="f1815" fmla="val 747793"/>
                    <a:gd name="f1816" fmla="val 853346"/>
                    <a:gd name="f1817" fmla="val 752175"/>
                    <a:gd name="f1818" fmla="val 851536"/>
                    <a:gd name="f1819" fmla="val 756556"/>
                    <a:gd name="f1820" fmla="val 760747"/>
                    <a:gd name="f1821" fmla="val 855156"/>
                    <a:gd name="f1822" fmla="val 764271"/>
                    <a:gd name="f1823" fmla="val 854775"/>
                    <a:gd name="f1824" fmla="val 766557"/>
                    <a:gd name="f1825" fmla="val 852775"/>
                    <a:gd name="f1826" fmla="val 770653"/>
                    <a:gd name="f1827" fmla="val 854489"/>
                    <a:gd name="f1828" fmla="val 768367"/>
                    <a:gd name="f1829" fmla="val 850393"/>
                    <a:gd name="f1830" fmla="val 769891"/>
                    <a:gd name="f1831" fmla="val 847060"/>
                    <a:gd name="f1832" fmla="val 769129"/>
                    <a:gd name="f1833" fmla="val 842488"/>
                    <a:gd name="f1834" fmla="val 765891"/>
                    <a:gd name="f1835" fmla="val 836773"/>
                    <a:gd name="f1836" fmla="val 761700"/>
                    <a:gd name="f1837" fmla="val 829248"/>
                    <a:gd name="f1838" fmla="val 756366"/>
                    <a:gd name="f1839" fmla="val 819723"/>
                    <a:gd name="f1840" fmla="val 744364"/>
                    <a:gd name="f1841" fmla="val 809150"/>
                    <a:gd name="f1842" fmla="val 734268"/>
                    <a:gd name="f1843" fmla="val 805054"/>
                    <a:gd name="f1844" fmla="val 696453"/>
                    <a:gd name="f1845" fmla="val 789814"/>
                    <a:gd name="f1846" fmla="val 688167"/>
                    <a:gd name="f1847" fmla="val 786481"/>
                    <a:gd name="f1848" fmla="val 677499"/>
                    <a:gd name="f1849" fmla="val 777337"/>
                    <a:gd name="f1850" fmla="val 673022"/>
                    <a:gd name="f1851" fmla="val 769717"/>
                    <a:gd name="f1852" fmla="val 653972"/>
                    <a:gd name="f1853" fmla="val 737617"/>
                    <a:gd name="f1854" fmla="val 733903"/>
                    <a:gd name="f1855" fmla="val 651019"/>
                    <a:gd name="f1856" fmla="val 729902"/>
                    <a:gd name="f1857" fmla="val 652067"/>
                    <a:gd name="f1858" fmla="val 727045"/>
                    <a:gd name="f1859" fmla="val 725616"/>
                    <a:gd name="f1860" fmla="val 653400"/>
                    <a:gd name="f1861" fmla="val 724663"/>
                    <a:gd name="f1862" fmla="val 654734"/>
                    <a:gd name="f1863" fmla="val 724187"/>
                    <a:gd name="f1864" fmla="val 659592"/>
                    <a:gd name="f1865" fmla="val 722377"/>
                    <a:gd name="f1866" fmla="val 668355"/>
                    <a:gd name="f1867" fmla="val 724854"/>
                    <a:gd name="f1868" fmla="val 672831"/>
                    <a:gd name="f1869" fmla="val 729426"/>
                    <a:gd name="f1870" fmla="val 675784"/>
                    <a:gd name="f1871" fmla="val 732379"/>
                    <a:gd name="f1872" fmla="val 679689"/>
                    <a:gd name="f1873" fmla="val 733807"/>
                    <a:gd name="f1874" fmla="val 683595"/>
                    <a:gd name="f1875" fmla="val 704264"/>
                    <a:gd name="f1876" fmla="val 754667"/>
                    <a:gd name="f1877" fmla="val 711122"/>
                    <a:gd name="f1878" fmla="val 761620"/>
                    <a:gd name="f1879" fmla="val 723885"/>
                    <a:gd name="f1880" fmla="val 771145"/>
                    <a:gd name="f1881" fmla="val 732458"/>
                    <a:gd name="f1882" fmla="val 775908"/>
                    <a:gd name="f1883" fmla="val 763033"/>
                    <a:gd name="f1884" fmla="val 792767"/>
                    <a:gd name="f1885" fmla="val 766081"/>
                    <a:gd name="f1886" fmla="val 794482"/>
                    <a:gd name="f1887" fmla="val 768843"/>
                    <a:gd name="f1888" fmla="val 795910"/>
                    <a:gd name="f1889" fmla="val 770939"/>
                    <a:gd name="f1890" fmla="val 797149"/>
                    <a:gd name="f1891" fmla="val 770748"/>
                    <a:gd name="f1892" fmla="val 797815"/>
                    <a:gd name="f1893" fmla="val 770463"/>
                    <a:gd name="f1894" fmla="val 798482"/>
                    <a:gd name="f1895" fmla="val 770558"/>
                    <a:gd name="f1896" fmla="val 799054"/>
                    <a:gd name="f1897" fmla="val 800959"/>
                    <a:gd name="f1898" fmla="val 771701"/>
                    <a:gd name="f1899" fmla="val 802578"/>
                    <a:gd name="f1900" fmla="val 772749"/>
                    <a:gd name="f1901" fmla="val 803054"/>
                    <a:gd name="f1902" fmla="val 773701"/>
                    <a:gd name="f1903" fmla="val 804102"/>
                    <a:gd name="f1904" fmla="val 776654"/>
                    <a:gd name="f1905" fmla="val 810198"/>
                    <a:gd name="f1906" fmla="val 779416"/>
                    <a:gd name="f1907" fmla="val 786941"/>
                    <a:gd name="f1908" fmla="val 845821"/>
                    <a:gd name="f1909" fmla="val 789513"/>
                    <a:gd name="f1910" fmla="val 794180"/>
                    <a:gd name="f1911" fmla="val 866491"/>
                    <a:gd name="f1912" fmla="val 797799"/>
                    <a:gd name="f1913" fmla="val 871063"/>
                    <a:gd name="f1914" fmla="val 799419"/>
                    <a:gd name="f1915" fmla="val 873063"/>
                    <a:gd name="f1916" fmla="val 801895"/>
                    <a:gd name="f1917" fmla="val 874206"/>
                    <a:gd name="f1918" fmla="val 804657"/>
                    <a:gd name="f1919" fmla="val 805038"/>
                    <a:gd name="f1920" fmla="val 805515"/>
                    <a:gd name="f1921" fmla="val 874015"/>
                    <a:gd name="f1922" fmla="val 805896"/>
                    <a:gd name="f1923" fmla="val 806562"/>
                    <a:gd name="f1924" fmla="val 874873"/>
                    <a:gd name="f1925" fmla="val 873825"/>
                    <a:gd name="f1926" fmla="val 809420"/>
                    <a:gd name="f1927" fmla="val 873349"/>
                    <a:gd name="f1928" fmla="val 811420"/>
                    <a:gd name="f1929" fmla="val 872396"/>
                    <a:gd name="f1930" fmla="val 813516"/>
                    <a:gd name="f1931" fmla="val 812373"/>
                    <a:gd name="f1932" fmla="val 877254"/>
                    <a:gd name="f1933" fmla="val 884017"/>
                    <a:gd name="f1934" fmla="val 817611"/>
                    <a:gd name="f1935" fmla="val 888874"/>
                    <a:gd name="f1936" fmla="val 856759"/>
                    <a:gd name="f1937" fmla="val 938595"/>
                    <a:gd name="f1938" fmla="val 862855"/>
                    <a:gd name="f1939" fmla="val 946310"/>
                    <a:gd name="f1940" fmla="val 872666"/>
                    <a:gd name="f1941" fmla="val 946215"/>
                    <a:gd name="f1942" fmla="val 878571"/>
                    <a:gd name="f1943" fmla="val 938404"/>
                    <a:gd name="f1944" fmla="val 883048"/>
                    <a:gd name="f1945" fmla="val 932499"/>
                    <a:gd name="f1946" fmla="val 888954"/>
                    <a:gd name="f1947" fmla="val 924688"/>
                    <a:gd name="f1948" fmla="val 899907"/>
                    <a:gd name="f1949" fmla="val 920307"/>
                    <a:gd name="f1950" fmla="val 907242"/>
                    <a:gd name="f1951" fmla="val 922688"/>
                    <a:gd name="f1952" fmla="val 914576"/>
                    <a:gd name="f1953" fmla="val 925165"/>
                    <a:gd name="f1954" fmla="val 916576"/>
                    <a:gd name="f1955" fmla="val 920212"/>
                    <a:gd name="f1956" fmla="val 911433"/>
                    <a:gd name="f1957" fmla="val 911830"/>
                    <a:gd name="f1958" fmla="val 865157"/>
                    <a:gd name="f1959" fmla="val 878000"/>
                    <a:gd name="f1960" fmla="val 856775"/>
                    <a:gd name="f1961" fmla="val 881619"/>
                    <a:gd name="f1962" fmla="val 907432"/>
                    <a:gd name="f1963" fmla="val 842011"/>
                    <a:gd name="f1964" fmla="val 909337"/>
                    <a:gd name="f1965" fmla="val 841535"/>
                    <a:gd name="f1966" fmla="val 910766"/>
                    <a:gd name="f1967" fmla="val 841059"/>
                    <a:gd name="f1968" fmla="val 911909"/>
                    <a:gd name="f1969" fmla="val 840487"/>
                    <a:gd name="f1970" fmla="val 918291"/>
                    <a:gd name="f1971" fmla="val 843821"/>
                    <a:gd name="f1972" fmla="val 924291"/>
                    <a:gd name="f1973" fmla="val 850108"/>
                    <a:gd name="f1974" fmla="val 926292"/>
                    <a:gd name="f1975" fmla="val 856299"/>
                    <a:gd name="f1976" fmla="val 949152"/>
                    <a:gd name="f1977" fmla="val 923831"/>
                    <a:gd name="f1978" fmla="val 950771"/>
                    <a:gd name="f1979" fmla="val 928689"/>
                    <a:gd name="f1980" fmla="val 954105"/>
                    <a:gd name="f1981" fmla="val 933070"/>
                    <a:gd name="f1982" fmla="val 958200"/>
                    <a:gd name="f1983" fmla="val 936595"/>
                    <a:gd name="f1984" fmla="val 959153"/>
                    <a:gd name="f1985" fmla="val 939262"/>
                    <a:gd name="f1986" fmla="val 962010"/>
                    <a:gd name="f1987" fmla="val 966582"/>
                    <a:gd name="f1988" fmla="val 971726"/>
                    <a:gd name="f1989" fmla="val 976774"/>
                    <a:gd name="f1990" fmla="val 944310"/>
                    <a:gd name="f1991" fmla="val 1036115"/>
                    <a:gd name="f1992" fmla="val 946405"/>
                    <a:gd name="f1993" fmla="val 1045735"/>
                    <a:gd name="f1994" fmla="val 946691"/>
                    <a:gd name="f1995" fmla="val 1061261"/>
                    <a:gd name="f1996" fmla="val 948501"/>
                    <a:gd name="f1997" fmla="val 1070786"/>
                    <a:gd name="f1998" fmla="val 950311"/>
                    <a:gd name="f1999" fmla="val 1078406"/>
                    <a:gd name="f2000" fmla="val 951739"/>
                    <a:gd name="f2001" fmla="val 1088217"/>
                    <a:gd name="f2002" fmla="val 953644"/>
                    <a:gd name="f2003" fmla="val 1105267"/>
                    <a:gd name="f2004" fmla="val 1115077"/>
                    <a:gd name="f2005" fmla="val 952025"/>
                    <a:gd name="f2006" fmla="val 1122126"/>
                    <a:gd name="f2007" fmla="val 950787"/>
                    <a:gd name="f2008" fmla="val 1129841"/>
                    <a:gd name="f2009" fmla="val 949453"/>
                    <a:gd name="f2010" fmla="val 1138128"/>
                    <a:gd name="f2011" fmla="val 952787"/>
                    <a:gd name="f2012" fmla="val 1140223"/>
                    <a:gd name="f2013" fmla="val 957454"/>
                    <a:gd name="f2014" fmla="val 1141747"/>
                    <a:gd name="f2015" fmla="val 961074"/>
                    <a:gd name="f2016" fmla="val 1144795"/>
                    <a:gd name="f2017" fmla="val 963836"/>
                    <a:gd name="f2018" fmla="val 1148605"/>
                    <a:gd name="f2019" fmla="val 965646"/>
                    <a:gd name="f2020" fmla="val 1149748"/>
                    <a:gd name="f2021" fmla="val 968122"/>
                    <a:gd name="f2022" fmla="val 1152510"/>
                    <a:gd name="f2023" fmla="val 967170"/>
                    <a:gd name="f2024" fmla="val 1154320"/>
                    <a:gd name="f2025" fmla="val 967646"/>
                    <a:gd name="f2026" fmla="val 1156320"/>
                    <a:gd name="f2027" fmla="val 967932"/>
                    <a:gd name="f2028" fmla="val 1158416"/>
                    <a:gd name="f2029" fmla="val 1154987"/>
                    <a:gd name="f2030" fmla="val 972123"/>
                    <a:gd name="f2031" fmla="val 1153939"/>
                    <a:gd name="f2032" fmla="val 977647"/>
                    <a:gd name="f2033" fmla="val 1156130"/>
                    <a:gd name="f2034" fmla="val 982696"/>
                    <a:gd name="f2035" fmla="val 1159654"/>
                    <a:gd name="f2036" fmla="val 990792"/>
                    <a:gd name="f2037" fmla="val 1156892"/>
                    <a:gd name="f2038" fmla="val 1003174"/>
                    <a:gd name="f2039" fmla="val 1150129"/>
                    <a:gd name="f2040" fmla="val 1010223"/>
                    <a:gd name="f2041" fmla="val 1113744"/>
                    <a:gd name="f2042" fmla="val 1048037"/>
                    <a:gd name="f2043" fmla="val 1106981"/>
                    <a:gd name="f2044" fmla="val 1055086"/>
                    <a:gd name="f2045" fmla="val 1093360"/>
                    <a:gd name="f2046" fmla="val 1061848"/>
                    <a:gd name="f2047" fmla="val 1083645"/>
                    <a:gd name="f2048" fmla="val 1062896"/>
                    <a:gd name="f2049" fmla="val 1058975"/>
                    <a:gd name="f2050" fmla="val 1065754"/>
                    <a:gd name="f2051" fmla="val 1049259"/>
                    <a:gd name="f2052" fmla="val 1066897"/>
                    <a:gd name="f2053" fmla="val 1033924"/>
                    <a:gd name="f2054" fmla="val 1071183"/>
                    <a:gd name="f2055" fmla="val 1024971"/>
                    <a:gd name="f2056" fmla="val 1075279"/>
                    <a:gd name="f2057" fmla="val 1018589"/>
                    <a:gd name="f2058" fmla="val 1078136"/>
                    <a:gd name="f2059" fmla="val 1009635"/>
                    <a:gd name="f2060" fmla="val 1082232"/>
                    <a:gd name="f2061" fmla="val 994967"/>
                    <a:gd name="f2062" fmla="val 1082518"/>
                    <a:gd name="f2063" fmla="val 985823"/>
                    <a:gd name="f2064" fmla="val 1078803"/>
                    <a:gd name="f2065" fmla="val 864188"/>
                    <a:gd name="f2066" fmla="val 1028987"/>
                    <a:gd name="f2067" fmla="val 855140"/>
                    <a:gd name="f2068" fmla="val 1025272"/>
                    <a:gd name="f2069" fmla="val 840471"/>
                    <a:gd name="f2070" fmla="val 1025844"/>
                    <a:gd name="f2071" fmla="val 831804"/>
                    <a:gd name="f2072" fmla="val 1030225"/>
                    <a:gd name="f2073" fmla="val 825041"/>
                    <a:gd name="f2074" fmla="val 1033654"/>
                    <a:gd name="f2075" fmla="val 816278"/>
                    <a:gd name="f2076" fmla="val 1038036"/>
                    <a:gd name="f2077" fmla="val 810563"/>
                    <a:gd name="f2078" fmla="val 1049561"/>
                    <a:gd name="f2079" fmla="val 812277"/>
                    <a:gd name="f2080" fmla="val 1059277"/>
                    <a:gd name="f2081" fmla="val 814849"/>
                    <a:gd name="f2082" fmla="val 1073850"/>
                    <a:gd name="f2083" fmla="val 816563"/>
                    <a:gd name="f2084" fmla="val 1083470"/>
                    <a:gd name="f2085" fmla="val 810277"/>
                    <a:gd name="f2086" fmla="val 1093852"/>
                    <a:gd name="f2087" fmla="val 800943"/>
                    <a:gd name="f2088" fmla="val 1096805"/>
                    <a:gd name="f2089" fmla="val 792370"/>
                    <a:gd name="f2090" fmla="val 1099472"/>
                    <a:gd name="f2091" fmla="val 783036"/>
                    <a:gd name="f2092" fmla="val 1102425"/>
                    <a:gd name="f2093" fmla="val 768938"/>
                    <a:gd name="f2094" fmla="val 1100044"/>
                    <a:gd name="f2095" fmla="val 761128"/>
                    <a:gd name="f2096" fmla="val 1094043"/>
                    <a:gd name="f2097" fmla="val 710074"/>
                    <a:gd name="f2098" fmla="val 1055371"/>
                    <a:gd name="f2099" fmla="val 702263"/>
                    <a:gd name="f2100" fmla="val 1049466"/>
                    <a:gd name="f2101" fmla="val 688262"/>
                    <a:gd name="f2102" fmla="val 1042036"/>
                    <a:gd name="f2103" fmla="val 678927"/>
                    <a:gd name="f2104" fmla="val 1038893"/>
                    <a:gd name="f2105" fmla="val 623206"/>
                    <a:gd name="f2106" fmla="val 1020129"/>
                    <a:gd name="f2107" fmla="val 1016986"/>
                    <a:gd name="f2108" fmla="val 608252"/>
                    <a:gd name="f2109" fmla="val 1006603"/>
                    <a:gd name="f2110" fmla="val 997078"/>
                    <a:gd name="f2111" fmla="val 617396"/>
                    <a:gd name="f2112" fmla="val 970504"/>
                    <a:gd name="f2113" fmla="val 619777"/>
                    <a:gd name="f2114" fmla="val 960979"/>
                    <a:gd name="f2115" fmla="val 617586"/>
                    <a:gd name="f2116" fmla="val 612348"/>
                    <a:gd name="f2117" fmla="val 938023"/>
                    <a:gd name="f2118" fmla="val 603680"/>
                    <a:gd name="f2119" fmla="val 924117"/>
                    <a:gd name="f2120" fmla="val 598536"/>
                    <a:gd name="f2121" fmla="val 915830"/>
                    <a:gd name="f2122" fmla="val 586344"/>
                    <a:gd name="f2123" fmla="val 910306"/>
                    <a:gd name="f2124" fmla="val 576629"/>
                    <a:gd name="f2125" fmla="val 911925"/>
                    <a:gd name="f2126" fmla="val 399750"/>
                    <a:gd name="f2127" fmla="val 941643"/>
                    <a:gd name="f2128" fmla="val 390034"/>
                    <a:gd name="f2129" fmla="val 943262"/>
                    <a:gd name="f2130" fmla="val 375175"/>
                    <a:gd name="f2131" fmla="val 948691"/>
                    <a:gd name="f2132" fmla="val 366698"/>
                    <a:gd name="f2133" fmla="val 344314"/>
                    <a:gd name="f2134" fmla="val 966884"/>
                    <a:gd name="f2135" fmla="val 335837"/>
                    <a:gd name="f2136" fmla="val 971837"/>
                    <a:gd name="f2137" fmla="val 321359"/>
                    <a:gd name="f2138" fmla="val 973266"/>
                    <a:gd name="f2139" fmla="val 312120"/>
                    <a:gd name="f2140" fmla="val 969932"/>
                    <a:gd name="f2141" fmla="val 290212"/>
                    <a:gd name="f2142" fmla="val 962217"/>
                    <a:gd name="f2143" fmla="val 280973"/>
                    <a:gd name="f2144" fmla="val 958978"/>
                    <a:gd name="f2145" fmla="val 268971"/>
                    <a:gd name="f2146" fmla="val 962979"/>
                    <a:gd name="f2147" fmla="val 263637"/>
                    <a:gd name="f2148" fmla="val 971170"/>
                    <a:gd name="f2149" fmla="val 246969"/>
                    <a:gd name="f2150" fmla="val 996602"/>
                    <a:gd name="f2151" fmla="val 241635"/>
                    <a:gd name="f2152" fmla="val 1004794"/>
                    <a:gd name="f2153" fmla="val 229919"/>
                    <a:gd name="f2154" fmla="val 1014795"/>
                    <a:gd name="f2155" fmla="val 220870"/>
                    <a:gd name="f2156" fmla="val 1018795"/>
                    <a:gd name="f2157" fmla="val 196962"/>
                    <a:gd name="f2158" fmla="val 1029559"/>
                    <a:gd name="f2159" fmla="val 188009"/>
                    <a:gd name="f2160" fmla="val 1033559"/>
                    <a:gd name="f2161" fmla="val 180389"/>
                    <a:gd name="f2162" fmla="val 1044894"/>
                    <a:gd name="f2163" fmla="val 180103"/>
                    <a:gd name="f2164" fmla="val 1054705"/>
                    <a:gd name="f2165" fmla="val 179532"/>
                    <a:gd name="f2166" fmla="val 1075183"/>
                    <a:gd name="f2167" fmla="val 179246"/>
                    <a:gd name="f2168" fmla="val 1084994"/>
                    <a:gd name="f2169" fmla="val 173150"/>
                    <a:gd name="f2170" fmla="val 1098520"/>
                    <a:gd name="f2171" fmla="val 165911"/>
                    <a:gd name="f2172" fmla="val 1105187"/>
                    <a:gd name="f2173" fmla="val 114190"/>
                    <a:gd name="f2174" fmla="val 1153193"/>
                    <a:gd name="f2175" fmla="val 106951"/>
                    <a:gd name="f2176" fmla="val 1159861"/>
                    <a:gd name="f2177" fmla="val 96950"/>
                    <a:gd name="f2178" fmla="val 1172148"/>
                    <a:gd name="f2179" fmla="val 91806"/>
                    <a:gd name="f2180" fmla="val 1180530"/>
                    <a:gd name="f2181" fmla="val 25988"/>
                    <a:gd name="f2182" fmla="val 1288543"/>
                    <a:gd name="f2183" fmla="val 20845"/>
                    <a:gd name="f2184" fmla="val 1296925"/>
                    <a:gd name="f2185" fmla="val 20559"/>
                    <a:gd name="f2186" fmla="val 1310832"/>
                    <a:gd name="f2187" fmla="val 25322"/>
                    <a:gd name="f2188" fmla="val 1319404"/>
                    <a:gd name="f2189" fmla="val 29703"/>
                    <a:gd name="f2190" fmla="val 1327215"/>
                    <a:gd name="f2191" fmla="val 34466"/>
                    <a:gd name="f2192" fmla="val 1335787"/>
                    <a:gd name="f2193" fmla="val 36847"/>
                    <a:gd name="f2194" fmla="val 1350742"/>
                    <a:gd name="f2195" fmla="val 35133"/>
                    <a:gd name="f2196" fmla="val 1360362"/>
                    <a:gd name="f2197" fmla="val 20750"/>
                    <a:gd name="f2198" fmla="val 1439134"/>
                    <a:gd name="f2199" fmla="val 18940"/>
                    <a:gd name="f2200" fmla="val 1448754"/>
                    <a:gd name="f2201" fmla="val 13130"/>
                    <a:gd name="f2202" fmla="val 1463422"/>
                    <a:gd name="f2203" fmla="val 7701"/>
                    <a:gd name="f2204" fmla="val 1471614"/>
                    <a:gd name="f2205" fmla="val 4557"/>
                    <a:gd name="f2206" fmla="val 1476281"/>
                    <a:gd name="f2207" fmla="val -872"/>
                    <a:gd name="f2208" fmla="val 1484473"/>
                    <a:gd name="f2209" fmla="val -1539"/>
                    <a:gd name="f2210" fmla="val 1498284"/>
                    <a:gd name="f2211" fmla="val 3033"/>
                    <a:gd name="f2212" fmla="val 1506952"/>
                    <a:gd name="f2213" fmla="val 24655"/>
                    <a:gd name="f2214" fmla="val 1547719"/>
                    <a:gd name="f2215" fmla="val 29227"/>
                    <a:gd name="f2216" fmla="val 1556386"/>
                    <a:gd name="f2217" fmla="val 37609"/>
                    <a:gd name="f2218" fmla="val 1570007"/>
                    <a:gd name="f2219" fmla="val 43324"/>
                    <a:gd name="f2220" fmla="val 1578008"/>
                    <a:gd name="f2221" fmla="val 97426"/>
                    <a:gd name="f2222" fmla="val 1654399"/>
                    <a:gd name="f2223" fmla="val 103141"/>
                    <a:gd name="f2224" fmla="val 1662400"/>
                    <a:gd name="f2225" fmla="val 113904"/>
                    <a:gd name="f2226" fmla="val 1674115"/>
                    <a:gd name="f2227" fmla="val 121429"/>
                    <a:gd name="f2228" fmla="val 1680402"/>
                    <a:gd name="f2229" fmla="val 187723"/>
                    <a:gd name="f2230" fmla="val 1735933"/>
                    <a:gd name="f2231" fmla="val 195248"/>
                    <a:gd name="f2232" fmla="val 1742219"/>
                    <a:gd name="f2233" fmla="val 208773"/>
                    <a:gd name="f2234" fmla="val 1744315"/>
                    <a:gd name="f2235" fmla="val 217822"/>
                    <a:gd name="f2236" fmla="val 1740505"/>
                    <a:gd name="f2237" fmla="val 272019"/>
                    <a:gd name="f2238" fmla="val 1718121"/>
                    <a:gd name="f2239" fmla="val 281068"/>
                    <a:gd name="f2240" fmla="val 1714311"/>
                    <a:gd name="f2241" fmla="val 295737"/>
                    <a:gd name="f2242" fmla="val 1714597"/>
                    <a:gd name="f2243" fmla="val 304690"/>
                    <a:gd name="f2244" fmla="val 1718692"/>
                    <a:gd name="f2245" fmla="val 324216"/>
                    <a:gd name="f2246" fmla="val 1727551"/>
                    <a:gd name="f2247" fmla="val 333170"/>
                    <a:gd name="f2248" fmla="val 1731646"/>
                    <a:gd name="f2249" fmla="val 348219"/>
                    <a:gd name="f2250" fmla="val 1732885"/>
                    <a:gd name="f2251" fmla="val 357649"/>
                    <a:gd name="f2252" fmla="val 1730313"/>
                    <a:gd name="f2253" fmla="val 455280"/>
                    <a:gd name="f2254" fmla="val 464805"/>
                    <a:gd name="f2255" fmla="val 1701547"/>
                    <a:gd name="f2256" fmla="val 475854"/>
                    <a:gd name="f2257" fmla="val 1706786"/>
                    <a:gd name="f2258" fmla="val 479855"/>
                    <a:gd name="f2259" fmla="val 1715644"/>
                    <a:gd name="f2260" fmla="val 494428"/>
                    <a:gd name="f2261" fmla="val 1748220"/>
                    <a:gd name="f2262" fmla="val 498524"/>
                    <a:gd name="f2263" fmla="val 1757173"/>
                    <a:gd name="f2264" fmla="val 508525"/>
                    <a:gd name="f2265" fmla="val 1760031"/>
                    <a:gd name="f2266" fmla="val 516621"/>
                    <a:gd name="f2267" fmla="val 1754602"/>
                    <a:gd name="f2268" fmla="val 549768"/>
                    <a:gd name="f2269" fmla="val 1732504"/>
                    <a:gd name="f2270" fmla="val 557960"/>
                    <a:gd name="f2271" fmla="val 1727074"/>
                    <a:gd name="f2272" fmla="val 569009"/>
                    <a:gd name="f2273" fmla="val 1729360"/>
                    <a:gd name="f2274" fmla="val 574248"/>
                    <a:gd name="f2275" fmla="val 1737647"/>
                    <a:gd name="f2276" fmla="val 584439"/>
                    <a:gd name="f2277" fmla="val 1753459"/>
                    <a:gd name="f2278" fmla="val 589773"/>
                    <a:gd name="f2279" fmla="val 1761650"/>
                    <a:gd name="f2280" fmla="val 592821"/>
                    <a:gd name="f2281" fmla="val 1776319"/>
                    <a:gd name="f2282" fmla="val 591202"/>
                    <a:gd name="f2283" fmla="val 1786034"/>
                    <a:gd name="f2284" fmla="val 578915"/>
                    <a:gd name="f2285" fmla="val 1861377"/>
                    <a:gd name="f2286" fmla="val 577391"/>
                    <a:gd name="f2287" fmla="val 1871092"/>
                    <a:gd name="f2288" fmla="val 581010"/>
                    <a:gd name="f2289" fmla="val 1885285"/>
                    <a:gd name="f2290" fmla="val 587106"/>
                    <a:gd name="f2291" fmla="val 1893000"/>
                    <a:gd name="f2292" fmla="val 645209"/>
                    <a:gd name="f2293" fmla="val 1967295"/>
                    <a:gd name="f2294" fmla="val 651210"/>
                    <a:gd name="f2295" fmla="val 1975010"/>
                    <a:gd name="f2296" fmla="val 657591"/>
                    <a:gd name="f2297" fmla="val 1989298"/>
                    <a:gd name="f2298" fmla="val 659306"/>
                    <a:gd name="f2299" fmla="val 1998918"/>
                    <a:gd name="f2300" fmla="val 669974"/>
                    <a:gd name="f2301" fmla="val 2060068"/>
                    <a:gd name="f2302" fmla="val 671688"/>
                    <a:gd name="f2303" fmla="val 2069689"/>
                    <a:gd name="f2304" fmla="val 674355"/>
                    <a:gd name="f2305" fmla="val 2085595"/>
                    <a:gd name="f2306" fmla="val 675879"/>
                    <a:gd name="f2307" fmla="val 2095311"/>
                    <a:gd name="f2308" fmla="val 679023"/>
                    <a:gd name="f2309" fmla="val 2114837"/>
                    <a:gd name="f2310" fmla="val 680546"/>
                    <a:gd name="f2311" fmla="val 2124553"/>
                    <a:gd name="f2312" fmla="val 676641"/>
                    <a:gd name="f2313" fmla="val 2138554"/>
                    <a:gd name="f2314" fmla="val 670260"/>
                    <a:gd name="f2315" fmla="val 2145984"/>
                    <a:gd name="f2316" fmla="val 656544"/>
                    <a:gd name="f2317" fmla="val 2162081"/>
                    <a:gd name="f2318" fmla="val 650162"/>
                    <a:gd name="f2319" fmla="val 2169511"/>
                    <a:gd name="f2320" fmla="val 644542"/>
                    <a:gd name="f2321" fmla="val 2183703"/>
                    <a:gd name="f2322" fmla="val 643971"/>
                    <a:gd name="f2323" fmla="val 2193514"/>
                    <a:gd name="f2324" fmla="val 637589"/>
                    <a:gd name="f2325" fmla="val 2302956"/>
                    <a:gd name="f2326" fmla="val 637017"/>
                    <a:gd name="f2327" fmla="val 2312767"/>
                    <a:gd name="f2328" fmla="val 640446"/>
                    <a:gd name="f2329" fmla="val 2327816"/>
                    <a:gd name="f2330" fmla="val 645113"/>
                    <a:gd name="f2331" fmla="val 2336389"/>
                    <a:gd name="f2332" fmla="val 687690"/>
                    <a:gd name="f2333" fmla="val 2413636"/>
                    <a:gd name="f2334" fmla="val 692453"/>
                    <a:gd name="f2335" fmla="val 2422209"/>
                    <a:gd name="f2336" fmla="val 697120"/>
                    <a:gd name="f2337" fmla="val 2437258"/>
                    <a:gd name="f2338" fmla="val 698263"/>
                    <a:gd name="f2339" fmla="val 2446974"/>
                    <a:gd name="f2340" fmla="val 700835"/>
                    <a:gd name="f2341" fmla="val 2470691"/>
                    <a:gd name="f2342" fmla="val 701883"/>
                    <a:gd name="f2343" fmla="val 2480407"/>
                    <a:gd name="f2344" fmla="val 706169"/>
                    <a:gd name="f2345" fmla="val 2495647"/>
                    <a:gd name="f2346" fmla="val 710265"/>
                    <a:gd name="f2347" fmla="val 2504600"/>
                    <a:gd name="f2348" fmla="val 2634140"/>
                    <a:gd name="f2349" fmla="val 773987"/>
                    <a:gd name="f2350" fmla="val 2643094"/>
                    <a:gd name="f2351" fmla="val 776559"/>
                    <a:gd name="f2352" fmla="val 2655191"/>
                    <a:gd name="f2353" fmla="val 775701"/>
                    <a:gd name="f2354" fmla="val 2661191"/>
                    <a:gd name="f2355" fmla="val 774749"/>
                    <a:gd name="f2356" fmla="val 2667097"/>
                    <a:gd name="f2357" fmla="val 2679575"/>
                    <a:gd name="f2358" fmla="val 779892"/>
                    <a:gd name="f2359" fmla="val 2688814"/>
                    <a:gd name="f2360" fmla="val 787512"/>
                    <a:gd name="f2361" fmla="val 2710912"/>
                    <a:gd name="f2362" fmla="val 790751"/>
                    <a:gd name="f2363" fmla="val 2720151"/>
                    <a:gd name="f2364" fmla="val 801419"/>
                    <a:gd name="f2365" fmla="val 2726914"/>
                    <a:gd name="f2366" fmla="val 811134"/>
                    <a:gd name="f2367" fmla="val 2725961"/>
                    <a:gd name="f2368" fmla="val 910194"/>
                    <a:gd name="f2369" fmla="val 2715674"/>
                    <a:gd name="f2370" fmla="val 919910"/>
                    <a:gd name="f2371" fmla="val 2714722"/>
                    <a:gd name="f2372" fmla="val 934293"/>
                    <a:gd name="f2373" fmla="val 2708911"/>
                    <a:gd name="f2374" fmla="val 942103"/>
                    <a:gd name="f2375" fmla="val 2702911"/>
                    <a:gd name="f2376" fmla="val 1074310"/>
                    <a:gd name="f2377" fmla="val 2601184"/>
                    <a:gd name="f2378" fmla="val 1082121"/>
                    <a:gd name="f2379" fmla="val 2595183"/>
                    <a:gd name="f2380" fmla="val 1089741"/>
                    <a:gd name="f2381" fmla="val 2582324"/>
                    <a:gd name="f2382" fmla="val 1091265"/>
                    <a:gd name="f2383" fmla="val 2572704"/>
                    <a:gd name="f2384" fmla="val 1102504"/>
                    <a:gd name="f2385" fmla="val 2503076"/>
                    <a:gd name="f2386" fmla="val 1104028"/>
                    <a:gd name="f2387" fmla="val 2493361"/>
                    <a:gd name="f2388" fmla="val 1112886"/>
                    <a:gd name="f2389" fmla="val 2482693"/>
                    <a:gd name="f2390" fmla="val 1122030"/>
                    <a:gd name="f2391" fmla="val 2479264"/>
                    <a:gd name="f2392" fmla="val 1139080"/>
                    <a:gd name="f2393" fmla="val 2472977"/>
                    <a:gd name="f2394" fmla="val 1148319"/>
                    <a:gd name="f2395" fmla="val 2469643"/>
                    <a:gd name="f2396" fmla="val 1154606"/>
                    <a:gd name="f2397" fmla="val 2458880"/>
                    <a:gd name="f2398" fmla="val 1153082"/>
                    <a:gd name="f2399" fmla="val 2449260"/>
                    <a:gd name="f2400" fmla="val 1141461"/>
                    <a:gd name="f2401" fmla="val 2375060"/>
                    <a:gd name="f2402" fmla="val 1139937"/>
                    <a:gd name="f2403" fmla="val 2365345"/>
                    <a:gd name="f2404" fmla="val 1145176"/>
                    <a:gd name="f2405" fmla="val 2352676"/>
                    <a:gd name="f2406" fmla="val 1152987"/>
                    <a:gd name="f2407" fmla="val 2346771"/>
                    <a:gd name="f2408" fmla="val 1262524"/>
                    <a:gd name="f2409" fmla="val 2265618"/>
                    <a:gd name="f2410" fmla="val 1270335"/>
                    <a:gd name="f2411" fmla="val 2259712"/>
                    <a:gd name="f2412" fmla="val 1277097"/>
                    <a:gd name="f2413" fmla="val 2246949"/>
                    <a:gd name="f2414" fmla="val 1277288"/>
                    <a:gd name="f2415" fmla="val 2237138"/>
                    <a:gd name="f2416" fmla="val 1280145"/>
                    <a:gd name="f2417" fmla="val 2135506"/>
                    <a:gd name="f2418" fmla="val 1280431"/>
                    <a:gd name="f2419" fmla="val 2125696"/>
                    <a:gd name="f2420" fmla="val 1278050"/>
                    <a:gd name="f2421" fmla="val 2110075"/>
                    <a:gd name="f2422" fmla="val 1274907"/>
                    <a:gd name="f2423" fmla="val 2100740"/>
                    <a:gd name="f2424" fmla="val 1245474"/>
                    <a:gd name="f2425" fmla="val 2014158"/>
                    <a:gd name="f2426" fmla="val 1242331"/>
                    <a:gd name="f2427" fmla="val 2004919"/>
                    <a:gd name="f2428" fmla="val 1243760"/>
                    <a:gd name="f2429" fmla="val 1990345"/>
                    <a:gd name="f2430" fmla="val 1248713"/>
                    <a:gd name="f2431" fmla="val 1981868"/>
                    <a:gd name="f2432" fmla="val 1297671"/>
                    <a:gd name="f2433" fmla="val 1897572"/>
                    <a:gd name="f2434" fmla="val 1302624"/>
                    <a:gd name="f2435" fmla="val 1889095"/>
                    <a:gd name="f2436" fmla="val 1312816"/>
                    <a:gd name="f2437" fmla="val 1876998"/>
                    <a:gd name="f2438" fmla="val 1320341"/>
                    <a:gd name="f2439" fmla="val 1870711"/>
                    <a:gd name="f2440" fmla="val 1425021"/>
                    <a:gd name="f2441" fmla="val 1782891"/>
                    <a:gd name="f2442" fmla="val 1432545"/>
                    <a:gd name="f2443" fmla="val 1776604"/>
                    <a:gd name="f2444" fmla="val 1441118"/>
                    <a:gd name="f2445" fmla="val 1763746"/>
                    <a:gd name="f2446" fmla="val 1444071"/>
                    <a:gd name="f2447" fmla="val 1754411"/>
                    <a:gd name="f2448" fmla="val 1501983"/>
                    <a:gd name="f2449" fmla="val 1570960"/>
                    <a:gd name="f2450" fmla="val 1504935"/>
                    <a:gd name="f2451" fmla="val 1561625"/>
                    <a:gd name="f2452" fmla="val 1499506"/>
                    <a:gd name="f2453" fmla="val 1555720"/>
                    <a:gd name="f2454" fmla="val 1489981"/>
                    <a:gd name="f2455" fmla="val 1557910"/>
                    <a:gd name="f2456" fmla="val 1363584"/>
                    <a:gd name="f2457" fmla="val 1586676"/>
                    <a:gd name="f2458" fmla="val 1353964"/>
                    <a:gd name="f2459" fmla="val 1588867"/>
                    <a:gd name="f2460" fmla="val 1343296"/>
                    <a:gd name="f2461" fmla="val 1583152"/>
                    <a:gd name="f2462" fmla="val 1339677"/>
                    <a:gd name="f2463" fmla="val 1574008"/>
                    <a:gd name="f2464" fmla="val 1331485"/>
                    <a:gd name="f2465" fmla="val 1553053"/>
                    <a:gd name="f2466" fmla="val 1327961"/>
                    <a:gd name="f2467" fmla="val 1318626"/>
                    <a:gd name="f2468" fmla="val 1531621"/>
                    <a:gd name="f2469" fmla="val 1310721"/>
                    <a:gd name="f2470" fmla="val 1525716"/>
                    <a:gd name="f2471" fmla="val 1265953"/>
                    <a:gd name="f2472" fmla="val 1492188"/>
                    <a:gd name="f2473" fmla="val 1258143"/>
                    <a:gd name="f2474" fmla="val 1486282"/>
                    <a:gd name="f2475" fmla="val 1250427"/>
                    <a:gd name="f2476" fmla="val 1473519"/>
                    <a:gd name="f2477" fmla="val 1248903"/>
                    <a:gd name="f2478" fmla="val 1463899"/>
                    <a:gd name="f2479" fmla="val 1239188"/>
                    <a:gd name="f2480" fmla="val 1402748"/>
                    <a:gd name="f2481" fmla="val 1237569"/>
                    <a:gd name="f2482" fmla="val 1393033"/>
                    <a:gd name="f2483" fmla="val 1232235"/>
                    <a:gd name="f2484" fmla="val 1378269"/>
                    <a:gd name="f2485" fmla="val 1227091"/>
                    <a:gd name="f2486" fmla="val 1369792"/>
                    <a:gd name="f2487" fmla="val 1176339"/>
                    <a:gd name="f2488" fmla="val 1105171"/>
                    <a:gd name="f2489" fmla="val 1167957"/>
                    <a:gd name="f2490" fmla="val 1108886"/>
                    <a:gd name="f2491" fmla="val 1159575"/>
                    <a:gd name="f2492" fmla="val 1118506"/>
                    <a:gd name="f2493" fmla="val 1157670"/>
                    <a:gd name="f2494" fmla="val 1128126"/>
                    <a:gd name="f2495" fmla="val 1155765"/>
                    <a:gd name="f2496" fmla="val 1140699"/>
                    <a:gd name="f2497" fmla="val 1160908"/>
                    <a:gd name="f2498" fmla="val 1146319"/>
                    <a:gd name="f2499" fmla="val 1168814"/>
                    <a:gd name="f2500" fmla="val 1208898"/>
                    <a:gd name="f2501" fmla="val 1257111"/>
                    <a:gd name="f2502" fmla="val 1214518"/>
                    <a:gd name="f2503" fmla="val 1265112"/>
                    <a:gd name="f2504" fmla="val 1221186"/>
                    <a:gd name="f2505" fmla="val 1279495"/>
                    <a:gd name="f2506" fmla="val 1223567"/>
                    <a:gd name="f2507" fmla="val 1288924"/>
                    <a:gd name="f2508" fmla="val 1227377"/>
                    <a:gd name="f2509" fmla="val 1303974"/>
                    <a:gd name="f2510" fmla="val 1229758"/>
                    <a:gd name="f2511" fmla="val 1313499"/>
                    <a:gd name="f2512" fmla="val 1236330"/>
                    <a:gd name="f2513" fmla="val 1327882"/>
                    <a:gd name="f2514" fmla="val 1241855"/>
                    <a:gd name="f2515" fmla="val 1282431"/>
                    <a:gd name="f2516" fmla="val 1394938"/>
                    <a:gd name="f2517" fmla="val 1288051"/>
                    <a:gd name="f2518" fmla="val 1403034"/>
                    <a:gd name="f2519" fmla="val 1295767"/>
                    <a:gd name="f2520" fmla="val 1417036"/>
                    <a:gd name="f2521" fmla="val 1299672"/>
                    <a:gd name="f2522" fmla="val 1425989"/>
                    <a:gd name="f2523" fmla="val 1342725"/>
                    <a:gd name="f2524" fmla="val 1346630"/>
                    <a:gd name="f2525" fmla="val 1534765"/>
                    <a:gd name="f2526" fmla="val 1357298"/>
                    <a:gd name="f2527" fmla="val 1539432"/>
                    <a:gd name="f2528" fmla="val 1366632"/>
                    <a:gd name="f2529" fmla="val 1536193"/>
                    <a:gd name="f2530" fmla="val 1503697"/>
                    <a:gd name="f2531" fmla="val 1487806"/>
                    <a:gd name="f2532" fmla="val 1512936"/>
                    <a:gd name="f2533" fmla="val 1484568"/>
                    <a:gd name="f2534" fmla="val 1524462"/>
                    <a:gd name="f2535" fmla="val 1474852"/>
                    <a:gd name="f2536" fmla="val 1529129"/>
                    <a:gd name="f2537" fmla="val 1466280"/>
                    <a:gd name="f2538" fmla="val 1534653"/>
                    <a:gd name="f2539" fmla="val 1456279"/>
                    <a:gd name="f2540" fmla="val 1539416"/>
                    <a:gd name="f2541" fmla="val 1447706"/>
                    <a:gd name="f2542" fmla="val 1550655"/>
                    <a:gd name="f2543" fmla="val 1437324"/>
                    <a:gd name="f2544" fmla="val 1559514"/>
                    <a:gd name="f2545" fmla="val 1433228"/>
                    <a:gd name="f2546" fmla="val 1617330"/>
                    <a:gd name="f2547" fmla="val 1406653"/>
                    <a:gd name="f2548" fmla="val 1626284"/>
                    <a:gd name="f2549" fmla="val 1402558"/>
                    <a:gd name="f2550" fmla="val 1634761"/>
                    <a:gd name="f2551" fmla="val 1391318"/>
                    <a:gd name="f2552" fmla="val 1636380"/>
                    <a:gd name="f2553" fmla="val 1381603"/>
                    <a:gd name="f2554" fmla="val 1641619"/>
                    <a:gd name="f2555" fmla="val 1348551"/>
                    <a:gd name="f2556" fmla="val 1643143"/>
                    <a:gd name="f2557" fmla="val 1338835"/>
                    <a:gd name="f2558" fmla="val 1651620"/>
                    <a:gd name="f2559" fmla="val 1327310"/>
                    <a:gd name="f2560" fmla="val 1660288"/>
                    <a:gd name="f2561" fmla="val 1322833"/>
                    <a:gd name="f2562" fmla="val 1684196"/>
                    <a:gd name="f2563" fmla="val 1310737"/>
                    <a:gd name="f2564" fmla="val 1679910"/>
                    <a:gd name="f2565" fmla="val 1302164"/>
                    <a:gd name="f2566" fmla="val 1675623"/>
                    <a:gd name="f2567" fmla="val 1293592"/>
                    <a:gd name="f2568" fmla="val 1625617"/>
                    <a:gd name="f2569" fmla="val 1261588"/>
                    <a:gd name="f2570" fmla="val 1256254"/>
                    <a:gd name="f2571" fmla="val 1608377"/>
                    <a:gd name="f2572" fmla="val 1244252"/>
                    <a:gd name="f2573" fmla="val 1605710"/>
                    <a:gd name="f2574" fmla="val 1234822"/>
                    <a:gd name="f2575" fmla="val 1599995"/>
                    <a:gd name="f2576" fmla="val 1214915"/>
                    <a:gd name="f2577" fmla="val 1597328"/>
                    <a:gd name="f2578" fmla="val 1205485"/>
                    <a:gd name="f2579" fmla="val 1589708"/>
                    <a:gd name="f2580" fmla="val 1203771"/>
                    <a:gd name="f2581" fmla="val 1583136"/>
                    <a:gd name="f2582" fmla="val 1211010"/>
                    <a:gd name="f2583" fmla="val 1556466"/>
                    <a:gd name="f2584" fmla="val 1240633"/>
                    <a:gd name="f2585" fmla="val 1549893"/>
                    <a:gd name="f2586" fmla="val 1247967"/>
                    <a:gd name="f2587" fmla="val 1253301"/>
                    <a:gd name="f2588" fmla="val 1526748"/>
                    <a:gd name="f2589" fmla="val 1252539"/>
                    <a:gd name="f2590" fmla="val 1514175"/>
                    <a:gd name="f2591" fmla="val 1251491"/>
                    <a:gd name="f2592" fmla="val 1504364"/>
                    <a:gd name="f2593" fmla="val 1250729"/>
                    <a:gd name="f2594" fmla="val 1494934"/>
                    <a:gd name="f2595" fmla="val 1242157"/>
                    <a:gd name="f2596" fmla="val 1493220"/>
                    <a:gd name="f2597" fmla="val 1232536"/>
                    <a:gd name="f2598" fmla="val 1491696"/>
                    <a:gd name="f2599" fmla="val 1224059"/>
                    <a:gd name="f2600" fmla="val 1214439"/>
                    <a:gd name="f2601" fmla="val 1483409"/>
                    <a:gd name="f2602" fmla="val 1200437"/>
                    <a:gd name="f2603" fmla="val 1476932"/>
                    <a:gd name="f2604" fmla="val 1192912"/>
                    <a:gd name="f2605" fmla="val 1413495"/>
                    <a:gd name="f2606" fmla="val 1118903"/>
                    <a:gd name="f2607" fmla="val 1407114"/>
                    <a:gd name="f2608" fmla="val 1111474"/>
                    <a:gd name="f2609" fmla="val 1409495"/>
                    <a:gd name="f2610" fmla="val 1102806"/>
                    <a:gd name="f2611" fmla="val 1418734"/>
                    <a:gd name="f2612" fmla="val 1099567"/>
                    <a:gd name="f2613" fmla="val 1430450"/>
                    <a:gd name="f2614" fmla="val 1095567"/>
                    <a:gd name="f2615" fmla="val 1439784"/>
                    <a:gd name="f2616" fmla="val 1092424"/>
                    <a:gd name="f2617" fmla="val 1452834"/>
                    <a:gd name="f2618" fmla="val 1095662"/>
                    <a:gd name="f2619" fmla="val 1459406"/>
                    <a:gd name="f2620" fmla="val 1102901"/>
                    <a:gd name="f2621" fmla="val 1532558"/>
                    <a:gd name="f2622" fmla="val 1181578"/>
                    <a:gd name="f2623" fmla="val 1539226"/>
                    <a:gd name="f2624" fmla="val 1188817"/>
                    <a:gd name="f2625" fmla="val 1551703"/>
                    <a:gd name="f2626" fmla="val 1190817"/>
                    <a:gd name="f2627" fmla="val 1560371"/>
                    <a:gd name="f2628" fmla="val 1186150"/>
                    <a:gd name="f2629" fmla="val 1583421"/>
                    <a:gd name="f2630" fmla="val 1173577"/>
                    <a:gd name="f2631" fmla="val 1591994"/>
                    <a:gd name="f2632" fmla="val 1168909"/>
                    <a:gd name="f2633" fmla="val 1603519"/>
                    <a:gd name="f2634" fmla="val 1171767"/>
                    <a:gd name="f2635" fmla="val 1608948"/>
                    <a:gd name="f2636" fmla="val 1179958"/>
                    <a:gd name="f2637" fmla="val 1623903"/>
                    <a:gd name="f2638" fmla="val 1202818"/>
                    <a:gd name="f2639" fmla="val 1629332"/>
                    <a:gd name="f2640" fmla="val 1641714"/>
                    <a:gd name="f2641" fmla="val 1217963"/>
                    <a:gd name="f2642" fmla="val 1651525"/>
                    <a:gd name="f2643" fmla="val 1218154"/>
                    <a:gd name="f2644" fmla="val 1785351"/>
                    <a:gd name="f2645" fmla="val 1221487"/>
                    <a:gd name="f2646" fmla="val 1795162"/>
                    <a:gd name="f2647" fmla="val 1221773"/>
                    <a:gd name="f2648" fmla="val 1809259"/>
                    <a:gd name="f2649" fmla="val 1227202"/>
                    <a:gd name="f2650" fmla="val 1816593"/>
                    <a:gd name="f2651" fmla="val 1233679"/>
                    <a:gd name="f2652" fmla="val 1864599"/>
                    <a:gd name="f2653" fmla="val 1275589"/>
                    <a:gd name="f2654" fmla="val 1865171"/>
                    <a:gd name="f2655" fmla="val 1279780"/>
                    <a:gd name="f2656" fmla="val 1867267"/>
                    <a:gd name="f2657" fmla="val 1283876"/>
                    <a:gd name="f2658" fmla="val 1870981"/>
                    <a:gd name="f2659" fmla="val 1287019"/>
                    <a:gd name="f2660" fmla="val 1872315"/>
                    <a:gd name="f2661" fmla="val 1288258"/>
                    <a:gd name="f2662" fmla="val 1879268"/>
                    <a:gd name="f2663" fmla="val 1294354"/>
                    <a:gd name="f2664" fmla="val 1888793"/>
                    <a:gd name="f2665" fmla="val 1306355"/>
                    <a:gd name="f2666" fmla="val 1893079"/>
                    <a:gd name="f2667" fmla="val 1314451"/>
                    <a:gd name="f2668" fmla="val 1909272"/>
                    <a:gd name="f2669" fmla="val 1345312"/>
                    <a:gd name="f2670" fmla="val 1911558"/>
                    <a:gd name="f2671" fmla="val 1349599"/>
                    <a:gd name="f2672" fmla="val 1914987"/>
                    <a:gd name="f2673" fmla="val 1352647"/>
                    <a:gd name="f2674" fmla="val 1918987"/>
                    <a:gd name="f2675" fmla="val 1354171"/>
                    <a:gd name="f2676" fmla="val 1921559"/>
                    <a:gd name="f2677" fmla="val 1359028"/>
                    <a:gd name="f2678" fmla="val 1925464"/>
                    <a:gd name="f2679" fmla="val 1355314"/>
                    <a:gd name="f2680" fmla="val 1929751"/>
                    <a:gd name="f2681" fmla="val 1355123"/>
                    <a:gd name="f2682" fmla="val 1934037"/>
                    <a:gd name="f2683" fmla="val 1353313"/>
                    <a:gd name="f2684" fmla="val 1937561"/>
                    <a:gd name="f2685" fmla="val 1349980"/>
                    <a:gd name="f2686" fmla="val 1948610"/>
                    <a:gd name="f2687" fmla="val 1339502"/>
                    <a:gd name="f2688" fmla="val 1950515"/>
                    <a:gd name="f2689" fmla="val 1337788"/>
                    <a:gd name="f2690" fmla="val 1952420"/>
                    <a:gd name="f2691" fmla="val 1336740"/>
                    <a:gd name="f2692" fmla="val 1954134"/>
                    <a:gd name="f2693" fmla="val 1957468"/>
                    <a:gd name="f2694" fmla="val 1958992"/>
                    <a:gd name="f2695" fmla="val 1340645"/>
                    <a:gd name="f2696" fmla="val 1959564"/>
                    <a:gd name="f2697" fmla="val 1342264"/>
                    <a:gd name="f2698" fmla="val 2012713"/>
                    <a:gd name="f2699" fmla="val 1511524"/>
                    <a:gd name="f2700" fmla="val 2015666"/>
                    <a:gd name="f2701" fmla="val 1521049"/>
                    <a:gd name="f2702" fmla="val 2021667"/>
                    <a:gd name="f2703" fmla="val 2025953"/>
                    <a:gd name="f2704" fmla="val 1545242"/>
                    <a:gd name="f2705" fmla="val 2069768"/>
                    <a:gd name="f2706" fmla="val 1637254"/>
                    <a:gd name="f2707" fmla="val 2071863"/>
                    <a:gd name="f2708" fmla="val 1641635"/>
                    <a:gd name="f2709" fmla="val 2075197"/>
                    <a:gd name="f2710" fmla="val 1644778"/>
                    <a:gd name="f2711" fmla="val 2079102"/>
                    <a:gd name="f2712" fmla="val 1646302"/>
                    <a:gd name="f2713" fmla="val 2081484"/>
                    <a:gd name="f2714" fmla="val 1651351"/>
                    <a:gd name="f2715" fmla="val 2085389"/>
                    <a:gd name="f2716" fmla="val 1647445"/>
                    <a:gd name="f2717" fmla="val 2089580"/>
                    <a:gd name="f2718" fmla="val 1647255"/>
                    <a:gd name="f2719" fmla="val 2093771"/>
                    <a:gd name="f2720" fmla="val 1645350"/>
                    <a:gd name="f2721" fmla="val 2097295"/>
                    <a:gd name="f2722" fmla="val 1641921"/>
                    <a:gd name="f2723" fmla="val 2117393"/>
                    <a:gd name="f2724" fmla="val 1621918"/>
                    <a:gd name="f2725" fmla="val 2124918"/>
                    <a:gd name="f2726" fmla="val 1614394"/>
                    <a:gd name="f2727" fmla="val 1600392"/>
                    <a:gd name="f2728" fmla="val 2135776"/>
                    <a:gd name="f2729" fmla="val 1590105"/>
                    <a:gd name="f2730" fmla="val 2144253"/>
                    <a:gd name="f2731" fmla="val 1558101"/>
                    <a:gd name="f2732" fmla="val 2146920"/>
                    <a:gd name="f2733" fmla="val 1548195"/>
                    <a:gd name="f2734" fmla="val 2148540"/>
                    <a:gd name="f2735" fmla="val 1531907"/>
                    <a:gd name="f2736" fmla="val 2147968"/>
                    <a:gd name="f2737" fmla="val 1521620"/>
                    <a:gd name="f2738" fmla="val 2145873"/>
                    <a:gd name="f2739" fmla="val 1482472"/>
                    <a:gd name="f2740" fmla="val 2145396"/>
                    <a:gd name="f2741" fmla="val 1473995"/>
                    <a:gd name="f2742" fmla="val 2150445"/>
                    <a:gd name="f2743" fmla="val 1462089"/>
                    <a:gd name="f2744" fmla="val 2156827"/>
                    <a:gd name="f2745" fmla="val 1456469"/>
                    <a:gd name="f2746" fmla="val 2251409"/>
                    <a:gd name="f2747" fmla="val 1373316"/>
                    <a:gd name="f2748" fmla="val 2258839"/>
                    <a:gd name="f2749" fmla="val 1366839"/>
                    <a:gd name="f2750" fmla="val 2270745"/>
                    <a:gd name="f2751" fmla="val 1355980"/>
                    <a:gd name="f2752" fmla="val 2277985"/>
                    <a:gd name="f2753" fmla="val 1349313"/>
                    <a:gd name="f2754" fmla="val 2293986"/>
                    <a:gd name="f2755" fmla="val 1334359"/>
                    <a:gd name="f2756" fmla="val 2301797"/>
                    <a:gd name="f2757" fmla="val 1327120"/>
                    <a:gd name="f2758" fmla="val 2308083"/>
                    <a:gd name="f2759" fmla="val 1322452"/>
                    <a:gd name="f2760" fmla="val 2309226"/>
                    <a:gd name="f2761" fmla="val 1321881"/>
                    <a:gd name="f2762" fmla="val 2310751"/>
                    <a:gd name="f2763" fmla="val 1321405"/>
                    <a:gd name="f2764" fmla="val 2311989"/>
                    <a:gd name="f2765" fmla="val 1320262"/>
                    <a:gd name="f2766" fmla="val 2312656"/>
                    <a:gd name="f2767" fmla="val 1318642"/>
                    <a:gd name="f2768" fmla="val 2313608"/>
                    <a:gd name="f2769" fmla="val 1316166"/>
                    <a:gd name="f2770" fmla="val 2313036"/>
                    <a:gd name="f2771" fmla="val 1312546"/>
                    <a:gd name="f2772" fmla="val 2311894"/>
                    <a:gd name="f2773" fmla="val 1308832"/>
                    <a:gd name="f2774" fmla="val 2317037"/>
                    <a:gd name="f2775" fmla="val 1311594"/>
                    <a:gd name="f2776" fmla="val 2323133"/>
                    <a:gd name="f2777" fmla="val 2328658"/>
                    <a:gd name="f2778" fmla="val 1310641"/>
                    <a:gd name="f2779" fmla="val 2349136"/>
                    <a:gd name="f2780" fmla="val 1303783"/>
                    <a:gd name="f2781" fmla="val 2353994"/>
                    <a:gd name="f2782" fmla="val 2356947"/>
                    <a:gd name="f2783" fmla="val 1299021"/>
                    <a:gd name="f2784" fmla="val 2357804"/>
                    <a:gd name="f2785" fmla="val 1295401"/>
                    <a:gd name="f2786" fmla="val 2363233"/>
                    <a:gd name="f2787" fmla="val 1302069"/>
                    <a:gd name="f2788" fmla="val 2369234"/>
                    <a:gd name="f2789" fmla="val 1309689"/>
                    <a:gd name="f2790" fmla="val 2373235"/>
                    <a:gd name="f2791" fmla="val 1315118"/>
                    <a:gd name="f2792" fmla="val 2391046"/>
                    <a:gd name="f2793" fmla="val 2395237"/>
                    <a:gd name="f2794" fmla="val 1344455"/>
                    <a:gd name="f2795" fmla="val 2399142"/>
                    <a:gd name="f2796" fmla="val 1345598"/>
                    <a:gd name="f2797" fmla="val 2401714"/>
                    <a:gd name="f2798" fmla="val 2405334"/>
                    <a:gd name="f2799" fmla="val 1350361"/>
                    <a:gd name="f2800" fmla="val 2406001"/>
                    <a:gd name="f2801" fmla="val 1344360"/>
                    <a:gd name="f2802" fmla="val 2406572"/>
                    <a:gd name="f2803" fmla="val 1343979"/>
                    <a:gd name="f2804" fmla="val 2407144"/>
                    <a:gd name="f2805" fmla="val 1343598"/>
                    <a:gd name="f2806" fmla="val 2407715"/>
                    <a:gd name="f2807" fmla="val 1343026"/>
                    <a:gd name="f2808" fmla="val 2408953"/>
                    <a:gd name="f2809" fmla="val 1350932"/>
                    <a:gd name="f2810" fmla="val 2412097"/>
                    <a:gd name="f2811" fmla="val 1359314"/>
                    <a:gd name="f2812" fmla="val 2416097"/>
                    <a:gd name="f2813" fmla="val 1364648"/>
                    <a:gd name="f2814" fmla="val 2430765"/>
                    <a:gd name="f2815" fmla="val 1384270"/>
                    <a:gd name="f2816" fmla="val 2436671"/>
                    <a:gd name="f2817" fmla="val 1392080"/>
                    <a:gd name="f2818" fmla="val 2442195"/>
                    <a:gd name="f2819" fmla="val 1406558"/>
                    <a:gd name="f2820" fmla="val 2443053"/>
                    <a:gd name="f2821" fmla="val 1416274"/>
                    <a:gd name="f2822" fmla="val 2445053"/>
                    <a:gd name="f2823" fmla="val 1439229"/>
                    <a:gd name="f2824" fmla="val 2445910"/>
                    <a:gd name="f2825" fmla="val 1449040"/>
                    <a:gd name="f2826" fmla="val 2451911"/>
                    <a:gd name="f2827" fmla="val 1458660"/>
                    <a:gd name="f2828" fmla="val 2458197"/>
                    <a:gd name="f2829" fmla="val 1460660"/>
                    <a:gd name="f2830" fmla="val 2464579"/>
                    <a:gd name="f2831" fmla="val 1462660"/>
                    <a:gd name="f2832" fmla="val 2475533"/>
                    <a:gd name="f2833" fmla="val 2482677"/>
                    <a:gd name="f2834" fmla="val 1451897"/>
                    <a:gd name="f2835" fmla="val 2493249"/>
                    <a:gd name="f2836" fmla="val 1441610"/>
                    <a:gd name="f2837" fmla="val 2694799"/>
                    <a:gd name="f2838" fmla="val 1592581"/>
                    <a:gd name="f2839" fmla="val 2696132"/>
                    <a:gd name="f2840" fmla="val 1592010"/>
                    <a:gd name="f2841" fmla="val 2697465"/>
                    <a:gd name="f2842" fmla="val 1591343"/>
                    <a:gd name="f2843" fmla="val 1590676"/>
                    <a:gd name="f2844" fmla="val 2697275"/>
                    <a:gd name="f2845" fmla="val 1591438"/>
                    <a:gd name="f2846" fmla="val 2696037"/>
                    <a:gd name="f2847" fmla="+- 0 0 -90"/>
                    <a:gd name="f2848" fmla="*/ f3 1 3601062"/>
                    <a:gd name="f2849" fmla="*/ f4 1 2726050"/>
                    <a:gd name="f2850" fmla="val f5"/>
                    <a:gd name="f2851" fmla="val f6"/>
                    <a:gd name="f2852" fmla="val f7"/>
                    <a:gd name="f2853" fmla="*/ f2847 f0 1"/>
                    <a:gd name="f2854" fmla="+- f2852 0 f2850"/>
                    <a:gd name="f2855" fmla="+- f2851 0 f2850"/>
                    <a:gd name="f2856" fmla="*/ f2853 1 f2"/>
                    <a:gd name="f2857" fmla="*/ f2855 1 3601062"/>
                    <a:gd name="f2858" fmla="*/ f2854 1 2726050"/>
                    <a:gd name="f2859" fmla="*/ 2493535 f2855 1"/>
                    <a:gd name="f2860" fmla="*/ 1442372 f2854 1"/>
                    <a:gd name="f2861" fmla="*/ 2509347 f2855 1"/>
                    <a:gd name="f2862" fmla="*/ 1447516 f2854 1"/>
                    <a:gd name="f2863" fmla="*/ 2536588 f2855 1"/>
                    <a:gd name="f2864" fmla="*/ 1608869 f2854 1"/>
                    <a:gd name="f2865" fmla="*/ 2541065 f2855 1"/>
                    <a:gd name="f2866" fmla="*/ 1628776 f2854 1"/>
                    <a:gd name="f2867" fmla="*/ 2548494 f2855 1"/>
                    <a:gd name="f2868" fmla="*/ 1614203 f2854 1"/>
                    <a:gd name="f2869" fmla="*/ 2552209 f2855 1"/>
                    <a:gd name="f2870" fmla="*/ 1646017 f2854 1"/>
                    <a:gd name="f2871" fmla="*/ 2580594 f2855 1"/>
                    <a:gd name="f2872" fmla="*/ 1689736 f2854 1"/>
                    <a:gd name="f2873" fmla="*/ 2591262 f2855 1"/>
                    <a:gd name="f2874" fmla="*/ 1707167 f2854 1"/>
                    <a:gd name="f2875" fmla="*/ 2597263 f2855 1"/>
                    <a:gd name="f2876" fmla="*/ 1721074 f2854 1"/>
                    <a:gd name="f2877" fmla="*/ 2614979 f2855 1"/>
                    <a:gd name="f2878" fmla="*/ 1762603 f2854 1"/>
                    <a:gd name="f2879" fmla="*/ 2634981 f2855 1"/>
                    <a:gd name="f2880" fmla="*/ 1791178 f2854 1"/>
                    <a:gd name="f2881" fmla="*/ 2654603 f2855 1"/>
                    <a:gd name="f2882" fmla="*/ 1809561 f2854 1"/>
                    <a:gd name="f2883" fmla="*/ 2675653 f2855 1"/>
                    <a:gd name="f2884" fmla="*/ 1818229 f2854 1"/>
                    <a:gd name="f2885" fmla="*/ 2679940 f2855 1"/>
                    <a:gd name="f2886" fmla="*/ 1802608 f2854 1"/>
                    <a:gd name="f2887" fmla="*/ 2670224 f2855 1"/>
                    <a:gd name="f2888" fmla="*/ 1787368 f2854 1"/>
                    <a:gd name="f2889" fmla="*/ 2662890 f2855 1"/>
                    <a:gd name="f2890" fmla="*/ 1766508 f2854 1"/>
                    <a:gd name="f2891" fmla="*/ 2661175 f2855 1"/>
                    <a:gd name="f2892" fmla="*/ 1743172 f2854 1"/>
                    <a:gd name="f2893" fmla="*/ 2648317 f2855 1"/>
                    <a:gd name="f2894" fmla="*/ 1714216 f2854 1"/>
                    <a:gd name="f2895" fmla="*/ 2635077 f2855 1"/>
                    <a:gd name="f2896" fmla="*/ 1706500 f2854 1"/>
                    <a:gd name="f2897" fmla="*/ 2632791 f2855 1"/>
                    <a:gd name="f2898" fmla="*/ 1699261 f2854 1"/>
                    <a:gd name="f2899" fmla="*/ 2613455 f2855 1"/>
                    <a:gd name="f2900" fmla="*/ 1686212 f2854 1"/>
                    <a:gd name="f2901" fmla="*/ 2599834 f2855 1"/>
                    <a:gd name="f2902" fmla="*/ 1678116 f2854 1"/>
                    <a:gd name="f2903" fmla="*/ 2585833 f2855 1"/>
                    <a:gd name="f2904" fmla="*/ 1651255 f2854 1"/>
                    <a:gd name="f2905" fmla="*/ 2586213 f2855 1"/>
                    <a:gd name="f2906" fmla="*/ 1645921 f2854 1"/>
                    <a:gd name="f2907" fmla="*/ 2577546 f2855 1"/>
                    <a:gd name="f2908" fmla="*/ 1623538 f2854 1"/>
                    <a:gd name="f2909" fmla="*/ 2569354 f2855 1"/>
                    <a:gd name="f2910" fmla="*/ 1601154 f2854 1"/>
                    <a:gd name="f2911" fmla="*/ 2572688 f2855 1"/>
                    <a:gd name="f2912" fmla="*/ 1567435 f2854 1"/>
                    <a:gd name="f2913" fmla="*/ 2575736 f2855 1"/>
                    <a:gd name="f2914" fmla="*/ 1536955 f2854 1"/>
                    <a:gd name="f2915" fmla="*/ 2588309 f2855 1"/>
                    <a:gd name="f2916" fmla="*/ 1522763 f2854 1"/>
                    <a:gd name="f2917" fmla="*/ 2604978 f2855 1"/>
                    <a:gd name="f2918" fmla="*/ 1529145 f2854 1"/>
                    <a:gd name="f2919" fmla="*/ 2624790 f2855 1"/>
                    <a:gd name="f2920" fmla="*/ 1539908 f2854 1"/>
                    <a:gd name="f2921" fmla="*/ 2633267 f2855 1"/>
                    <a:gd name="f2922" fmla="*/ 1541623 f2854 1"/>
                    <a:gd name="f2923" fmla="*/ 2646602 f2855 1"/>
                    <a:gd name="f2924" fmla="*/ 1559053 f2854 1"/>
                    <a:gd name="f2925" fmla="*/ 2655650 f2855 1"/>
                    <a:gd name="f2926" fmla="*/ 1578961 f2854 1"/>
                    <a:gd name="f2927" fmla="*/ 2675272 f2855 1"/>
                    <a:gd name="f2928" fmla="*/ 1596391 f2854 1"/>
                    <a:gd name="f2929" fmla="*/ 2687845 f2855 1"/>
                    <a:gd name="f2930" fmla="*/ 1594963 f2854 1"/>
                    <a:gd name="f2931" fmla="*/ 2698799 f2855 1"/>
                    <a:gd name="f2932" fmla="*/ 1616584 f2854 1"/>
                    <a:gd name="f2933" fmla="*/ 1617061 f2854 1"/>
                    <a:gd name="f2934" fmla="*/ 2712706 f2855 1"/>
                    <a:gd name="f2935" fmla="*/ 1624204 f2854 1"/>
                    <a:gd name="f2936" fmla="*/ 2762712 f2855 1"/>
                    <a:gd name="f2937" fmla="*/ 1586866 f2854 1"/>
                    <a:gd name="f2938" fmla="*/ 2775570 f2855 1"/>
                    <a:gd name="f2939" fmla="*/ 1558387 f2854 1"/>
                    <a:gd name="f2940" fmla="*/ 2770427 f2855 1"/>
                    <a:gd name="f2941" fmla="*/ 1494188 f2854 1"/>
                    <a:gd name="f2942" fmla="*/ 2756806 f2855 1"/>
                    <a:gd name="f2943" fmla="*/ 1463327 f2854 1"/>
                    <a:gd name="f2944" fmla="*/ 2688703 f2855 1"/>
                    <a:gd name="f2945" fmla="*/ 1389794 f2854 1"/>
                    <a:gd name="f2946" fmla="*/ 2684797 f2855 1"/>
                    <a:gd name="f2947" fmla="*/ 1360838 f2854 1"/>
                    <a:gd name="f2948" fmla="*/ 2686893 f2855 1"/>
                    <a:gd name="f2949" fmla="*/ 1356742 f2854 1"/>
                    <a:gd name="f2950" fmla="*/ 2690322 f2855 1"/>
                    <a:gd name="f2951" fmla="*/ 1338073 f2854 1"/>
                    <a:gd name="f2952" fmla="*/ 2696513 f2855 1"/>
                    <a:gd name="f2953" fmla="*/ 1341693 f2854 1"/>
                    <a:gd name="f2954" fmla="*/ 2700894 f2855 1"/>
                    <a:gd name="f2955" fmla="*/ 1339312 f2854 1"/>
                    <a:gd name="f2956" fmla="*/ 2717754 f2855 1"/>
                    <a:gd name="f2957" fmla="*/ 1335025 f2854 1"/>
                    <a:gd name="f2958" fmla="*/ 2745472 f2855 1"/>
                    <a:gd name="f2959" fmla="*/ 1332073 f2854 1"/>
                    <a:gd name="f2960" fmla="*/ 2760425 f2855 1"/>
                    <a:gd name="f2961" fmla="*/ 1338169 f2854 1"/>
                    <a:gd name="f2962" fmla="*/ 2754520 f2855 1"/>
                    <a:gd name="f2963" fmla="*/ 1361981 f2854 1"/>
                    <a:gd name="f2964" fmla="*/ 2751758 f2855 1"/>
                    <a:gd name="f2965" fmla="*/ 1375983 f2854 1"/>
                    <a:gd name="f2966" fmla="*/ 2753092 f2855 1"/>
                    <a:gd name="f2967" fmla="*/ 1380841 f2854 1"/>
                    <a:gd name="f2968" fmla="*/ 2761378 f2855 1"/>
                    <a:gd name="f2969" fmla="*/ 1389985 f2854 1"/>
                    <a:gd name="f2970" fmla="*/ 2773761 f2855 1"/>
                    <a:gd name="f2971" fmla="*/ 1391223 f2854 1"/>
                    <a:gd name="f2972" fmla="*/ 2778809 f2855 1"/>
                    <a:gd name="f2973" fmla="*/ 1389604 f2854 1"/>
                    <a:gd name="f2974" fmla="*/ 2790239 f2855 1"/>
                    <a:gd name="f2975" fmla="*/ 1380079 f2854 1"/>
                    <a:gd name="f2976" fmla="*/ 2819100 f2855 1"/>
                    <a:gd name="f2977" fmla="*/ 1334930 f2854 1"/>
                    <a:gd name="f2978" fmla="*/ 2843198 f2855 1"/>
                    <a:gd name="f2979" fmla="*/ 1314928 f2854 1"/>
                    <a:gd name="f2980" fmla="*/ 2915588 f2855 1"/>
                    <a:gd name="f2981" fmla="*/ 1285686 f2854 1"/>
                    <a:gd name="f2982" fmla="*/ 2941020 f2855 1"/>
                    <a:gd name="f2983" fmla="*/ 1259873 f2854 1"/>
                    <a:gd name="f2984" fmla="*/ 2994645 f2855 1"/>
                    <a:gd name="f2985" fmla="*/ 1120808 f2854 1"/>
                    <a:gd name="f2986" fmla="*/ 2996074 f2855 1"/>
                    <a:gd name="f2987" fmla="*/ 1104616 f2854 1"/>
                    <a:gd name="f2988" fmla="*/ 2996931 f2855 1"/>
                    <a:gd name="f2989" fmla="*/ 1102520 f2854 1"/>
                    <a:gd name="f2990" fmla="*/ 2995408 f2855 1"/>
                    <a:gd name="f2991" fmla="*/ 1100901 f2854 1"/>
                    <a:gd name="f2992" fmla="*/ 2988073 f2855 1"/>
                    <a:gd name="f2993" fmla="*/ 1086423 f2854 1"/>
                    <a:gd name="f2994" fmla="*/ 2909492 f2855 1"/>
                    <a:gd name="f2995" fmla="*/ 1001746 f2854 1"/>
                    <a:gd name="f2996" fmla="*/ 2908920 f2855 1"/>
                    <a:gd name="f2997" fmla="*/ 980791 f2854 1"/>
                    <a:gd name="f2998" fmla="*/ 2925018 f2855 1"/>
                    <a:gd name="f2999" fmla="*/ 961264 f2854 1"/>
                    <a:gd name="f3000" fmla="*/ 2934828 f2855 1"/>
                    <a:gd name="f3001" fmla="*/ 932880 f2854 1"/>
                    <a:gd name="f3002" fmla="*/ 2912825 f2855 1"/>
                    <a:gd name="f3003" fmla="*/ 912782 f2854 1"/>
                    <a:gd name="f3004" fmla="*/ 2899776 f2855 1"/>
                    <a:gd name="f3005" fmla="*/ 908020 f2854 1"/>
                    <a:gd name="f3006" fmla="*/ 2882251 f2855 1"/>
                    <a:gd name="f3007" fmla="*/ 906305 f2854 1"/>
                    <a:gd name="f3008" fmla="*/ 2881488 f2855 1"/>
                    <a:gd name="f3009" fmla="*/ 906019 f2854 1"/>
                    <a:gd name="f3010" fmla="*/ 2880917 f2855 1"/>
                    <a:gd name="f3011" fmla="*/ 906496 f2854 1"/>
                    <a:gd name="f3012" fmla="*/ 2865963 f2855 1"/>
                    <a:gd name="f3013" fmla="*/ 911734 f2854 1"/>
                    <a:gd name="f3014" fmla="*/ 2849199 f2855 1"/>
                    <a:gd name="f3015" fmla="*/ 907448 f2854 1"/>
                    <a:gd name="f3016" fmla="*/ 2838054 f2855 1"/>
                    <a:gd name="f3017" fmla="*/ 891351 f2854 1"/>
                    <a:gd name="f3018" fmla="*/ 2840150 f2855 1"/>
                    <a:gd name="f3019" fmla="*/ 869920 f2854 1"/>
                    <a:gd name="f3020" fmla="*/ 2863201 f2855 1"/>
                    <a:gd name="f3021" fmla="*/ 847345 f2854 1"/>
                    <a:gd name="f3022" fmla="*/ 2875107 f2855 1"/>
                    <a:gd name="f3023" fmla="*/ 849917 f2854 1"/>
                    <a:gd name="f3024" fmla="*/ 2881393 f2855 1"/>
                    <a:gd name="f3025" fmla="*/ 866205 f2854 1"/>
                    <a:gd name="f3026" fmla="*/ 2890347 f2855 1"/>
                    <a:gd name="f3027" fmla="*/ 876968 f2854 1"/>
                    <a:gd name="f3028" fmla="*/ 2891966 f2855 1"/>
                    <a:gd name="f3029" fmla="*/ 881159 f2854 1"/>
                    <a:gd name="f3030" fmla="*/ 2896252 f2855 1"/>
                    <a:gd name="f3031" fmla="*/ 879826 f2854 1"/>
                    <a:gd name="f3032" fmla="*/ 2910254 f2855 1"/>
                    <a:gd name="f3033" fmla="*/ 880111 f2854 1"/>
                    <a:gd name="f3034" fmla="*/ 2925399 f2855 1"/>
                    <a:gd name="f3035" fmla="*/ 875444 f2854 1"/>
                    <a:gd name="f3036" fmla="*/ 2945497 f2855 1"/>
                    <a:gd name="f3037" fmla="*/ 861442 f2854 1"/>
                    <a:gd name="f3038" fmla="*/ 2948544 f2855 1"/>
                    <a:gd name="f3039" fmla="*/ 863538 f2854 1"/>
                    <a:gd name="f3040" fmla="*/ 2961022 f2855 1"/>
                    <a:gd name="f3041" fmla="*/ 878397 f2854 1"/>
                    <a:gd name="f3042" fmla="*/ 2962737 f2855 1"/>
                    <a:gd name="f3043" fmla="*/ 884493 f2854 1"/>
                    <a:gd name="f3044" fmla="*/ 2975595 f2855 1"/>
                    <a:gd name="f3045" fmla="*/ 906591 f2854 1"/>
                    <a:gd name="f3046" fmla="*/ 2988835 f2855 1"/>
                    <a:gd name="f3047" fmla="*/ 906210 f2854 1"/>
                    <a:gd name="f3048" fmla="*/ 908401 f2854 1"/>
                    <a:gd name="f3049" fmla="*/ 2983406 f2855 1"/>
                    <a:gd name="f3050" fmla="*/ 911544 f2854 1"/>
                    <a:gd name="f3051" fmla="*/ 2988169 f2855 1"/>
                    <a:gd name="f3052" fmla="*/ 914592 f2854 1"/>
                    <a:gd name="f3053" fmla="*/ 2995979 f2855 1"/>
                    <a:gd name="f3054" fmla="*/ 924784 f2854 1"/>
                    <a:gd name="f3055" fmla="*/ 3015601 f2855 1"/>
                    <a:gd name="f3056" fmla="*/ 948787 f2854 1"/>
                    <a:gd name="f3057" fmla="*/ 3026173 f2855 1"/>
                    <a:gd name="f3058" fmla="*/ 976314 f2854 1"/>
                    <a:gd name="f3059" fmla="*/ 3035603 f2855 1"/>
                    <a:gd name="f3060" fmla="*/ 988315 f2854 1"/>
                    <a:gd name="f3061" fmla="*/ 3036746 f2855 1"/>
                    <a:gd name="f3062" fmla="*/ 991363 f2854 1"/>
                    <a:gd name="f3063" fmla="*/ 3039985 f2855 1"/>
                    <a:gd name="f3064" fmla="*/ 991173 f2854 1"/>
                    <a:gd name="f3065" fmla="*/ 3053129 f2855 1"/>
                    <a:gd name="f3066" fmla="*/ 994602 f2854 1"/>
                    <a:gd name="f3067" fmla="*/ 3054844 f2855 1"/>
                    <a:gd name="f3068" fmla="*/ 3064273 f2855 1"/>
                    <a:gd name="f3069" fmla="*/ 993935 f2854 1"/>
                    <a:gd name="f3070" fmla="*/ 3078180 f2855 1"/>
                    <a:gd name="f3071" fmla="*/ 988411 f2854 1"/>
                    <a:gd name="f3072" fmla="*/ 3081704 f2855 1"/>
                    <a:gd name="f3073" fmla="*/ 988125 f2854 1"/>
                    <a:gd name="f3074" fmla="*/ 3082276 f2855 1"/>
                    <a:gd name="f3075" fmla="*/ 984601 f2854 1"/>
                    <a:gd name="f3076" fmla="*/ 3089038 f2855 1"/>
                    <a:gd name="f3077" fmla="*/ 971266 f2854 1"/>
                    <a:gd name="f3078" fmla="*/ 3092467 f2855 1"/>
                    <a:gd name="f3079" fmla="*/ 950977 f2854 1"/>
                    <a:gd name="f3080" fmla="*/ 3090753 f2855 1"/>
                    <a:gd name="f3081" fmla="*/ 934213 f2854 1"/>
                    <a:gd name="f3082" fmla="*/ 3091038 f2855 1"/>
                    <a:gd name="f3083" fmla="*/ 932689 f2854 1"/>
                    <a:gd name="f3084" fmla="*/ 3089800 f2855 1"/>
                    <a:gd name="f3085" fmla="*/ 931642 f2854 1"/>
                    <a:gd name="f3086" fmla="*/ 3080275 f2855 1"/>
                    <a:gd name="f3087" fmla="*/ 917735 f2854 1"/>
                    <a:gd name="f3088" fmla="*/ 3045985 f2855 1"/>
                    <a:gd name="f3089" fmla="*/ 888493 f2854 1"/>
                    <a:gd name="f3090" fmla="*/ 3032459 f2855 1"/>
                    <a:gd name="f3091" fmla="*/ 882778 f2854 1"/>
                    <a:gd name="f3092" fmla="*/ 3029602 f2855 1"/>
                    <a:gd name="f3093" fmla="*/ 880302 f2854 1"/>
                    <a:gd name="f3094" fmla="*/ 3026459 f2855 1"/>
                    <a:gd name="f3095" fmla="*/ 882397 f2854 1"/>
                    <a:gd name="f3096" fmla="*/ 3020935 f2855 1"/>
                    <a:gd name="f3097" fmla="*/ 883255 f2854 1"/>
                    <a:gd name="f3098" fmla="*/ 3017886 f2855 1"/>
                    <a:gd name="f3099" fmla="*/ 870301 f2854 1"/>
                    <a:gd name="f3100" fmla="*/ 3019220 f2855 1"/>
                    <a:gd name="f3101" fmla="*/ 848107 f2854 1"/>
                    <a:gd name="f3102" fmla="*/ 3033603 f2855 1"/>
                    <a:gd name="f3103" fmla="*/ 818199 f2854 1"/>
                    <a:gd name="f3104" fmla="*/ 3033793 f2855 1"/>
                    <a:gd name="f3105" fmla="*/ 816580 f2854 1"/>
                    <a:gd name="f3106" fmla="*/ 3052653 f2855 1"/>
                    <a:gd name="f3107" fmla="*/ 795339 f2854 1"/>
                    <a:gd name="f3108" fmla="*/ 3073703 f2855 1"/>
                    <a:gd name="f3109" fmla="*/ 791148 f2854 1"/>
                    <a:gd name="f3110" fmla="*/ 3097611 f2855 1"/>
                    <a:gd name="f3111" fmla="*/ 771050 f2854 1"/>
                    <a:gd name="f3112" fmla="*/ 3126472 f2855 1"/>
                    <a:gd name="f3113" fmla="*/ 696469 f2854 1"/>
                    <a:gd name="f3114" fmla="*/ 3125328 f2855 1"/>
                    <a:gd name="f3115" fmla="*/ 663608 f2854 1"/>
                    <a:gd name="f3116" fmla="*/ 3074465 f2855 1"/>
                    <a:gd name="f3117" fmla="*/ 553785 f2854 1"/>
                    <a:gd name="f3118" fmla="*/ 3050557 f2855 1"/>
                    <a:gd name="f3119" fmla="*/ 530544 f2854 1"/>
                    <a:gd name="f3120" fmla="*/ 3010743 f2855 1"/>
                    <a:gd name="f3121" fmla="*/ 513399 f2854 1"/>
                    <a:gd name="f3122" fmla="*/ 2984930 f2855 1"/>
                    <a:gd name="f3123" fmla="*/ 511780 f2854 1"/>
                    <a:gd name="f3124" fmla="*/ 2960070 f2855 1"/>
                    <a:gd name="f3125" fmla="*/ 508446 f2854 1"/>
                    <a:gd name="f3126" fmla="*/ 2936829 f2855 1"/>
                    <a:gd name="f3127" fmla="*/ 495492 f2854 1"/>
                    <a:gd name="f3128" fmla="*/ 2928161 f2855 1"/>
                    <a:gd name="f3129" fmla="*/ 470346 f2854 1"/>
                    <a:gd name="f3130" fmla="*/ 2961975 f2855 1"/>
                    <a:gd name="f3131" fmla="*/ 390241 f2854 1"/>
                    <a:gd name="f3132" fmla="*/ 2986740 f2855 1"/>
                    <a:gd name="f3133" fmla="*/ 375096 f2854 1"/>
                    <a:gd name="f3134" fmla="*/ 3099897 f2855 1"/>
                    <a:gd name="f3135" fmla="*/ 383383 f2854 1"/>
                    <a:gd name="f3136" fmla="*/ 3129043 f2855 1"/>
                    <a:gd name="f3137" fmla="*/ 396051 f2854 1"/>
                    <a:gd name="f3138" fmla="*/ 3157618 f2855 1"/>
                    <a:gd name="f3139" fmla="*/ 403004 f2854 1"/>
                    <a:gd name="f3140" fmla="*/ 3188574 f2855 1"/>
                    <a:gd name="f3141" fmla="*/ 395194 f2854 1"/>
                    <a:gd name="f3142" fmla="*/ 3192099 f2855 1"/>
                    <a:gd name="f3143" fmla="*/ 379477 f2854 1"/>
                    <a:gd name="f3144" fmla="*/ 3176478 f2855 1"/>
                    <a:gd name="f3145" fmla="*/ 366619 f2854 1"/>
                    <a:gd name="f3146" fmla="*/ 3166572 f2855 1"/>
                    <a:gd name="f3147" fmla="*/ 338901 f2854 1"/>
                    <a:gd name="f3148" fmla="*/ 3186003 f2855 1"/>
                    <a:gd name="f3149" fmla="*/ 330995 f2854 1"/>
                    <a:gd name="f3150" fmla="*/ 3235152 f2855 1"/>
                    <a:gd name="f3151" fmla="*/ 357475 f2854 1"/>
                    <a:gd name="f3152" fmla="*/ 3254011 f2855 1"/>
                    <a:gd name="f3153" fmla="*/ 383478 f2854 1"/>
                    <a:gd name="f3154" fmla="*/ 3259440 f2855 1"/>
                    <a:gd name="f3155" fmla="*/ 413958 f2854 1"/>
                    <a:gd name="f3156" fmla="*/ 3274204 f2855 1"/>
                    <a:gd name="f3157" fmla="*/ 445009 f2854 1"/>
                    <a:gd name="f3158" fmla="*/ 3391647 f2855 1"/>
                    <a:gd name="f3159" fmla="*/ 581122 f2854 1"/>
                    <a:gd name="f3160" fmla="*/ 3404887 f2855 1"/>
                    <a:gd name="f3161" fmla="*/ 576835 f2854 1"/>
                    <a:gd name="f3162" fmla="*/ 3407269 f2855 1"/>
                    <a:gd name="f3163" fmla="*/ 549308 f2854 1"/>
                    <a:gd name="f3164" fmla="*/ 3413936 f2855 1"/>
                    <a:gd name="f3165" fmla="*/ 514447 f2854 1"/>
                    <a:gd name="f3166" fmla="*/ 3414888 f2855 1"/>
                    <a:gd name="f3167" fmla="*/ 511494 f2854 1"/>
                    <a:gd name="f3168" fmla="*/ 3411078 f2855 1"/>
                    <a:gd name="f3169" fmla="*/ 478918 f2854 1"/>
                    <a:gd name="f3170" fmla="*/ 3392314 f2855 1"/>
                    <a:gd name="f3171" fmla="*/ 446343 f2854 1"/>
                    <a:gd name="f3172" fmla="*/ 3366692 f2855 1"/>
                    <a:gd name="f3173" fmla="*/ 424721 f2854 1"/>
                    <a:gd name="f3174" fmla="*/ 3352024 f2855 1"/>
                    <a:gd name="f3175" fmla="*/ 419292 f2854 1"/>
                    <a:gd name="f3176" fmla="*/ 3331069 f2855 1"/>
                    <a:gd name="f3177" fmla="*/ 395765 f2854 1"/>
                    <a:gd name="f3178" fmla="*/ 3327354 f2855 1"/>
                    <a:gd name="f3179" fmla="*/ 380620 f2854 1"/>
                    <a:gd name="f3180" fmla="*/ 3340879 f2855 1"/>
                    <a:gd name="f3181" fmla="*/ 361380 f2854 1"/>
                    <a:gd name="f3182" fmla="*/ 3383551 f2855 1"/>
                    <a:gd name="f3183" fmla="*/ 356713 f2854 1"/>
                    <a:gd name="f3184" fmla="*/ 3416698 f2855 1"/>
                    <a:gd name="f3185" fmla="*/ 363666 f2854 1"/>
                    <a:gd name="f3186" fmla="*/ 3430510 f2855 1"/>
                    <a:gd name="f3187" fmla="*/ 371667 f2854 1"/>
                    <a:gd name="f3188" fmla="*/ 3454417 f2855 1"/>
                    <a:gd name="f3189" fmla="*/ 364904 f2854 1"/>
                    <a:gd name="f3190" fmla="*/ 3474800 f2855 1"/>
                    <a:gd name="f3191" fmla="*/ 327090 f2854 1"/>
                    <a:gd name="f3192" fmla="*/ 3500709 f2855 1"/>
                    <a:gd name="f3193" fmla="*/ 314993 f2854 1"/>
                    <a:gd name="f3194" fmla="*/ 3508138 f2855 1"/>
                    <a:gd name="f3195" fmla="*/ 316517 f2854 1"/>
                    <a:gd name="f3196" fmla="*/ 3512234 f2855 1"/>
                    <a:gd name="f3197" fmla="*/ 308326 f2854 1"/>
                    <a:gd name="f3198" fmla="*/ 3468038 f2855 1"/>
                    <a:gd name="f3199" fmla="*/ 269559 f2854 1"/>
                    <a:gd name="f3200" fmla="*/ 3472324 f2855 1"/>
                    <a:gd name="f3201" fmla="*/ 255462 f2854 1"/>
                    <a:gd name="f3202" fmla="*/ 3499280 f2855 1"/>
                    <a:gd name="f3203" fmla="*/ 251938 f2854 1"/>
                    <a:gd name="f3204" fmla="*/ 3532999 f2855 1"/>
                    <a:gd name="f3205" fmla="*/ 257367 f2854 1"/>
                    <a:gd name="f3206" fmla="*/ 3569289 f2855 1"/>
                    <a:gd name="f3207" fmla="*/ 274988 f2854 1"/>
                    <a:gd name="f3208" fmla="*/ 3596816 f2855 1"/>
                    <a:gd name="f3209" fmla="*/ 277846 f2854 1"/>
                    <a:gd name="f3210" fmla="*/ 3594911 f2855 1"/>
                    <a:gd name="f3211" fmla="*/ 261272 f2854 1"/>
                    <a:gd name="f3212" fmla="*/ 3594625 f2855 1"/>
                    <a:gd name="f3213" fmla="*/ 260986 f2854 1"/>
                    <a:gd name="f3214" fmla="*/ 3577290 f2855 1"/>
                    <a:gd name="f3215" fmla="*/ 235078 f2854 1"/>
                    <a:gd name="f3216" fmla="*/ 3555858 f2855 1"/>
                    <a:gd name="f3217" fmla="*/ 217457 f2854 1"/>
                    <a:gd name="f3218" fmla="*/ 3177240 f2855 1"/>
                    <a:gd name="f3219" fmla="*/ 145067 f2854 1"/>
                    <a:gd name="f3220" fmla="*/ 3143140 f2855 1"/>
                    <a:gd name="f3221" fmla="*/ 148401 f2854 1"/>
                    <a:gd name="f3222" fmla="*/ 3127138 f2855 1"/>
                    <a:gd name="f3223" fmla="*/ 154878 f2854 1"/>
                    <a:gd name="f3224" fmla="*/ 3093039 f2855 1"/>
                    <a:gd name="f3225" fmla="*/ 158212 f2854 1"/>
                    <a:gd name="f3226" fmla="*/ 2911778 f2855 1"/>
                    <a:gd name="f3227" fmla="*/ 127160 f2854 1"/>
                    <a:gd name="f3228" fmla="*/ 2829672 f2855 1"/>
                    <a:gd name="f3229" fmla="*/ 131351 f2854 1"/>
                    <a:gd name="f3230" fmla="*/ 2794430 f2855 1"/>
                    <a:gd name="f3231" fmla="*/ 127827 f2854 1"/>
                    <a:gd name="f3232" fmla="*/ 2607454 f2855 1"/>
                    <a:gd name="f3233" fmla="*/ 85822 f2854 1"/>
                    <a:gd name="f3234" fmla="*/ 2582689 f2855 1"/>
                    <a:gd name="f3235" fmla="*/ 98204 f2854 1"/>
                    <a:gd name="f3236" fmla="*/ 2580403 f2855 1"/>
                    <a:gd name="f3237" fmla="*/ 103252 f2854 1"/>
                    <a:gd name="f3238" fmla="*/ 2555543 f2855 1"/>
                    <a:gd name="f3239" fmla="*/ 116302 f2854 1"/>
                    <a:gd name="f3240" fmla="*/ 2518205 f2855 1"/>
                    <a:gd name="f3241" fmla="*/ 109444 f2854 1"/>
                    <a:gd name="f3242" fmla="*/ 2493440 f2855 1"/>
                    <a:gd name="f3243" fmla="*/ 118683 f2854 1"/>
                    <a:gd name="f3244" fmla="*/ 2471533 f2855 1"/>
                    <a:gd name="f3245" fmla="*/ 121064 f2854 1"/>
                    <a:gd name="f3246" fmla="*/ 2414954 f2855 1"/>
                    <a:gd name="f3247" fmla="*/ 82202 f2854 1"/>
                    <a:gd name="f3248" fmla="*/ 2382378 f2855 1"/>
                    <a:gd name="f3249" fmla="*/ 71248 f2854 1"/>
                    <a:gd name="f3250" fmla="*/ 2327038 f2855 1"/>
                    <a:gd name="f3251" fmla="*/ 68581 f2854 1"/>
                    <a:gd name="f3252" fmla="*/ 2295987 f2855 1"/>
                    <a:gd name="f3253" fmla="*/ 79630 f2854 1"/>
                    <a:gd name="f3254" fmla="*/ 2293224 f2855 1"/>
                    <a:gd name="f3255" fmla="*/ 82107 f2854 1"/>
                    <a:gd name="f3256" fmla="*/ 2262744 f2855 1"/>
                    <a:gd name="f3257" fmla="*/ 89536 f2854 1"/>
                    <a:gd name="f3258" fmla="*/ 2142539 f2855 1"/>
                    <a:gd name="f3259" fmla="*/ 58390 f2854 1"/>
                    <a:gd name="f3260" fmla="*/ 2111773 f2855 1"/>
                    <a:gd name="f3261" fmla="*/ 42197 f2854 1"/>
                    <a:gd name="f3262" fmla="*/ 2076721 f2855 1"/>
                    <a:gd name="f3263" fmla="*/ 11527 f2854 1"/>
                    <a:gd name="f3264" fmla="*/ 2045479 f2855 1"/>
                    <a:gd name="f3265" fmla="*/ 1 f2854 1"/>
                    <a:gd name="f3266" fmla="*/ 1950705 f2855 1"/>
                    <a:gd name="f3267" fmla="*/ 1049 f2854 1"/>
                    <a:gd name="f3268" fmla="*/ 1918892 f2855 1"/>
                    <a:gd name="f3269" fmla="*/ 12384 f2854 1"/>
                    <a:gd name="f3270" fmla="*/ 1916796 f2855 1"/>
                    <a:gd name="f3271" fmla="*/ 14098 f2854 1"/>
                    <a:gd name="f3272" fmla="*/ 1885078 f2855 1"/>
                    <a:gd name="f3273" fmla="*/ 23528 f2854 1"/>
                    <a:gd name="f3274" fmla="*/ 1852503 f2855 1"/>
                    <a:gd name="f3275" fmla="*/ 20480 f2854 1"/>
                    <a:gd name="f3276" fmla="*/ 1818022 f2855 1"/>
                    <a:gd name="f3277" fmla="*/ 24957 f2854 1"/>
                    <a:gd name="f3278" fmla="*/ 1735821 f2855 1"/>
                    <a:gd name="f3279" fmla="*/ 55056 f2854 1"/>
                    <a:gd name="f3280" fmla="*/ 1704770 f2855 1"/>
                    <a:gd name="f3281" fmla="*/ 71915 f2854 1"/>
                    <a:gd name="f3282" fmla="*/ 1691244 f2855 1"/>
                    <a:gd name="f3283" fmla="*/ 82012 f2854 1"/>
                    <a:gd name="f3284" fmla="*/ 1659431 f2855 1"/>
                    <a:gd name="f3285" fmla="*/ 89346 f2854 1"/>
                    <a:gd name="f3286" fmla="*/ 1654002 f2855 1"/>
                    <a:gd name="f3287" fmla="*/ 88298 f2854 1"/>
                    <a:gd name="f3288" fmla="*/ 1630951 f2855 1"/>
                    <a:gd name="f3289" fmla="*/ 98776 f2854 1"/>
                    <a:gd name="f3290" fmla="*/ 1607710 f2855 1"/>
                    <a:gd name="f3291" fmla="*/ 113349 f2854 1"/>
                    <a:gd name="f3292" fmla="*/ 1602757 f2855 1"/>
                    <a:gd name="f3293" fmla="*/ 126589 f2854 1"/>
                    <a:gd name="f3294" fmla="*/ 1644858 f2855 1"/>
                    <a:gd name="f3295" fmla="*/ 168022 f2854 1"/>
                    <a:gd name="f3296" fmla="*/ 1655335 f2855 1"/>
                    <a:gd name="f3297" fmla="*/ 195740 f2854 1"/>
                    <a:gd name="f3298" fmla="*/ 1638476 f2855 1"/>
                    <a:gd name="f3299" fmla="*/ 200693 f2854 1"/>
                    <a:gd name="f3300" fmla="*/ 1629427 f2855 1"/>
                    <a:gd name="f3301" fmla="*/ 194407 f2854 1"/>
                    <a:gd name="f3302" fmla="*/ 1606567 f2855 1"/>
                    <a:gd name="f3303" fmla="*/ 168403 f2854 1"/>
                    <a:gd name="f3304" fmla="*/ 1597995 f2855 1"/>
                    <a:gd name="f3305" fmla="*/ 152020 f2854 1"/>
                    <a:gd name="f3306" fmla="*/ 1576278 f2855 1"/>
                    <a:gd name="f3307" fmla="*/ 124493 f2854 1"/>
                    <a:gd name="f3308" fmla="*/ 1567515 f2855 1"/>
                    <a:gd name="f3309" fmla="*/ 116873 f2854 1"/>
                    <a:gd name="f3310" fmla="*/ 1542750 f2855 1"/>
                    <a:gd name="f3311" fmla="*/ 91346 f2854 1"/>
                    <a:gd name="f3312" fmla="*/ 1534463 f2855 1"/>
                    <a:gd name="f3313" fmla="*/ 82583 f2854 1"/>
                    <a:gd name="f3314" fmla="*/ 1517127 f2855 1"/>
                    <a:gd name="f3315" fmla="*/ 82869 f2854 1"/>
                    <a:gd name="f3316" fmla="*/ 1501126 f2855 1"/>
                    <a:gd name="f3317" fmla="*/ 102490 f2854 1"/>
                    <a:gd name="f3318" fmla="*/ 1503221 f2855 1"/>
                    <a:gd name="f3319" fmla="*/ 124588 f2854 1"/>
                    <a:gd name="f3320" fmla="*/ 1520937 f2855 1"/>
                    <a:gd name="f3321" fmla="*/ 150306 f2854 1"/>
                    <a:gd name="f3322" fmla="*/ 1545226 f2855 1"/>
                    <a:gd name="f3323" fmla="*/ 162403 f2854 1"/>
                    <a:gd name="f3324" fmla="*/ 1557704 f2855 1"/>
                    <a:gd name="f3325" fmla="*/ 181834 f2854 1"/>
                    <a:gd name="f3326" fmla="*/ 1537416 f2855 1"/>
                    <a:gd name="f3327" fmla="*/ 187263 f2854 1"/>
                    <a:gd name="f3328" fmla="*/ 1453119 f2855 1"/>
                    <a:gd name="f3329" fmla="*/ 156878 f2854 1"/>
                    <a:gd name="f3330" fmla="*/ 1419306 f2855 1"/>
                    <a:gd name="f3331" fmla="*/ 145639 f2854 1"/>
                    <a:gd name="f3332" fmla="*/ 1391397 f2855 1"/>
                    <a:gd name="f3333" fmla="*/ 137161 f2854 1"/>
                    <a:gd name="f3334" fmla="*/ 1373776 f2855 1"/>
                    <a:gd name="f3335" fmla="*/ 149830 f2854 1"/>
                    <a:gd name="f3336" fmla="*/ 1373490 f2855 1"/>
                    <a:gd name="f3337" fmla="*/ 159450 f2854 1"/>
                    <a:gd name="f3338" fmla="*/ 1355202 f2855 1"/>
                    <a:gd name="f3339" fmla="*/ 174880 f2854 1"/>
                    <a:gd name="f3340" fmla="*/ 1311006 f2855 1"/>
                    <a:gd name="f3341" fmla="*/ 168784 f2854 1"/>
                    <a:gd name="f3342" fmla="*/ 1278431 f2855 1"/>
                    <a:gd name="f3343" fmla="*/ 176214 f2854 1"/>
                    <a:gd name="f3344" fmla="*/ 1253190 f2855 1"/>
                    <a:gd name="f3345" fmla="*/ 192883 f2854 1"/>
                    <a:gd name="f3346" fmla="*/ 1222138 f2855 1"/>
                    <a:gd name="f3347" fmla="*/ 210218 f2854 1"/>
                    <a:gd name="f3348" fmla="*/ 1218519 f2855 1"/>
                    <a:gd name="f3349" fmla="*/ 211933 f2854 1"/>
                    <a:gd name="f3350" fmla="*/ 1196611 f2855 1"/>
                    <a:gd name="f3351" fmla="*/ 202503 f2854 1"/>
                    <a:gd name="f3352" fmla="*/ 1194325 f2855 1"/>
                    <a:gd name="f3353" fmla="*/ 1170894 f2855 1"/>
                    <a:gd name="f3354" fmla="*/ 176976 f2854 1"/>
                    <a:gd name="f3355" fmla="*/ 1163559 f2855 1"/>
                    <a:gd name="f3356" fmla="*/ 1146224 f2855 1"/>
                    <a:gd name="f3357" fmla="*/ 181738 f2854 1"/>
                    <a:gd name="f3358" fmla="*/ 1156416 f2855 1"/>
                    <a:gd name="f3359" fmla="*/ 202979 f2854 1"/>
                    <a:gd name="f3360" fmla="*/ 1149462 f2855 1"/>
                    <a:gd name="f3361" fmla="*/ 223267 f2854 1"/>
                    <a:gd name="f3362" fmla="*/ 1143557 f2855 1"/>
                    <a:gd name="f3363" fmla="*/ 225553 f2854 1"/>
                    <a:gd name="f3364" fmla="*/ 1119173 f2855 1"/>
                    <a:gd name="f3365" fmla="*/ 248128 f2854 1"/>
                    <a:gd name="f3366" fmla="*/ 1114506 f2855 1"/>
                    <a:gd name="f3367" fmla="*/ 257843 f2854 1"/>
                    <a:gd name="f3368" fmla="*/ 1089645 f2855 1"/>
                    <a:gd name="f3369" fmla="*/ 279084 f2854 1"/>
                    <a:gd name="f3370" fmla="*/ 1061642 f2855 1"/>
                    <a:gd name="f3371" fmla="*/ 287466 f2854 1"/>
                    <a:gd name="f3372" fmla="*/ 1032591 f2855 1"/>
                    <a:gd name="f3373" fmla="*/ 279370 f2854 1"/>
                    <a:gd name="f3374" fmla="*/ 1020399 f2855 1"/>
                    <a:gd name="f3375" fmla="*/ 266035 f2854 1"/>
                    <a:gd name="f3376" fmla="*/ 1006016 f2855 1"/>
                    <a:gd name="f3377" fmla="*/ 239555 f2854 1"/>
                    <a:gd name="f3378" fmla="*/ 1021542 f2855 1"/>
                    <a:gd name="f3379" fmla="*/ 226411 f2854 1"/>
                    <a:gd name="f3380" fmla="*/ 1069357 f2855 1"/>
                    <a:gd name="f3381" fmla="*/ 226792 f2854 1"/>
                    <a:gd name="f3382" fmla="*/ 1097837 f2855 1"/>
                    <a:gd name="f3383" fmla="*/ 212599 f2854 1"/>
                    <a:gd name="f3384" fmla="*/ 1099075 f2855 1"/>
                    <a:gd name="f3385" fmla="*/ 210980 f2854 1"/>
                    <a:gd name="f3386" fmla="*/ 1092217 f2855 1"/>
                    <a:gd name="f3387" fmla="*/ 192978 f2854 1"/>
                    <a:gd name="f3388" fmla="*/ 983727 f2855 1"/>
                    <a:gd name="f3389" fmla="*/ 169927 f2854 1"/>
                    <a:gd name="f3390" fmla="*/ 958867 f2855 1"/>
                    <a:gd name="f3391" fmla="*/ 153925 f2854 1"/>
                    <a:gd name="f3392" fmla="*/ 947342 f2855 1"/>
                    <a:gd name="f3393" fmla="*/ 141448 f2854 1"/>
                    <a:gd name="f3394" fmla="*/ 935721 f2855 1"/>
                    <a:gd name="f3395" fmla="*/ 148782 f2854 1"/>
                    <a:gd name="f3396" fmla="*/ 935055 f2855 1"/>
                    <a:gd name="f3397" fmla="*/ 144781 f2854 1"/>
                    <a:gd name="f3398" fmla="*/ 936960 f2855 1"/>
                    <a:gd name="f3399" fmla="*/ 140209 f2854 1"/>
                    <a:gd name="f3400" fmla="*/ 932483 f2855 1"/>
                    <a:gd name="f3401" fmla="*/ 139352 f2854 1"/>
                    <a:gd name="f3402" fmla="*/ 921148 f2855 1"/>
                    <a:gd name="f3403" fmla="*/ 130970 f2854 1"/>
                    <a:gd name="f3404" fmla="*/ 840090 f2855 1"/>
                    <a:gd name="f3405" fmla="*/ 114397 f2854 1"/>
                    <a:gd name="f3406" fmla="*/ 827136 f2855 1"/>
                    <a:gd name="f3407" fmla="*/ 117635 f2854 1"/>
                    <a:gd name="f3408" fmla="*/ 680737 f2855 1"/>
                    <a:gd name="f3409" fmla="*/ 651781 f2855 1"/>
                    <a:gd name="f3410" fmla="*/ 199455 f2854 1"/>
                    <a:gd name="f3411" fmla="*/ 602346 f2855 1"/>
                    <a:gd name="f3412" fmla="*/ 271940 f2854 1"/>
                    <a:gd name="f3413" fmla="*/ 577772 f2855 1"/>
                    <a:gd name="f3414" fmla="*/ 291847 f2854 1"/>
                    <a:gd name="f3415" fmla="*/ 528909 f2855 1"/>
                    <a:gd name="f3416" fmla="*/ 312040 f2854 1"/>
                    <a:gd name="f3417" fmla="*/ 517193 f2855 1"/>
                    <a:gd name="f3418" fmla="*/ 321756 f2854 1"/>
                    <a:gd name="f3419" fmla="*/ 514145 f2855 1"/>
                    <a:gd name="f3420" fmla="*/ 322994 f2854 1"/>
                    <a:gd name="f3421" fmla="*/ 514430 f2855 1"/>
                    <a:gd name="f3422" fmla="*/ 326233 f2854 1"/>
                    <a:gd name="f3423" fmla="*/ 511478 f2855 1"/>
                    <a:gd name="f3424" fmla="*/ 341187 f2854 1"/>
                    <a:gd name="f3425" fmla="*/ 515288 f2855 1"/>
                    <a:gd name="f3426" fmla="*/ 379858 f2854 1"/>
                    <a:gd name="f3427" fmla="*/ 521193 f2855 1"/>
                    <a:gd name="f3428" fmla="*/ 394241 f2854 1"/>
                    <a:gd name="f3429" fmla="*/ 521479 f2855 1"/>
                    <a:gd name="f3430" fmla="*/ 397099 f2854 1"/>
                    <a:gd name="f3431" fmla="*/ 524241 f2855 1"/>
                    <a:gd name="f3432" fmla="*/ 397861 f2854 1"/>
                    <a:gd name="f3433" fmla="*/ 537576 f2855 1"/>
                    <a:gd name="f3434" fmla="*/ 406052 f2854 1"/>
                    <a:gd name="f3435" fmla="*/ 555960 f2855 1"/>
                    <a:gd name="f3436" fmla="*/ 410910 f2854 1"/>
                    <a:gd name="f3437" fmla="*/ 573105 f2855 1"/>
                    <a:gd name="f3438" fmla="*/ 574343 f2855 1"/>
                    <a:gd name="f3439" fmla="*/ 411291 f2854 1"/>
                    <a:gd name="f3440" fmla="*/ 575295 f2855 1"/>
                    <a:gd name="f3441" fmla="*/ 410434 f2854 1"/>
                    <a:gd name="f3442" fmla="*/ 590726 f2855 1"/>
                    <a:gd name="f3443" fmla="*/ 402909 f2854 1"/>
                    <a:gd name="f3444" fmla="*/ 601299 f2855 1"/>
                    <a:gd name="f3445" fmla="*/ 393670 f2854 1"/>
                    <a:gd name="f3446" fmla="*/ 619301 f2855 1"/>
                    <a:gd name="f3447" fmla="*/ 395384 f2854 1"/>
                    <a:gd name="f3448" fmla="*/ 436627 f2854 1"/>
                    <a:gd name="f3449" fmla="*/ 665402 f2855 1"/>
                    <a:gd name="f3450" fmla="*/ 446724 f2854 1"/>
                    <a:gd name="f3451" fmla="*/ 666259 f2855 1"/>
                    <a:gd name="f3452" fmla="*/ 447867 f2854 1"/>
                    <a:gd name="f3453" fmla="*/ 667688 f2855 1"/>
                    <a:gd name="f3454" fmla="*/ 447676 f2854 1"/>
                    <a:gd name="f3455" fmla="*/ 684452 f2855 1"/>
                    <a:gd name="f3456" fmla="*/ 450343 f2854 1"/>
                    <a:gd name="f3457" fmla="*/ 702073 f2855 1"/>
                    <a:gd name="f3458" fmla="*/ 448438 f2854 1"/>
                    <a:gd name="f3459" fmla="*/ 716837 f2855 1"/>
                    <a:gd name="f3460" fmla="*/ 442342 f2854 1"/>
                    <a:gd name="f3461" fmla="*/ 719313 f2855 1"/>
                    <a:gd name="f3462" fmla="*/ 442057 f2854 1"/>
                    <a:gd name="f3463" fmla="*/ 720075 f2855 1"/>
                    <a:gd name="f3464" fmla="*/ 439675 f2854 1"/>
                    <a:gd name="f3465" fmla="*/ 729029 f2855 1"/>
                    <a:gd name="f3466" fmla="*/ 426436 f2854 1"/>
                    <a:gd name="f3467" fmla="*/ 733505 f2855 1"/>
                    <a:gd name="f3468" fmla="*/ 412529 f2854 1"/>
                    <a:gd name="f3469" fmla="*/ 748460 f2855 1"/>
                    <a:gd name="f3470" fmla="*/ 387764 f2854 1"/>
                    <a:gd name="f3471" fmla="*/ 753699 f2855 1"/>
                    <a:gd name="f3472" fmla="*/ 377001 f2854 1"/>
                    <a:gd name="f3473" fmla="*/ 756080 f2855 1"/>
                    <a:gd name="f3474" fmla="*/ 374715 f2854 1"/>
                    <a:gd name="f3475" fmla="*/ 753413 f2855 1"/>
                    <a:gd name="f3476" fmla="*/ 372048 f2854 1"/>
                    <a:gd name="f3477" fmla="*/ 746745 f2855 1"/>
                    <a:gd name="f3478" fmla="*/ 358808 f2854 1"/>
                    <a:gd name="f3479" fmla="*/ 738078 f2855 1"/>
                    <a:gd name="f3480" fmla="*/ 349855 f2854 1"/>
                    <a:gd name="f3481" fmla="*/ 735696 f2855 1"/>
                    <a:gd name="f3482" fmla="*/ 327471 f2854 1"/>
                    <a:gd name="f3483" fmla="*/ 739221 f2855 1"/>
                    <a:gd name="f3484" fmla="*/ 321946 f2854 1"/>
                    <a:gd name="f3485" fmla="*/ 762462 f2855 1"/>
                    <a:gd name="f3486" fmla="*/ 298705 f2854 1"/>
                    <a:gd name="f3487" fmla="*/ 782940 f2855 1"/>
                    <a:gd name="f3488" fmla="*/ 285656 f2854 1"/>
                    <a:gd name="f3489" fmla="*/ 804753 f2855 1"/>
                    <a:gd name="f3490" fmla="*/ 256414 f2854 1"/>
                    <a:gd name="f3491" fmla="*/ 807991 f2855 1"/>
                    <a:gd name="f3492" fmla="*/ 245175 f2854 1"/>
                    <a:gd name="f3493" fmla="*/ 822660 f2855 1"/>
                    <a:gd name="f3494" fmla="*/ 238603 f2854 1"/>
                    <a:gd name="f3495" fmla="*/ 836757 f2855 1"/>
                    <a:gd name="f3496" fmla="*/ 245461 f2854 1"/>
                    <a:gd name="f3497" fmla="*/ 841900 f2855 1"/>
                    <a:gd name="f3498" fmla="*/ 251366 f2854 1"/>
                    <a:gd name="f3499" fmla="*/ 838947 f2855 1"/>
                    <a:gd name="f3500" fmla="*/ 258605 f2854 1"/>
                    <a:gd name="f3501" fmla="*/ 799704 f2855 1"/>
                    <a:gd name="f3502" fmla="*/ 297181 f2854 1"/>
                    <a:gd name="f3503" fmla="*/ 791513 f2855 1"/>
                    <a:gd name="f3504" fmla="*/ 311469 f2854 1"/>
                    <a:gd name="f3505" fmla="*/ 790084 f2855 1"/>
                    <a:gd name="f3506" fmla="*/ 312802 f2854 1"/>
                    <a:gd name="f3507" fmla="*/ 790655 f2855 1"/>
                    <a:gd name="f3508" fmla="*/ 314707 f2854 1"/>
                    <a:gd name="f3509" fmla="*/ 790846 f2855 1"/>
                    <a:gd name="f3510" fmla="*/ 331186 f2854 1"/>
                    <a:gd name="f3511" fmla="*/ 794846 f2855 1"/>
                    <a:gd name="f3512" fmla="*/ 344806 f2854 1"/>
                    <a:gd name="f3513" fmla="*/ 803895 f2855 1"/>
                    <a:gd name="f3514" fmla="*/ 359951 f2854 1"/>
                    <a:gd name="f3515" fmla="*/ 804086 f2855 1"/>
                    <a:gd name="f3516" fmla="*/ 360713 f2854 1"/>
                    <a:gd name="f3517" fmla="*/ 804848 f2855 1"/>
                    <a:gd name="f3518" fmla="*/ 816373 f2855 1"/>
                    <a:gd name="f3519" fmla="*/ 367000 f2854 1"/>
                    <a:gd name="f3520" fmla="*/ 847996 f2855 1"/>
                    <a:gd name="f3521" fmla="*/ 367476 f2854 1"/>
                    <a:gd name="f3522" fmla="*/ 897526 f2855 1"/>
                    <a:gd name="f3523" fmla="*/ 363380 f2854 1"/>
                    <a:gd name="f3524" fmla="*/ 915052 f2855 1"/>
                    <a:gd name="f3525" fmla="*/ 370238 f2854 1"/>
                    <a:gd name="f3526" fmla="*/ 914862 f2855 1"/>
                    <a:gd name="f3527" fmla="*/ 372524 f2854 1"/>
                    <a:gd name="f3528" fmla="*/ 905527 f2855 1"/>
                    <a:gd name="f3529" fmla="*/ 375953 f2854 1"/>
                    <a:gd name="f3530" fmla="*/ 891144 f2855 1"/>
                    <a:gd name="f3531" fmla="*/ 376429 f2854 1"/>
                    <a:gd name="f3532" fmla="*/ 855045 f2855 1"/>
                    <a:gd name="f3533" fmla="*/ 381668 f2854 1"/>
                    <a:gd name="f3534" fmla="*/ 829803 f2855 1"/>
                    <a:gd name="f3535" fmla="*/ 388336 f2854 1"/>
                    <a:gd name="f3536" fmla="*/ 816849 f2855 1"/>
                    <a:gd name="f3537" fmla="*/ 396432 f2854 1"/>
                    <a:gd name="f3538" fmla="*/ 813706 f2855 1"/>
                    <a:gd name="f3539" fmla="*/ 397289 f2854 1"/>
                    <a:gd name="f3540" fmla="*/ 815421 f2855 1"/>
                    <a:gd name="f3541" fmla="*/ 399194 f2854 1"/>
                    <a:gd name="f3542" fmla="*/ 817516 f2855 1"/>
                    <a:gd name="f3543" fmla="*/ 408433 f2854 1"/>
                    <a:gd name="f3544" fmla="*/ 814087 f2855 1"/>
                    <a:gd name="f3545" fmla="*/ 421197 f2854 1"/>
                    <a:gd name="f3546" fmla="*/ 800847 f2855 1"/>
                    <a:gd name="f3547" fmla="*/ 452534 f2854 1"/>
                    <a:gd name="f3548" fmla="*/ 800562 f2855 1"/>
                    <a:gd name="f3549" fmla="*/ 456344 f2854 1"/>
                    <a:gd name="f3550" fmla="*/ 785988 f2855 1"/>
                    <a:gd name="f3551" fmla="*/ 774273 f2855 1"/>
                    <a:gd name="f3552" fmla="*/ 485205 f2854 1"/>
                    <a:gd name="f3553" fmla="*/ 746269 f2855 1"/>
                    <a:gd name="f3554" fmla="*/ 486729 f2854 1"/>
                    <a:gd name="f3555" fmla="*/ 710169 f2855 1"/>
                    <a:gd name="f3556" fmla="*/ 486062 f2854 1"/>
                    <a:gd name="f3557" fmla="*/ 682928 f2855 1"/>
                    <a:gd name="f3558" fmla="*/ 495968 f2854 1"/>
                    <a:gd name="f3559" fmla="*/ 664735 f2855 1"/>
                    <a:gd name="f3560" fmla="*/ 488158 f2854 1"/>
                    <a:gd name="f3561" fmla="*/ 663783 f2855 1"/>
                    <a:gd name="f3562" fmla="*/ 485776 f2854 1"/>
                    <a:gd name="f3563" fmla="*/ 654448 f2855 1"/>
                    <a:gd name="f3564" fmla="*/ 475489 f2854 1"/>
                    <a:gd name="f3565" fmla="*/ 652543 f2855 1"/>
                    <a:gd name="f3566" fmla="*/ 471108 f2854 1"/>
                    <a:gd name="f3567" fmla="*/ 648162 f2855 1"/>
                    <a:gd name="f3568" fmla="*/ 472727 f2854 1"/>
                    <a:gd name="f3569" fmla="*/ 634255 f2855 1"/>
                    <a:gd name="f3570" fmla="*/ 473108 f2854 1"/>
                    <a:gd name="f3571" fmla="*/ 616729 f2855 1"/>
                    <a:gd name="f3572" fmla="*/ 479585 f2854 1"/>
                    <a:gd name="f3573" fmla="*/ 610633 f2855 1"/>
                    <a:gd name="f3574" fmla="*/ 610538 f2855 1"/>
                    <a:gd name="f3575" fmla="*/ 473965 f2854 1"/>
                    <a:gd name="f3576" fmla="*/ 615586 f2855 1"/>
                    <a:gd name="f3577" fmla="*/ 455582 f2854 1"/>
                    <a:gd name="f3578" fmla="*/ 616253 f2855 1"/>
                    <a:gd name="f3579" fmla="*/ 428912 f2854 1"/>
                    <a:gd name="f3580" fmla="*/ 607680 f2855 1"/>
                    <a:gd name="f3581" fmla="*/ 424816 f2854 1"/>
                    <a:gd name="f3582" fmla="*/ 591107 f2855 1"/>
                    <a:gd name="f3583" fmla="*/ 430055 f2854 1"/>
                    <a:gd name="f3584" fmla="*/ 578248 f2855 1"/>
                    <a:gd name="f3585" fmla="*/ 437389 f2854 1"/>
                    <a:gd name="f3586" fmla="*/ 567675 f2855 1"/>
                    <a:gd name="f3587" fmla="*/ 448534 f2854 1"/>
                    <a:gd name="f3588" fmla="*/ 564913 f2855 1"/>
                    <a:gd name="f3589" fmla="*/ 450058 f2854 1"/>
                    <a:gd name="f3590" fmla="*/ 565580 f2855 1"/>
                    <a:gd name="f3591" fmla="*/ 453106 f2854 1"/>
                    <a:gd name="f3592" fmla="*/ 564151 f2855 1"/>
                    <a:gd name="f3593" fmla="*/ 468441 f2854 1"/>
                    <a:gd name="f3594" fmla="*/ 570247 f2855 1"/>
                    <a:gd name="f3595" fmla="*/ 498064 f2854 1"/>
                    <a:gd name="f3596" fmla="*/ 559865 f2855 1"/>
                    <a:gd name="f3597" fmla="*/ 517288 f2855 1"/>
                    <a:gd name="f3598" fmla="*/ 524638 f2854 1"/>
                    <a:gd name="f3599" fmla="*/ 485760 f2855 1"/>
                    <a:gd name="f3600" fmla="*/ 543498 f2854 1"/>
                    <a:gd name="f3601" fmla="*/ 464520 f2855 1"/>
                    <a:gd name="f3602" fmla="*/ 567501 f2854 1"/>
                    <a:gd name="f3603" fmla="*/ 437754 f2855 1"/>
                    <a:gd name="f3604" fmla="*/ 585694 f2854 1"/>
                    <a:gd name="f3605" fmla="*/ 382986 f2855 1"/>
                    <a:gd name="f3606" fmla="*/ 605696 f2854 1"/>
                    <a:gd name="f3607" fmla="*/ 350029 f2855 1"/>
                    <a:gd name="f3608" fmla="*/ 621031 f2854 1"/>
                    <a:gd name="f3609" fmla="*/ 323645 f2855 1"/>
                    <a:gd name="f3610" fmla="*/ 636176 f2854 1"/>
                    <a:gd name="f3611" fmla="*/ 311167 f2855 1"/>
                    <a:gd name="f3612" fmla="*/ 648463 f2854 1"/>
                    <a:gd name="f3613" fmla="*/ 310310 f2855 1"/>
                    <a:gd name="f3614" fmla="*/ 648940 f2854 1"/>
                    <a:gd name="f3615" fmla="*/ 310691 f2855 1"/>
                    <a:gd name="f3616" fmla="*/ 649511 f2854 1"/>
                    <a:gd name="f3617" fmla="*/ 310024 f2855 1"/>
                    <a:gd name="f3618" fmla="*/ 651130 f2854 1"/>
                    <a:gd name="f3619" fmla="*/ 310977 f2855 1"/>
                    <a:gd name="f3620" fmla="*/ 658465 f2854 1"/>
                    <a:gd name="f3621" fmla="*/ 335075 f2855 1"/>
                    <a:gd name="f3622" fmla="*/ 672562 f2854 1"/>
                    <a:gd name="f3623" fmla="*/ 343266 f2855 1"/>
                    <a:gd name="f3624" fmla="*/ 674943 f2854 1"/>
                    <a:gd name="f3625" fmla="*/ 365460 f2855 1"/>
                    <a:gd name="f3626" fmla="*/ 693707 f2854 1"/>
                    <a:gd name="f3627" fmla="*/ 368412 f2855 1"/>
                    <a:gd name="f3628" fmla="*/ 699898 f2854 1"/>
                    <a:gd name="f3629" fmla="*/ 370603 f2855 1"/>
                    <a:gd name="f3630" fmla="*/ 729712 f2854 1"/>
                    <a:gd name="f3631" fmla="*/ 362983 f2855 1"/>
                    <a:gd name="f3632" fmla="*/ 754191 f2854 1"/>
                    <a:gd name="f3633" fmla="*/ 345362 f2855 1"/>
                    <a:gd name="f3634" fmla="*/ 766859 f2854 1"/>
                    <a:gd name="f3635" fmla="*/ 238205 f2855 1"/>
                    <a:gd name="f3636" fmla="*/ 759525 f2854 1"/>
                    <a:gd name="f3637" fmla="*/ 221442 f2855 1"/>
                    <a:gd name="f3638" fmla="*/ 762859 f2854 1"/>
                    <a:gd name="f3639" fmla="*/ 220108 f2855 1"/>
                    <a:gd name="f3640" fmla="*/ 219727 f2855 1"/>
                    <a:gd name="f3641" fmla="*/ 763906 f2854 1"/>
                    <a:gd name="f3642" fmla="*/ 212202 f2855 1"/>
                    <a:gd name="f3643" fmla="*/ 772479 f2854 1"/>
                    <a:gd name="f3644" fmla="*/ 207916 f2855 1"/>
                    <a:gd name="f3645" fmla="*/ 802673 f2854 1"/>
                    <a:gd name="f3646" fmla="*/ 205725 f2855 1"/>
                    <a:gd name="f3647" fmla="*/ 896780 f2854 1"/>
                    <a:gd name="f3648" fmla="*/ 209916 f2855 1"/>
                    <a:gd name="f3649" fmla="*/ 909829 f2854 1"/>
                    <a:gd name="f3650" fmla="*/ 914782 f2854 1"/>
                    <a:gd name="f3651" fmla="*/ 214584 f2855 1"/>
                    <a:gd name="f3652" fmla="*/ 914497 f2854 1"/>
                    <a:gd name="f3653" fmla="*/ 227823 f2855 1"/>
                    <a:gd name="f3654" fmla="*/ 918116 f2854 1"/>
                    <a:gd name="f3655" fmla="*/ 917449 f2854 1"/>
                    <a:gd name="f3656" fmla="*/ 252969 f2855 1"/>
                    <a:gd name="f3657" fmla="*/ 928784 f2854 1"/>
                    <a:gd name="f3658" fmla="*/ 259351 f2855 1"/>
                    <a:gd name="f3659" fmla="*/ 939547 f2854 1"/>
                    <a:gd name="f3660" fmla="*/ 260113 f2855 1"/>
                    <a:gd name="f3661" fmla="*/ 944215 f2854 1"/>
                    <a:gd name="f3662" fmla="*/ 264590 f2855 1"/>
                    <a:gd name="f3663" fmla="*/ 942214 f2854 1"/>
                    <a:gd name="f3664" fmla="*/ 269543 f2855 1"/>
                    <a:gd name="f3665" fmla="*/ 942976 f2854 1"/>
                    <a:gd name="f3666" fmla="*/ 278211 f2855 1"/>
                    <a:gd name="f3667" fmla="*/ 941071 f2854 1"/>
                    <a:gd name="f3668" fmla="*/ 297642 f2855 1"/>
                    <a:gd name="f3669" fmla="*/ 932404 f2854 1"/>
                    <a:gd name="f3670" fmla="*/ 328884 f2855 1"/>
                    <a:gd name="f3671" fmla="*/ 928498 f2854 1"/>
                    <a:gd name="f3672" fmla="*/ 334122 f2855 1"/>
                    <a:gd name="f3673" fmla="*/ 929356 f2854 1"/>
                    <a:gd name="f3674" fmla="*/ 369555 f2855 1"/>
                    <a:gd name="f3675" fmla="*/ 921259 f2854 1"/>
                    <a:gd name="f3676" fmla="*/ 408989 f2855 1"/>
                    <a:gd name="f3677" fmla="*/ 893256 f2854 1"/>
                    <a:gd name="f3678" fmla="*/ 417276 f2855 1"/>
                    <a:gd name="f3679" fmla="*/ 881826 f2854 1"/>
                    <a:gd name="f3680" fmla="*/ 420895 f2855 1"/>
                    <a:gd name="f3681" fmla="*/ 879254 f2854 1"/>
                    <a:gd name="f3682" fmla="*/ 418514 f2855 1"/>
                    <a:gd name="f3683" fmla="*/ 875539 f2854 1"/>
                    <a:gd name="f3684" fmla="*/ 414990 f2855 1"/>
                    <a:gd name="f3685" fmla="*/ 861919 f2854 1"/>
                    <a:gd name="f3686" fmla="*/ 405560 f2855 1"/>
                    <a:gd name="f3687" fmla="*/ 847250 f2854 1"/>
                    <a:gd name="f3688" fmla="*/ 404131 f2855 1"/>
                    <a:gd name="f3689" fmla="*/ 838487 f2854 1"/>
                    <a:gd name="f3690" fmla="*/ 410418 f2855 1"/>
                    <a:gd name="f3691" fmla="*/ 832296 f2854 1"/>
                    <a:gd name="f3692" fmla="*/ 445088 f2855 1"/>
                    <a:gd name="f3693" fmla="*/ 818675 f2854 1"/>
                    <a:gd name="f3694" fmla="*/ 459281 f2855 1"/>
                    <a:gd name="f3695" fmla="*/ 808293 f2854 1"/>
                    <a:gd name="f3696" fmla="*/ 460043 f2855 1"/>
                    <a:gd name="f3697" fmla="*/ 808007 f2854 1"/>
                    <a:gd name="f3698" fmla="*/ 460233 f2855 1"/>
                    <a:gd name="f3699" fmla="*/ 807245 f2854 1"/>
                    <a:gd name="f3700" fmla="*/ 468615 f2855 1"/>
                    <a:gd name="f3701" fmla="*/ 791815 f2854 1"/>
                    <a:gd name="f3702" fmla="*/ 486332 f2855 1"/>
                    <a:gd name="f3703" fmla="*/ 778194 f2854 1"/>
                    <a:gd name="f3704" fmla="*/ 512430 f2855 1"/>
                    <a:gd name="f3705" fmla="*/ 778575 f2854 1"/>
                    <a:gd name="f3706" fmla="*/ 547006 f2855 1"/>
                    <a:gd name="f3707" fmla="*/ 767716 f2854 1"/>
                    <a:gd name="f3708" fmla="*/ 571295 f2855 1"/>
                    <a:gd name="f3709" fmla="*/ 750476 f2854 1"/>
                    <a:gd name="f3710" fmla="*/ 597679 f2855 1"/>
                    <a:gd name="f3711" fmla="*/ 746761 f2854 1"/>
                    <a:gd name="f3712" fmla="*/ 616634 f2855 1"/>
                    <a:gd name="f3713" fmla="*/ 766954 f2854 1"/>
                    <a:gd name="f3714" fmla="*/ 623111 f2855 1"/>
                    <a:gd name="f3715" fmla="*/ 786671 f2854 1"/>
                    <a:gd name="f3716" fmla="*/ 645495 f2855 1"/>
                    <a:gd name="f3717" fmla="*/ 815627 f2854 1"/>
                    <a:gd name="f3718" fmla="*/ 681690 f2855 1"/>
                    <a:gd name="f3719" fmla="*/ 838868 f2854 1"/>
                    <a:gd name="f3720" fmla="*/ 700740 f2855 1"/>
                    <a:gd name="f3721" fmla="*/ 863062 f2854 1"/>
                    <a:gd name="f3722" fmla="*/ 711027 f2855 1"/>
                    <a:gd name="f3723" fmla="*/ 892589 f2854 1"/>
                    <a:gd name="f3724" fmla="*/ 719123 f2855 1"/>
                    <a:gd name="f3725" fmla="*/ 902305 f2854 1"/>
                    <a:gd name="f3726" fmla="*/ 721123 f2855 1"/>
                    <a:gd name="f3727" fmla="*/ 723504 f2855 1"/>
                    <a:gd name="f3728" fmla="*/ 902495 f2854 1"/>
                    <a:gd name="f3729" fmla="*/ 732363 f2855 1"/>
                    <a:gd name="f3730" fmla="*/ 893446 f2854 1"/>
                    <a:gd name="f3731" fmla="*/ 735601 f2855 1"/>
                    <a:gd name="f3732" fmla="*/ 886112 f2854 1"/>
                    <a:gd name="f3733" fmla="*/ 746555 f2855 1"/>
                    <a:gd name="f3734" fmla="*/ 857251 f2854 1"/>
                    <a:gd name="f3735" fmla="*/ 756556 f2855 1"/>
                    <a:gd name="f3736" fmla="*/ 853346 f2854 1"/>
                    <a:gd name="f3737" fmla="*/ 766557 f2855 1"/>
                    <a:gd name="f3738" fmla="*/ 852775 f2854 1"/>
                    <a:gd name="f3739" fmla="*/ 770653 f2855 1"/>
                    <a:gd name="f3740" fmla="*/ 854489 f2854 1"/>
                    <a:gd name="f3741" fmla="*/ 768367 f2855 1"/>
                    <a:gd name="f3742" fmla="*/ 850393 f2854 1"/>
                    <a:gd name="f3743" fmla="*/ 765891 f2855 1"/>
                    <a:gd name="f3744" fmla="*/ 836773 f2854 1"/>
                    <a:gd name="f3745" fmla="*/ 761700 f2855 1"/>
                    <a:gd name="f3746" fmla="*/ 829248 f2854 1"/>
                    <a:gd name="f3747" fmla="*/ 734268 f2855 1"/>
                    <a:gd name="f3748" fmla="*/ 805054 f2854 1"/>
                    <a:gd name="f3749" fmla="*/ 696453 f2855 1"/>
                    <a:gd name="f3750" fmla="*/ 789814 f2854 1"/>
                    <a:gd name="f3751" fmla="*/ 673022 f2855 1"/>
                    <a:gd name="f3752" fmla="*/ 769717 f2854 1"/>
                    <a:gd name="f3753" fmla="*/ 653972 f2855 1"/>
                    <a:gd name="f3754" fmla="*/ 737617 f2854 1"/>
                    <a:gd name="f3755" fmla="*/ 652067 f2855 1"/>
                    <a:gd name="f3756" fmla="*/ 727045 f2854 1"/>
                    <a:gd name="f3757" fmla="*/ 654734 f2855 1"/>
                    <a:gd name="f3758" fmla="*/ 724187 f2854 1"/>
                    <a:gd name="f3759" fmla="*/ 672831 f2855 1"/>
                    <a:gd name="f3760" fmla="*/ 729426 f2854 1"/>
                    <a:gd name="f3761" fmla="*/ 683595 f2855 1"/>
                    <a:gd name="f3762" fmla="*/ 733903 f2854 1"/>
                    <a:gd name="f3763" fmla="*/ 704264 f2855 1"/>
                    <a:gd name="f3764" fmla="*/ 754667 f2854 1"/>
                    <a:gd name="f3765" fmla="*/ 732458 f2855 1"/>
                    <a:gd name="f3766" fmla="*/ 775908 f2854 1"/>
                    <a:gd name="f3767" fmla="*/ 763033 f2855 1"/>
                    <a:gd name="f3768" fmla="*/ 792767 f2854 1"/>
                    <a:gd name="f3769" fmla="*/ 770939 f2855 1"/>
                    <a:gd name="f3770" fmla="*/ 797149 f2854 1"/>
                    <a:gd name="f3771" fmla="*/ 770558 f2855 1"/>
                    <a:gd name="f3772" fmla="*/ 799054 f2854 1"/>
                    <a:gd name="f3773" fmla="*/ 772749 f2855 1"/>
                    <a:gd name="f3774" fmla="*/ 803054 f2854 1"/>
                    <a:gd name="f3775" fmla="*/ 779416 f2855 1"/>
                    <a:gd name="f3776" fmla="*/ 819723 f2854 1"/>
                    <a:gd name="f3777" fmla="*/ 786941 f2855 1"/>
                    <a:gd name="f3778" fmla="*/ 845821 f2854 1"/>
                    <a:gd name="f3779" fmla="*/ 797799 f2855 1"/>
                    <a:gd name="f3780" fmla="*/ 871063 f2854 1"/>
                    <a:gd name="f3781" fmla="*/ 804657 f2855 1"/>
                    <a:gd name="f3782" fmla="*/ 874206 f2854 1"/>
                    <a:gd name="f3783" fmla="*/ 805896 f2855 1"/>
                    <a:gd name="f3784" fmla="*/ 874015 f2854 1"/>
                    <a:gd name="f3785" fmla="*/ 806562 f2855 1"/>
                    <a:gd name="f3786" fmla="*/ 874873 f2854 1"/>
                    <a:gd name="f3787" fmla="*/ 807420 f2855 1"/>
                    <a:gd name="f3788" fmla="*/ 873825 f2854 1"/>
                    <a:gd name="f3789" fmla="*/ 813516 f2855 1"/>
                    <a:gd name="f3790" fmla="*/ 817611 f2855 1"/>
                    <a:gd name="f3791" fmla="*/ 888874 f2854 1"/>
                    <a:gd name="f3792" fmla="*/ 856759 f2855 1"/>
                    <a:gd name="f3793" fmla="*/ 938595 f2854 1"/>
                    <a:gd name="f3794" fmla="*/ 878571 f2855 1"/>
                    <a:gd name="f3795" fmla="*/ 938404 f2854 1"/>
                    <a:gd name="f3796" fmla="*/ 883048 f2855 1"/>
                    <a:gd name="f3797" fmla="*/ 932499 f2854 1"/>
                    <a:gd name="f3798" fmla="*/ 907242 f2855 1"/>
                    <a:gd name="f3799" fmla="*/ 922688 f2854 1"/>
                    <a:gd name="f3800" fmla="*/ 911433 f2855 1"/>
                    <a:gd name="f3801" fmla="*/ 911830 f2854 1"/>
                    <a:gd name="f3802" fmla="*/ 865157 f2854 1"/>
                    <a:gd name="f3803" fmla="*/ 907432 f2855 1"/>
                    <a:gd name="f3804" fmla="*/ 842011 f2854 1"/>
                    <a:gd name="f3805" fmla="*/ 911909 f2855 1"/>
                    <a:gd name="f3806" fmla="*/ 840487 f2854 1"/>
                    <a:gd name="f3807" fmla="*/ 926292 f2855 1"/>
                    <a:gd name="f3808" fmla="*/ 856299 f2854 1"/>
                    <a:gd name="f3809" fmla="*/ 949152 f2855 1"/>
                    <a:gd name="f3810" fmla="*/ 923831 f2854 1"/>
                    <a:gd name="f3811" fmla="*/ 958200 f2855 1"/>
                    <a:gd name="f3812" fmla="*/ 936595 f2854 1"/>
                    <a:gd name="f3813" fmla="*/ 959153 f2855 1"/>
                    <a:gd name="f3814" fmla="*/ 939262 f2854 1"/>
                    <a:gd name="f3815" fmla="*/ 962010 f2855 1"/>
                    <a:gd name="f3816" fmla="*/ 976774 f2855 1"/>
                    <a:gd name="f3817" fmla="*/ 944310 f2854 1"/>
                    <a:gd name="f3818" fmla="*/ 1036115 f2855 1"/>
                    <a:gd name="f3819" fmla="*/ 946405 f2854 1"/>
                    <a:gd name="f3820" fmla="*/ 1070786 f2855 1"/>
                    <a:gd name="f3821" fmla="*/ 950311 f2854 1"/>
                    <a:gd name="f3822" fmla="*/ 1078406 f2855 1"/>
                    <a:gd name="f3823" fmla="*/ 951739 f2854 1"/>
                    <a:gd name="f3824" fmla="*/ 1115077 f2855 1"/>
                    <a:gd name="f3825" fmla="*/ 952025 f2854 1"/>
                    <a:gd name="f3826" fmla="*/ 1122126 f2855 1"/>
                    <a:gd name="f3827" fmla="*/ 950787 f2854 1"/>
                    <a:gd name="f3828" fmla="*/ 1140223 f2855 1"/>
                    <a:gd name="f3829" fmla="*/ 957454 f2854 1"/>
                    <a:gd name="f3830" fmla="*/ 1148605 f2855 1"/>
                    <a:gd name="f3831" fmla="*/ 965646 f2854 1"/>
                    <a:gd name="f3832" fmla="*/ 1149748 f2855 1"/>
                    <a:gd name="f3833" fmla="*/ 968122 f2854 1"/>
                    <a:gd name="f3834" fmla="*/ 1152510 f2855 1"/>
                    <a:gd name="f3835" fmla="*/ 967170 f2854 1"/>
                    <a:gd name="f3836" fmla="*/ 1158416 f2855 1"/>
                    <a:gd name="f3837" fmla="*/ 967932 f2854 1"/>
                    <a:gd name="f3838" fmla="*/ 1156130 f2855 1"/>
                    <a:gd name="f3839" fmla="*/ 982696 f2854 1"/>
                    <a:gd name="f3840" fmla="*/ 1150129 f2855 1"/>
                    <a:gd name="f3841" fmla="*/ 1010223 f2854 1"/>
                    <a:gd name="f3842" fmla="*/ 1113744 f2855 1"/>
                    <a:gd name="f3843" fmla="*/ 1048037 f2854 1"/>
                    <a:gd name="f3844" fmla="*/ 1083645 f2855 1"/>
                    <a:gd name="f3845" fmla="*/ 1062896 f2854 1"/>
                    <a:gd name="f3846" fmla="*/ 1058975 f2855 1"/>
                    <a:gd name="f3847" fmla="*/ 1065754 f2854 1"/>
                    <a:gd name="f3848" fmla="*/ 1024971 f2855 1"/>
                    <a:gd name="f3849" fmla="*/ 1075279 f2854 1"/>
                    <a:gd name="f3850" fmla="*/ 1018589 f2855 1"/>
                    <a:gd name="f3851" fmla="*/ 1078136 f2854 1"/>
                    <a:gd name="f3852" fmla="*/ 985823 f2855 1"/>
                    <a:gd name="f3853" fmla="*/ 1078803 f2854 1"/>
                    <a:gd name="f3854" fmla="*/ 864188 f2855 1"/>
                    <a:gd name="f3855" fmla="*/ 1028987 f2854 1"/>
                    <a:gd name="f3856" fmla="*/ 831804 f2855 1"/>
                    <a:gd name="f3857" fmla="*/ 1030225 f2854 1"/>
                    <a:gd name="f3858" fmla="*/ 825041 f2855 1"/>
                    <a:gd name="f3859" fmla="*/ 1033654 f2854 1"/>
                    <a:gd name="f3860" fmla="*/ 812277 f2855 1"/>
                    <a:gd name="f3861" fmla="*/ 1059277 f2854 1"/>
                    <a:gd name="f3862" fmla="*/ 814849 f2855 1"/>
                    <a:gd name="f3863" fmla="*/ 1073850 f2854 1"/>
                    <a:gd name="f3864" fmla="*/ 800943 f2855 1"/>
                    <a:gd name="f3865" fmla="*/ 1096805 f2854 1"/>
                    <a:gd name="f3866" fmla="*/ 792370 f2855 1"/>
                    <a:gd name="f3867" fmla="*/ 1099472 f2854 1"/>
                    <a:gd name="f3868" fmla="*/ 761128 f2855 1"/>
                    <a:gd name="f3869" fmla="*/ 1094043 f2854 1"/>
                    <a:gd name="f3870" fmla="*/ 710074 f2855 1"/>
                    <a:gd name="f3871" fmla="*/ 1055371 f2854 1"/>
                    <a:gd name="f3872" fmla="*/ 678927 f2855 1"/>
                    <a:gd name="f3873" fmla="*/ 1038893 f2854 1"/>
                    <a:gd name="f3874" fmla="*/ 623206 f2855 1"/>
                    <a:gd name="f3875" fmla="*/ 1020129 f2854 1"/>
                    <a:gd name="f3876" fmla="*/ 997078 f2854 1"/>
                    <a:gd name="f3877" fmla="*/ 617396 f2855 1"/>
                    <a:gd name="f3878" fmla="*/ 970504 f2854 1"/>
                    <a:gd name="f3879" fmla="*/ 612348 f2855 1"/>
                    <a:gd name="f3880" fmla="*/ 938023 f2854 1"/>
                    <a:gd name="f3881" fmla="*/ 603680 f2855 1"/>
                    <a:gd name="f3882" fmla="*/ 924117 f2854 1"/>
                    <a:gd name="f3883" fmla="*/ 576629 f2855 1"/>
                    <a:gd name="f3884" fmla="*/ 911925 f2854 1"/>
                    <a:gd name="f3885" fmla="*/ 399750 f2855 1"/>
                    <a:gd name="f3886" fmla="*/ 941643 f2854 1"/>
                    <a:gd name="f3887" fmla="*/ 366698 f2855 1"/>
                    <a:gd name="f3888" fmla="*/ 953644 f2854 1"/>
                    <a:gd name="f3889" fmla="*/ 344314 f2855 1"/>
                    <a:gd name="f3890" fmla="*/ 966884 f2854 1"/>
                    <a:gd name="f3891" fmla="*/ 312120 f2855 1"/>
                    <a:gd name="f3892" fmla="*/ 969932 f2854 1"/>
                    <a:gd name="f3893" fmla="*/ 290212 f2855 1"/>
                    <a:gd name="f3894" fmla="*/ 962217 f2854 1"/>
                    <a:gd name="f3895" fmla="*/ 263637 f2855 1"/>
                    <a:gd name="f3896" fmla="*/ 971170 f2854 1"/>
                    <a:gd name="f3897" fmla="*/ 246969 f2855 1"/>
                    <a:gd name="f3898" fmla="*/ 996602 f2854 1"/>
                    <a:gd name="f3899" fmla="*/ 220870 f2855 1"/>
                    <a:gd name="f3900" fmla="*/ 1018795 f2854 1"/>
                    <a:gd name="f3901" fmla="*/ 196962 f2855 1"/>
                    <a:gd name="f3902" fmla="*/ 1029559 f2854 1"/>
                    <a:gd name="f3903" fmla="*/ 180103 f2855 1"/>
                    <a:gd name="f3904" fmla="*/ 1054705 f2854 1"/>
                    <a:gd name="f3905" fmla="*/ 179532 f2855 1"/>
                    <a:gd name="f3906" fmla="*/ 1075183 f2854 1"/>
                    <a:gd name="f3907" fmla="*/ 165911 f2855 1"/>
                    <a:gd name="f3908" fmla="*/ 1105187 f2854 1"/>
                    <a:gd name="f3909" fmla="*/ 114190 f2855 1"/>
                    <a:gd name="f3910" fmla="*/ 1153193 f2854 1"/>
                    <a:gd name="f3911" fmla="*/ 91806 f2855 1"/>
                    <a:gd name="f3912" fmla="*/ 1180530 f2854 1"/>
                    <a:gd name="f3913" fmla="*/ 25988 f2855 1"/>
                    <a:gd name="f3914" fmla="*/ 1288543 f2854 1"/>
                    <a:gd name="f3915" fmla="*/ 25322 f2855 1"/>
                    <a:gd name="f3916" fmla="*/ 1319404 f2854 1"/>
                    <a:gd name="f3917" fmla="*/ 29703 f2855 1"/>
                    <a:gd name="f3918" fmla="*/ 1327215 f2854 1"/>
                    <a:gd name="f3919" fmla="*/ 35133 f2855 1"/>
                    <a:gd name="f3920" fmla="*/ 1360362 f2854 1"/>
                    <a:gd name="f3921" fmla="*/ 20750 f2855 1"/>
                    <a:gd name="f3922" fmla="*/ 1439134 f2854 1"/>
                    <a:gd name="f3923" fmla="*/ 7701 f2855 1"/>
                    <a:gd name="f3924" fmla="*/ 1471614 f2854 1"/>
                    <a:gd name="f3925" fmla="*/ 4557 f2855 1"/>
                    <a:gd name="f3926" fmla="*/ 1476281 f2854 1"/>
                    <a:gd name="f3927" fmla="*/ 3033 f2855 1"/>
                    <a:gd name="f3928" fmla="*/ 1506952 f2854 1"/>
                    <a:gd name="f3929" fmla="*/ 24655 f2855 1"/>
                    <a:gd name="f3930" fmla="*/ 1547719 f2854 1"/>
                    <a:gd name="f3931" fmla="*/ 43324 f2855 1"/>
                    <a:gd name="f3932" fmla="*/ 1578008 f2854 1"/>
                    <a:gd name="f3933" fmla="*/ 97426 f2855 1"/>
                    <a:gd name="f3934" fmla="*/ 1654399 f2854 1"/>
                    <a:gd name="f3935" fmla="*/ 121429 f2855 1"/>
                    <a:gd name="f3936" fmla="*/ 1680402 f2854 1"/>
                    <a:gd name="f3937" fmla="*/ 187723 f2855 1"/>
                    <a:gd name="f3938" fmla="*/ 1735933 f2854 1"/>
                    <a:gd name="f3939" fmla="*/ 217822 f2855 1"/>
                    <a:gd name="f3940" fmla="*/ 1740505 f2854 1"/>
                    <a:gd name="f3941" fmla="*/ 272019 f2855 1"/>
                    <a:gd name="f3942" fmla="*/ 1718121 f2854 1"/>
                    <a:gd name="f3943" fmla="*/ 304690 f2855 1"/>
                    <a:gd name="f3944" fmla="*/ 1718692 f2854 1"/>
                    <a:gd name="f3945" fmla="*/ 324216 f2855 1"/>
                    <a:gd name="f3946" fmla="*/ 1727551 f2854 1"/>
                    <a:gd name="f3947" fmla="*/ 357649 f2855 1"/>
                    <a:gd name="f3948" fmla="*/ 1730313 f2854 1"/>
                    <a:gd name="f3949" fmla="*/ 455280 f2855 1"/>
                    <a:gd name="f3950" fmla="*/ 1704024 f2854 1"/>
                    <a:gd name="f3951" fmla="*/ 479855 f2855 1"/>
                    <a:gd name="f3952" fmla="*/ 1715644 f2854 1"/>
                    <a:gd name="f3953" fmla="*/ 494428 f2855 1"/>
                    <a:gd name="f3954" fmla="*/ 1748220 f2854 1"/>
                    <a:gd name="f3955" fmla="*/ 516621 f2855 1"/>
                    <a:gd name="f3956" fmla="*/ 1754602 f2854 1"/>
                    <a:gd name="f3957" fmla="*/ 549768 f2855 1"/>
                    <a:gd name="f3958" fmla="*/ 1732504 f2854 1"/>
                    <a:gd name="f3959" fmla="*/ 574248 f2855 1"/>
                    <a:gd name="f3960" fmla="*/ 1737647 f2854 1"/>
                    <a:gd name="f3961" fmla="*/ 584439 f2855 1"/>
                    <a:gd name="f3962" fmla="*/ 1753459 f2854 1"/>
                    <a:gd name="f3963" fmla="*/ 591202 f2855 1"/>
                    <a:gd name="f3964" fmla="*/ 1786034 f2854 1"/>
                    <a:gd name="f3965" fmla="*/ 578915 f2855 1"/>
                    <a:gd name="f3966" fmla="*/ 1861377 f2854 1"/>
                    <a:gd name="f3967" fmla="*/ 587106 f2855 1"/>
                    <a:gd name="f3968" fmla="*/ 1893000 f2854 1"/>
                    <a:gd name="f3969" fmla="*/ 645209 f2855 1"/>
                    <a:gd name="f3970" fmla="*/ 1967295 f2854 1"/>
                    <a:gd name="f3971" fmla="*/ 659306 f2855 1"/>
                    <a:gd name="f3972" fmla="*/ 1998918 f2854 1"/>
                    <a:gd name="f3973" fmla="*/ 669974 f2855 1"/>
                    <a:gd name="f3974" fmla="*/ 2060068 f2854 1"/>
                    <a:gd name="f3975" fmla="*/ 675879 f2855 1"/>
                    <a:gd name="f3976" fmla="*/ 2095311 f2854 1"/>
                    <a:gd name="f3977" fmla="*/ 679023 f2855 1"/>
                    <a:gd name="f3978" fmla="*/ 2114837 f2854 1"/>
                    <a:gd name="f3979" fmla="*/ 670260 f2855 1"/>
                    <a:gd name="f3980" fmla="*/ 2145984 f2854 1"/>
                    <a:gd name="f3981" fmla="*/ 656544 f2855 1"/>
                    <a:gd name="f3982" fmla="*/ 2162081 f2854 1"/>
                    <a:gd name="f3983" fmla="*/ 643971 f2855 1"/>
                    <a:gd name="f3984" fmla="*/ 2193514 f2854 1"/>
                    <a:gd name="f3985" fmla="*/ 637589 f2855 1"/>
                    <a:gd name="f3986" fmla="*/ 2302956 f2854 1"/>
                    <a:gd name="f3987" fmla="*/ 645113 f2855 1"/>
                    <a:gd name="f3988" fmla="*/ 2336389 f2854 1"/>
                    <a:gd name="f3989" fmla="*/ 687690 f2855 1"/>
                    <a:gd name="f3990" fmla="*/ 2413636 f2854 1"/>
                    <a:gd name="f3991" fmla="*/ 698263 f2855 1"/>
                    <a:gd name="f3992" fmla="*/ 2446974 f2854 1"/>
                    <a:gd name="f3993" fmla="*/ 700835 f2855 1"/>
                    <a:gd name="f3994" fmla="*/ 2470691 f2854 1"/>
                    <a:gd name="f3995" fmla="*/ 710265 f2855 1"/>
                    <a:gd name="f3996" fmla="*/ 2504600 f2854 1"/>
                    <a:gd name="f3997" fmla="*/ 769891 f2855 1"/>
                    <a:gd name="f3998" fmla="*/ 2634140 f2854 1"/>
                    <a:gd name="f3999" fmla="*/ 775701 f2855 1"/>
                    <a:gd name="f4000" fmla="*/ 2661191 f2854 1"/>
                    <a:gd name="f4001" fmla="*/ 779892 f2855 1"/>
                    <a:gd name="f4002" fmla="*/ 2688814 f2854 1"/>
                    <a:gd name="f4003" fmla="*/ 787512 f2855 1"/>
                    <a:gd name="f4004" fmla="*/ 2710912 f2854 1"/>
                    <a:gd name="f4005" fmla="*/ 811134 f2855 1"/>
                    <a:gd name="f4006" fmla="*/ 2725961 f2854 1"/>
                    <a:gd name="f4007" fmla="*/ 910194 f2855 1"/>
                    <a:gd name="f4008" fmla="*/ 2715674 f2854 1"/>
                    <a:gd name="f4009" fmla="*/ 942103 f2855 1"/>
                    <a:gd name="f4010" fmla="*/ 2702911 f2854 1"/>
                    <a:gd name="f4011" fmla="*/ 1074310 f2855 1"/>
                    <a:gd name="f4012" fmla="*/ 2601184 f2854 1"/>
                    <a:gd name="f4013" fmla="*/ 1091265 f2855 1"/>
                    <a:gd name="f4014" fmla="*/ 2572704 f2854 1"/>
                    <a:gd name="f4015" fmla="*/ 1102504 f2855 1"/>
                    <a:gd name="f4016" fmla="*/ 2503076 f2854 1"/>
                    <a:gd name="f4017" fmla="*/ 1122030 f2855 1"/>
                    <a:gd name="f4018" fmla="*/ 2479264 f2854 1"/>
                    <a:gd name="f4019" fmla="*/ 1139080 f2855 1"/>
                    <a:gd name="f4020" fmla="*/ 2472977 f2854 1"/>
                    <a:gd name="f4021" fmla="*/ 1153082 f2855 1"/>
                    <a:gd name="f4022" fmla="*/ 2449260 f2854 1"/>
                    <a:gd name="f4023" fmla="*/ 1141461 f2855 1"/>
                    <a:gd name="f4024" fmla="*/ 2375060 f2854 1"/>
                    <a:gd name="f4025" fmla="*/ 1152987 f2855 1"/>
                    <a:gd name="f4026" fmla="*/ 2346771 f2854 1"/>
                    <a:gd name="f4027" fmla="*/ 1262524 f2855 1"/>
                    <a:gd name="f4028" fmla="*/ 2265618 f2854 1"/>
                    <a:gd name="f4029" fmla="*/ 1277288 f2855 1"/>
                    <a:gd name="f4030" fmla="*/ 2237138 f2854 1"/>
                    <a:gd name="f4031" fmla="*/ 1280145 f2855 1"/>
                    <a:gd name="f4032" fmla="*/ 2135506 f2854 1"/>
                    <a:gd name="f4033" fmla="*/ 1274907 f2855 1"/>
                    <a:gd name="f4034" fmla="*/ 2100740 f2854 1"/>
                    <a:gd name="f4035" fmla="*/ 1245474 f2855 1"/>
                    <a:gd name="f4036" fmla="*/ 2014158 f2854 1"/>
                    <a:gd name="f4037" fmla="*/ 1248713 f2855 1"/>
                    <a:gd name="f4038" fmla="*/ 1981868 f2854 1"/>
                    <a:gd name="f4039" fmla="*/ 1297671 f2855 1"/>
                    <a:gd name="f4040" fmla="*/ 1897572 f2854 1"/>
                    <a:gd name="f4041" fmla="*/ 1320341 f2855 1"/>
                    <a:gd name="f4042" fmla="*/ 1870711 f2854 1"/>
                    <a:gd name="f4043" fmla="*/ 1425021 f2855 1"/>
                    <a:gd name="f4044" fmla="*/ 1782891 f2854 1"/>
                    <a:gd name="f4045" fmla="*/ 1444071 f2855 1"/>
                    <a:gd name="f4046" fmla="*/ 1754411 f2854 1"/>
                    <a:gd name="f4047" fmla="*/ 1501983 f2855 1"/>
                    <a:gd name="f4048" fmla="*/ 1570960 f2854 1"/>
                    <a:gd name="f4049" fmla="*/ 1489981 f2855 1"/>
                    <a:gd name="f4050" fmla="*/ 1557910 f2854 1"/>
                    <a:gd name="f4051" fmla="*/ 1363584 f2855 1"/>
                    <a:gd name="f4052" fmla="*/ 1586676 f2854 1"/>
                    <a:gd name="f4053" fmla="*/ 1339677 f2855 1"/>
                    <a:gd name="f4054" fmla="*/ 1574008 f2854 1"/>
                    <a:gd name="f4055" fmla="*/ 1331485 f2855 1"/>
                    <a:gd name="f4056" fmla="*/ 1553053 f2854 1"/>
                    <a:gd name="f4057" fmla="*/ 1310721 f2855 1"/>
                    <a:gd name="f4058" fmla="*/ 1525716 f2854 1"/>
                    <a:gd name="f4059" fmla="*/ 1265953 f2855 1"/>
                    <a:gd name="f4060" fmla="*/ 1492188 f2854 1"/>
                    <a:gd name="f4061" fmla="*/ 1248903 f2855 1"/>
                    <a:gd name="f4062" fmla="*/ 1463899 f2854 1"/>
                    <a:gd name="f4063" fmla="*/ 1239188 f2855 1"/>
                    <a:gd name="f4064" fmla="*/ 1402748 f2854 1"/>
                    <a:gd name="f4065" fmla="*/ 1227091 f2855 1"/>
                    <a:gd name="f4066" fmla="*/ 1369792 f2854 1"/>
                    <a:gd name="f4067" fmla="*/ 1110219 f2855 1"/>
                    <a:gd name="f4068" fmla="*/ 1176339 f2854 1"/>
                    <a:gd name="f4069" fmla="*/ 1118506 f2855 1"/>
                    <a:gd name="f4070" fmla="*/ 1157670 f2854 1"/>
                    <a:gd name="f4071" fmla="*/ 1146319 f2855 1"/>
                    <a:gd name="f4072" fmla="*/ 1168814 f2854 1"/>
                    <a:gd name="f4073" fmla="*/ 1208898 f2855 1"/>
                    <a:gd name="f4074" fmla="*/ 1257111 f2854 1"/>
                    <a:gd name="f4075" fmla="*/ 1223567 f2855 1"/>
                    <a:gd name="f4076" fmla="*/ 1288924 f2854 1"/>
                    <a:gd name="f4077" fmla="*/ 1227377 f2855 1"/>
                    <a:gd name="f4078" fmla="*/ 1303974 f2854 1"/>
                    <a:gd name="f4079" fmla="*/ 1241855 f2855 1"/>
                    <a:gd name="f4080" fmla="*/ 1335978 f2854 1"/>
                    <a:gd name="f4081" fmla="*/ 1282431 f2855 1"/>
                    <a:gd name="f4082" fmla="*/ 1394938 f2854 1"/>
                    <a:gd name="f4083" fmla="*/ 1299672 f2855 1"/>
                    <a:gd name="f4084" fmla="*/ 1425989 f2854 1"/>
                    <a:gd name="f4085" fmla="*/ 1342725 f2855 1"/>
                    <a:gd name="f4086" fmla="*/ 1366632 f2855 1"/>
                    <a:gd name="f4087" fmla="*/ 1536193 f2854 1"/>
                    <a:gd name="f4088" fmla="*/ 1503697 f2855 1"/>
                    <a:gd name="f4089" fmla="*/ 1487806 f2854 1"/>
                    <a:gd name="f4090" fmla="*/ 1529129 f2855 1"/>
                    <a:gd name="f4091" fmla="*/ 1466280 f2854 1"/>
                    <a:gd name="f4092" fmla="*/ 1534653 f2855 1"/>
                    <a:gd name="f4093" fmla="*/ 1456279 f2854 1"/>
                    <a:gd name="f4094" fmla="*/ 1559514 f2855 1"/>
                    <a:gd name="f4095" fmla="*/ 1433228 f2854 1"/>
                    <a:gd name="f4096" fmla="*/ 1617330 f2855 1"/>
                    <a:gd name="f4097" fmla="*/ 1406653 f2854 1"/>
                    <a:gd name="f4098" fmla="*/ 1636380 f2855 1"/>
                    <a:gd name="f4099" fmla="*/ 1381603 f2854 1"/>
                    <a:gd name="f4100" fmla="*/ 1641619 f2855 1"/>
                    <a:gd name="f4101" fmla="*/ 1348551 f2854 1"/>
                    <a:gd name="f4102" fmla="*/ 1660288 f2855 1"/>
                    <a:gd name="f4103" fmla="*/ 1322833 f2854 1"/>
                    <a:gd name="f4104" fmla="*/ 1679910 f2855 1"/>
                    <a:gd name="f4105" fmla="*/ 1302164 f2854 1"/>
                    <a:gd name="f4106" fmla="*/ 1625617 f2855 1"/>
                    <a:gd name="f4107" fmla="*/ 1261588 f2854 1"/>
                    <a:gd name="f4108" fmla="*/ 1605710 f2855 1"/>
                    <a:gd name="f4109" fmla="*/ 1234822 f2854 1"/>
                    <a:gd name="f4110" fmla="*/ 1599995 f2855 1"/>
                    <a:gd name="f4111" fmla="*/ 1214915 f2854 1"/>
                    <a:gd name="f4112" fmla="*/ 1583136 f2855 1"/>
                    <a:gd name="f4113" fmla="*/ 1211010 f2854 1"/>
                    <a:gd name="f4114" fmla="*/ 1556466 f2855 1"/>
                    <a:gd name="f4115" fmla="*/ 1240633 f2854 1"/>
                    <a:gd name="f4116" fmla="*/ 1526748 f2855 1"/>
                    <a:gd name="f4117" fmla="*/ 1252539 f2854 1"/>
                    <a:gd name="f4118" fmla="*/ 1514175 f2855 1"/>
                    <a:gd name="f4119" fmla="*/ 1251491 f2854 1"/>
                    <a:gd name="f4120" fmla="*/ 1493220 f2855 1"/>
                    <a:gd name="f4121" fmla="*/ 1232536 f2854 1"/>
                    <a:gd name="f4122" fmla="*/ 1491696 f2855 1"/>
                    <a:gd name="f4123" fmla="*/ 1224059 f2854 1"/>
                    <a:gd name="f4124" fmla="*/ 1476932 f2855 1"/>
                    <a:gd name="f4125" fmla="*/ 1192912 f2854 1"/>
                    <a:gd name="f4126" fmla="*/ 1413495 f2855 1"/>
                    <a:gd name="f4127" fmla="*/ 1118903 f2854 1"/>
                    <a:gd name="f4128" fmla="*/ 1418734 f2855 1"/>
                    <a:gd name="f4129" fmla="*/ 1099567 f2854 1"/>
                    <a:gd name="f4130" fmla="*/ 1430450 f2855 1"/>
                    <a:gd name="f4131" fmla="*/ 1095567 f2854 1"/>
                    <a:gd name="f4132" fmla="*/ 1459406 f2855 1"/>
                    <a:gd name="f4133" fmla="*/ 1102901 f2854 1"/>
                    <a:gd name="f4134" fmla="*/ 1532558 f2855 1"/>
                    <a:gd name="f4135" fmla="*/ 1181578 f2854 1"/>
                    <a:gd name="f4136" fmla="*/ 1560371 f2855 1"/>
                    <a:gd name="f4137" fmla="*/ 1186150 f2854 1"/>
                    <a:gd name="f4138" fmla="*/ 1583421 f2855 1"/>
                    <a:gd name="f4139" fmla="*/ 1173577 f2854 1"/>
                    <a:gd name="f4140" fmla="*/ 1608948 f2855 1"/>
                    <a:gd name="f4141" fmla="*/ 1179958 f2854 1"/>
                    <a:gd name="f4142" fmla="*/ 1623903 f2855 1"/>
                    <a:gd name="f4143" fmla="*/ 1202818 f2854 1"/>
                    <a:gd name="f4144" fmla="*/ 1651525 f2855 1"/>
                    <a:gd name="f4145" fmla="*/ 1218154 f2854 1"/>
                    <a:gd name="f4146" fmla="*/ 1785351 f2855 1"/>
                    <a:gd name="f4147" fmla="*/ 1221487 f2854 1"/>
                    <a:gd name="f4148" fmla="*/ 1816593 f2855 1"/>
                    <a:gd name="f4149" fmla="*/ 1233679 f2854 1"/>
                    <a:gd name="f4150" fmla="*/ 1864599 f2855 1"/>
                    <a:gd name="f4151" fmla="*/ 1275589 f2854 1"/>
                    <a:gd name="f4152" fmla="*/ 1870981 f2855 1"/>
                    <a:gd name="f4153" fmla="*/ 1287019 f2854 1"/>
                    <a:gd name="f4154" fmla="*/ 1872315 f2855 1"/>
                    <a:gd name="f4155" fmla="*/ 1288258 f2854 1"/>
                    <a:gd name="f4156" fmla="*/ 1893079 f2855 1"/>
                    <a:gd name="f4157" fmla="*/ 1314451 f2854 1"/>
                    <a:gd name="f4158" fmla="*/ 1909272 f2855 1"/>
                    <a:gd name="f4159" fmla="*/ 1345312 f2854 1"/>
                    <a:gd name="f4160" fmla="*/ 1918987 f2855 1"/>
                    <a:gd name="f4161" fmla="*/ 1354171 f2854 1"/>
                    <a:gd name="f4162" fmla="*/ 1921559 f2855 1"/>
                    <a:gd name="f4163" fmla="*/ 1359028 f2854 1"/>
                    <a:gd name="f4164" fmla="*/ 1925464 f2855 1"/>
                    <a:gd name="f4165" fmla="*/ 1355314 f2854 1"/>
                    <a:gd name="f4166" fmla="*/ 1937561 f2855 1"/>
                    <a:gd name="f4167" fmla="*/ 1349980 f2854 1"/>
                    <a:gd name="f4168" fmla="*/ 1948610 f2855 1"/>
                    <a:gd name="f4169" fmla="*/ 1339502 f2854 1"/>
                    <a:gd name="f4170" fmla="*/ 1954134 f2855 1"/>
                    <a:gd name="f4171" fmla="*/ 1336740 f2854 1"/>
                    <a:gd name="f4172" fmla="*/ 1959564 f2855 1"/>
                    <a:gd name="f4173" fmla="*/ 1342264 f2854 1"/>
                    <a:gd name="f4174" fmla="*/ 2012713 f2855 1"/>
                    <a:gd name="f4175" fmla="*/ 1511524 f2854 1"/>
                    <a:gd name="f4176" fmla="*/ 2025953 f2855 1"/>
                    <a:gd name="f4177" fmla="*/ 1545242 f2854 1"/>
                    <a:gd name="f4178" fmla="*/ 2069768 f2855 1"/>
                    <a:gd name="f4179" fmla="*/ 1637254 f2854 1"/>
                    <a:gd name="f4180" fmla="*/ 2079102 f2855 1"/>
                    <a:gd name="f4181" fmla="*/ 1646302 f2854 1"/>
                    <a:gd name="f4182" fmla="*/ 2081484 f2855 1"/>
                    <a:gd name="f4183" fmla="*/ 1651351 f2854 1"/>
                    <a:gd name="f4184" fmla="*/ 2085389 f2855 1"/>
                    <a:gd name="f4185" fmla="*/ 1647445 f2854 1"/>
                    <a:gd name="f4186" fmla="*/ 2097295 f2855 1"/>
                    <a:gd name="f4187" fmla="*/ 1641921 f2854 1"/>
                    <a:gd name="f4188" fmla="*/ 2117393 f2855 1"/>
                    <a:gd name="f4189" fmla="*/ 1621918 f2854 1"/>
                    <a:gd name="f4190" fmla="*/ 2135776 f2855 1"/>
                    <a:gd name="f4191" fmla="*/ 1590105 f2854 1"/>
                    <a:gd name="f4192" fmla="*/ 2144253 f2855 1"/>
                    <a:gd name="f4193" fmla="*/ 1558101 f2854 1"/>
                    <a:gd name="f4194" fmla="*/ 2147968 f2855 1"/>
                    <a:gd name="f4195" fmla="*/ 1521620 f2854 1"/>
                    <a:gd name="f4196" fmla="*/ 2145873 f2855 1"/>
                    <a:gd name="f4197" fmla="*/ 1482472 f2854 1"/>
                    <a:gd name="f4198" fmla="*/ 2156827 f2855 1"/>
                    <a:gd name="f4199" fmla="*/ 1456469 f2854 1"/>
                    <a:gd name="f4200" fmla="*/ 2251409 f2855 1"/>
                    <a:gd name="f4201" fmla="*/ 1373316 f2854 1"/>
                    <a:gd name="f4202" fmla="*/ 2277985 f2855 1"/>
                    <a:gd name="f4203" fmla="*/ 1349313 f2854 1"/>
                    <a:gd name="f4204" fmla="*/ 2293986 f2855 1"/>
                    <a:gd name="f4205" fmla="*/ 1334359 f2854 1"/>
                    <a:gd name="f4206" fmla="*/ 2309226 f2855 1"/>
                    <a:gd name="f4207" fmla="*/ 1321881 f2854 1"/>
                    <a:gd name="f4208" fmla="*/ 2312656 f2855 1"/>
                    <a:gd name="f4209" fmla="*/ 1318642 f2854 1"/>
                    <a:gd name="f4210" fmla="*/ 2311894 f2855 1"/>
                    <a:gd name="f4211" fmla="*/ 1308832 f2854 1"/>
                    <a:gd name="f4212" fmla="*/ 2328658 f2855 1"/>
                    <a:gd name="f4213" fmla="*/ 1310641 f2854 1"/>
                    <a:gd name="f4214" fmla="*/ 2349136 f2855 1"/>
                    <a:gd name="f4215" fmla="*/ 1303783 f2854 1"/>
                    <a:gd name="f4216" fmla="*/ 2357804 f2855 1"/>
                    <a:gd name="f4217" fmla="*/ 1295401 f2854 1"/>
                    <a:gd name="f4218" fmla="*/ 2373235 f2855 1"/>
                    <a:gd name="f4219" fmla="*/ 1315118 f2854 1"/>
                    <a:gd name="f4220" fmla="*/ 2391046 f2855 1"/>
                    <a:gd name="f4221" fmla="*/ 1338835 f2854 1"/>
                    <a:gd name="f4222" fmla="*/ 2401714 f2855 1"/>
                    <a:gd name="f4223" fmla="*/ 1345598 f2854 1"/>
                    <a:gd name="f4224" fmla="*/ 2405334 f2855 1"/>
                    <a:gd name="f4225" fmla="*/ 1350361 f2854 1"/>
                    <a:gd name="f4226" fmla="*/ 2406001 f2855 1"/>
                    <a:gd name="f4227" fmla="*/ 1344360 f2854 1"/>
                    <a:gd name="f4228" fmla="*/ 2407715 f2855 1"/>
                    <a:gd name="f4229" fmla="*/ 1343026 f2854 1"/>
                    <a:gd name="f4230" fmla="*/ 2416097 f2855 1"/>
                    <a:gd name="f4231" fmla="*/ 1364648 f2854 1"/>
                    <a:gd name="f4232" fmla="*/ 2430765 f2855 1"/>
                    <a:gd name="f4233" fmla="*/ 1384270 f2854 1"/>
                    <a:gd name="f4234" fmla="*/ 2443053 f2855 1"/>
                    <a:gd name="f4235" fmla="*/ 1416274 f2854 1"/>
                    <a:gd name="f4236" fmla="*/ 2445053 f2855 1"/>
                    <a:gd name="f4237" fmla="*/ 1439229 f2854 1"/>
                    <a:gd name="f4238" fmla="*/ 2458197 f2855 1"/>
                    <a:gd name="f4239" fmla="*/ 1460660 f2854 1"/>
                    <a:gd name="f4240" fmla="*/ 2482677 f2855 1"/>
                    <a:gd name="f4241" fmla="*/ 1451897 f2854 1"/>
                    <a:gd name="f4242" fmla="*/ 2493249 f2855 1"/>
                    <a:gd name="f4243" fmla="*/ 1441610 f2854 1"/>
                    <a:gd name="f4244" fmla="*/ 2694799 f2855 1"/>
                    <a:gd name="f4245" fmla="*/ 1592581 f2854 1"/>
                    <a:gd name="f4246" fmla="*/ 2698513 f2855 1"/>
                    <a:gd name="f4247" fmla="*/ 1590676 f2854 1"/>
                    <a:gd name="f4248" fmla="+- f2856 0 f1"/>
                    <a:gd name="f4249" fmla="*/ f2859 1 3601062"/>
                    <a:gd name="f4250" fmla="*/ f2860 1 2726050"/>
                    <a:gd name="f4251" fmla="*/ f2861 1 3601062"/>
                    <a:gd name="f4252" fmla="*/ f2862 1 2726050"/>
                    <a:gd name="f4253" fmla="*/ f2863 1 3601062"/>
                    <a:gd name="f4254" fmla="*/ f2864 1 2726050"/>
                    <a:gd name="f4255" fmla="*/ f2865 1 3601062"/>
                    <a:gd name="f4256" fmla="*/ f2866 1 2726050"/>
                    <a:gd name="f4257" fmla="*/ f2867 1 3601062"/>
                    <a:gd name="f4258" fmla="*/ f2868 1 2726050"/>
                    <a:gd name="f4259" fmla="*/ f2869 1 3601062"/>
                    <a:gd name="f4260" fmla="*/ f2870 1 2726050"/>
                    <a:gd name="f4261" fmla="*/ f2871 1 3601062"/>
                    <a:gd name="f4262" fmla="*/ f2872 1 2726050"/>
                    <a:gd name="f4263" fmla="*/ f2873 1 3601062"/>
                    <a:gd name="f4264" fmla="*/ f2874 1 2726050"/>
                    <a:gd name="f4265" fmla="*/ f2875 1 3601062"/>
                    <a:gd name="f4266" fmla="*/ f2876 1 2726050"/>
                    <a:gd name="f4267" fmla="*/ f2877 1 3601062"/>
                    <a:gd name="f4268" fmla="*/ f2878 1 2726050"/>
                    <a:gd name="f4269" fmla="*/ f2879 1 3601062"/>
                    <a:gd name="f4270" fmla="*/ f2880 1 2726050"/>
                    <a:gd name="f4271" fmla="*/ f2881 1 3601062"/>
                    <a:gd name="f4272" fmla="*/ f2882 1 2726050"/>
                    <a:gd name="f4273" fmla="*/ f2883 1 3601062"/>
                    <a:gd name="f4274" fmla="*/ f2884 1 2726050"/>
                    <a:gd name="f4275" fmla="*/ f2885 1 3601062"/>
                    <a:gd name="f4276" fmla="*/ f2886 1 2726050"/>
                    <a:gd name="f4277" fmla="*/ f2887 1 3601062"/>
                    <a:gd name="f4278" fmla="*/ f2888 1 2726050"/>
                    <a:gd name="f4279" fmla="*/ f2889 1 3601062"/>
                    <a:gd name="f4280" fmla="*/ f2890 1 2726050"/>
                    <a:gd name="f4281" fmla="*/ f2891 1 3601062"/>
                    <a:gd name="f4282" fmla="*/ f2892 1 2726050"/>
                    <a:gd name="f4283" fmla="*/ f2893 1 3601062"/>
                    <a:gd name="f4284" fmla="*/ f2894 1 2726050"/>
                    <a:gd name="f4285" fmla="*/ f2895 1 3601062"/>
                    <a:gd name="f4286" fmla="*/ f2896 1 2726050"/>
                    <a:gd name="f4287" fmla="*/ f2897 1 3601062"/>
                    <a:gd name="f4288" fmla="*/ f2898 1 2726050"/>
                    <a:gd name="f4289" fmla="*/ f2899 1 3601062"/>
                    <a:gd name="f4290" fmla="*/ f2900 1 2726050"/>
                    <a:gd name="f4291" fmla="*/ f2901 1 3601062"/>
                    <a:gd name="f4292" fmla="*/ f2902 1 2726050"/>
                    <a:gd name="f4293" fmla="*/ f2903 1 3601062"/>
                    <a:gd name="f4294" fmla="*/ f2904 1 2726050"/>
                    <a:gd name="f4295" fmla="*/ f2905 1 3601062"/>
                    <a:gd name="f4296" fmla="*/ f2906 1 2726050"/>
                    <a:gd name="f4297" fmla="*/ f2907 1 3601062"/>
                    <a:gd name="f4298" fmla="*/ f2908 1 2726050"/>
                    <a:gd name="f4299" fmla="*/ f2909 1 3601062"/>
                    <a:gd name="f4300" fmla="*/ f2910 1 2726050"/>
                    <a:gd name="f4301" fmla="*/ f2911 1 3601062"/>
                    <a:gd name="f4302" fmla="*/ f2912 1 2726050"/>
                    <a:gd name="f4303" fmla="*/ f2913 1 3601062"/>
                    <a:gd name="f4304" fmla="*/ f2914 1 2726050"/>
                    <a:gd name="f4305" fmla="*/ f2915 1 3601062"/>
                    <a:gd name="f4306" fmla="*/ f2916 1 2726050"/>
                    <a:gd name="f4307" fmla="*/ f2917 1 3601062"/>
                    <a:gd name="f4308" fmla="*/ f2918 1 2726050"/>
                    <a:gd name="f4309" fmla="*/ f2919 1 3601062"/>
                    <a:gd name="f4310" fmla="*/ f2920 1 2726050"/>
                    <a:gd name="f4311" fmla="*/ f2921 1 3601062"/>
                    <a:gd name="f4312" fmla="*/ f2922 1 2726050"/>
                    <a:gd name="f4313" fmla="*/ f2923 1 3601062"/>
                    <a:gd name="f4314" fmla="*/ f2924 1 2726050"/>
                    <a:gd name="f4315" fmla="*/ f2925 1 3601062"/>
                    <a:gd name="f4316" fmla="*/ f2926 1 2726050"/>
                    <a:gd name="f4317" fmla="*/ f2927 1 3601062"/>
                    <a:gd name="f4318" fmla="*/ f2928 1 2726050"/>
                    <a:gd name="f4319" fmla="*/ f2929 1 3601062"/>
                    <a:gd name="f4320" fmla="*/ f2930 1 2726050"/>
                    <a:gd name="f4321" fmla="*/ f2931 1 3601062"/>
                    <a:gd name="f4322" fmla="*/ f2932 1 2726050"/>
                    <a:gd name="f4323" fmla="*/ f2933 1 2726050"/>
                    <a:gd name="f4324" fmla="*/ f2934 1 3601062"/>
                    <a:gd name="f4325" fmla="*/ f2935 1 2726050"/>
                    <a:gd name="f4326" fmla="*/ f2936 1 3601062"/>
                    <a:gd name="f4327" fmla="*/ f2937 1 2726050"/>
                    <a:gd name="f4328" fmla="*/ f2938 1 3601062"/>
                    <a:gd name="f4329" fmla="*/ f2939 1 2726050"/>
                    <a:gd name="f4330" fmla="*/ f2940 1 3601062"/>
                    <a:gd name="f4331" fmla="*/ f2941 1 2726050"/>
                    <a:gd name="f4332" fmla="*/ f2942 1 3601062"/>
                    <a:gd name="f4333" fmla="*/ f2943 1 2726050"/>
                    <a:gd name="f4334" fmla="*/ f2944 1 3601062"/>
                    <a:gd name="f4335" fmla="*/ f2945 1 2726050"/>
                    <a:gd name="f4336" fmla="*/ f2946 1 3601062"/>
                    <a:gd name="f4337" fmla="*/ f2947 1 2726050"/>
                    <a:gd name="f4338" fmla="*/ f2948 1 3601062"/>
                    <a:gd name="f4339" fmla="*/ f2949 1 2726050"/>
                    <a:gd name="f4340" fmla="*/ f2950 1 3601062"/>
                    <a:gd name="f4341" fmla="*/ f2951 1 2726050"/>
                    <a:gd name="f4342" fmla="*/ f2952 1 3601062"/>
                    <a:gd name="f4343" fmla="*/ f2953 1 2726050"/>
                    <a:gd name="f4344" fmla="*/ f2954 1 3601062"/>
                    <a:gd name="f4345" fmla="*/ f2955 1 2726050"/>
                    <a:gd name="f4346" fmla="*/ f2956 1 3601062"/>
                    <a:gd name="f4347" fmla="*/ f2957 1 2726050"/>
                    <a:gd name="f4348" fmla="*/ f2958 1 3601062"/>
                    <a:gd name="f4349" fmla="*/ f2959 1 2726050"/>
                    <a:gd name="f4350" fmla="*/ f2960 1 3601062"/>
                    <a:gd name="f4351" fmla="*/ f2961 1 2726050"/>
                    <a:gd name="f4352" fmla="*/ f2962 1 3601062"/>
                    <a:gd name="f4353" fmla="*/ f2963 1 2726050"/>
                    <a:gd name="f4354" fmla="*/ f2964 1 3601062"/>
                    <a:gd name="f4355" fmla="*/ f2965 1 2726050"/>
                    <a:gd name="f4356" fmla="*/ f2966 1 3601062"/>
                    <a:gd name="f4357" fmla="*/ f2967 1 2726050"/>
                    <a:gd name="f4358" fmla="*/ f2968 1 3601062"/>
                    <a:gd name="f4359" fmla="*/ f2969 1 2726050"/>
                    <a:gd name="f4360" fmla="*/ f2970 1 3601062"/>
                    <a:gd name="f4361" fmla="*/ f2971 1 2726050"/>
                    <a:gd name="f4362" fmla="*/ f2972 1 3601062"/>
                    <a:gd name="f4363" fmla="*/ f2973 1 2726050"/>
                    <a:gd name="f4364" fmla="*/ f2974 1 3601062"/>
                    <a:gd name="f4365" fmla="*/ f2975 1 2726050"/>
                    <a:gd name="f4366" fmla="*/ f2976 1 3601062"/>
                    <a:gd name="f4367" fmla="*/ f2977 1 2726050"/>
                    <a:gd name="f4368" fmla="*/ f2978 1 3601062"/>
                    <a:gd name="f4369" fmla="*/ f2979 1 2726050"/>
                    <a:gd name="f4370" fmla="*/ f2980 1 3601062"/>
                    <a:gd name="f4371" fmla="*/ f2981 1 2726050"/>
                    <a:gd name="f4372" fmla="*/ f2982 1 3601062"/>
                    <a:gd name="f4373" fmla="*/ f2983 1 2726050"/>
                    <a:gd name="f4374" fmla="*/ f2984 1 3601062"/>
                    <a:gd name="f4375" fmla="*/ f2985 1 2726050"/>
                    <a:gd name="f4376" fmla="*/ f2986 1 3601062"/>
                    <a:gd name="f4377" fmla="*/ f2987 1 2726050"/>
                    <a:gd name="f4378" fmla="*/ f2988 1 3601062"/>
                    <a:gd name="f4379" fmla="*/ f2989 1 2726050"/>
                    <a:gd name="f4380" fmla="*/ f2990 1 3601062"/>
                    <a:gd name="f4381" fmla="*/ f2991 1 2726050"/>
                    <a:gd name="f4382" fmla="*/ f2992 1 3601062"/>
                    <a:gd name="f4383" fmla="*/ f2993 1 2726050"/>
                    <a:gd name="f4384" fmla="*/ f2994 1 3601062"/>
                    <a:gd name="f4385" fmla="*/ f2995 1 2726050"/>
                    <a:gd name="f4386" fmla="*/ f2996 1 3601062"/>
                    <a:gd name="f4387" fmla="*/ f2997 1 2726050"/>
                    <a:gd name="f4388" fmla="*/ f2998 1 3601062"/>
                    <a:gd name="f4389" fmla="*/ f2999 1 2726050"/>
                    <a:gd name="f4390" fmla="*/ f3000 1 3601062"/>
                    <a:gd name="f4391" fmla="*/ f3001 1 2726050"/>
                    <a:gd name="f4392" fmla="*/ f3002 1 3601062"/>
                    <a:gd name="f4393" fmla="*/ f3003 1 2726050"/>
                    <a:gd name="f4394" fmla="*/ f3004 1 3601062"/>
                    <a:gd name="f4395" fmla="*/ f3005 1 2726050"/>
                    <a:gd name="f4396" fmla="*/ f3006 1 3601062"/>
                    <a:gd name="f4397" fmla="*/ f3007 1 2726050"/>
                    <a:gd name="f4398" fmla="*/ f3008 1 3601062"/>
                    <a:gd name="f4399" fmla="*/ f3009 1 2726050"/>
                    <a:gd name="f4400" fmla="*/ f3010 1 3601062"/>
                    <a:gd name="f4401" fmla="*/ f3011 1 2726050"/>
                    <a:gd name="f4402" fmla="*/ f3012 1 3601062"/>
                    <a:gd name="f4403" fmla="*/ f3013 1 2726050"/>
                    <a:gd name="f4404" fmla="*/ f3014 1 3601062"/>
                    <a:gd name="f4405" fmla="*/ f3015 1 2726050"/>
                    <a:gd name="f4406" fmla="*/ f3016 1 3601062"/>
                    <a:gd name="f4407" fmla="*/ f3017 1 2726050"/>
                    <a:gd name="f4408" fmla="*/ f3018 1 3601062"/>
                    <a:gd name="f4409" fmla="*/ f3019 1 2726050"/>
                    <a:gd name="f4410" fmla="*/ f3020 1 3601062"/>
                    <a:gd name="f4411" fmla="*/ f3021 1 2726050"/>
                    <a:gd name="f4412" fmla="*/ f3022 1 3601062"/>
                    <a:gd name="f4413" fmla="*/ f3023 1 2726050"/>
                    <a:gd name="f4414" fmla="*/ f3024 1 3601062"/>
                    <a:gd name="f4415" fmla="*/ f3025 1 2726050"/>
                    <a:gd name="f4416" fmla="*/ f3026 1 3601062"/>
                    <a:gd name="f4417" fmla="*/ f3027 1 2726050"/>
                    <a:gd name="f4418" fmla="*/ f3028 1 3601062"/>
                    <a:gd name="f4419" fmla="*/ f3029 1 2726050"/>
                    <a:gd name="f4420" fmla="*/ f3030 1 3601062"/>
                    <a:gd name="f4421" fmla="*/ f3031 1 2726050"/>
                    <a:gd name="f4422" fmla="*/ f3032 1 3601062"/>
                    <a:gd name="f4423" fmla="*/ f3033 1 2726050"/>
                    <a:gd name="f4424" fmla="*/ f3034 1 3601062"/>
                    <a:gd name="f4425" fmla="*/ f3035 1 2726050"/>
                    <a:gd name="f4426" fmla="*/ f3036 1 3601062"/>
                    <a:gd name="f4427" fmla="*/ f3037 1 2726050"/>
                    <a:gd name="f4428" fmla="*/ f3038 1 3601062"/>
                    <a:gd name="f4429" fmla="*/ f3039 1 2726050"/>
                    <a:gd name="f4430" fmla="*/ f3040 1 3601062"/>
                    <a:gd name="f4431" fmla="*/ f3041 1 2726050"/>
                    <a:gd name="f4432" fmla="*/ f3042 1 3601062"/>
                    <a:gd name="f4433" fmla="*/ f3043 1 2726050"/>
                    <a:gd name="f4434" fmla="*/ f3044 1 3601062"/>
                    <a:gd name="f4435" fmla="*/ f3045 1 2726050"/>
                    <a:gd name="f4436" fmla="*/ f3046 1 3601062"/>
                    <a:gd name="f4437" fmla="*/ f3047 1 2726050"/>
                    <a:gd name="f4438" fmla="*/ f3048 1 2726050"/>
                    <a:gd name="f4439" fmla="*/ f3049 1 3601062"/>
                    <a:gd name="f4440" fmla="*/ f3050 1 2726050"/>
                    <a:gd name="f4441" fmla="*/ f3051 1 3601062"/>
                    <a:gd name="f4442" fmla="*/ f3052 1 2726050"/>
                    <a:gd name="f4443" fmla="*/ f3053 1 3601062"/>
                    <a:gd name="f4444" fmla="*/ f3054 1 2726050"/>
                    <a:gd name="f4445" fmla="*/ f3055 1 3601062"/>
                    <a:gd name="f4446" fmla="*/ f3056 1 2726050"/>
                    <a:gd name="f4447" fmla="*/ f3057 1 3601062"/>
                    <a:gd name="f4448" fmla="*/ f3058 1 2726050"/>
                    <a:gd name="f4449" fmla="*/ f3059 1 3601062"/>
                    <a:gd name="f4450" fmla="*/ f3060 1 2726050"/>
                    <a:gd name="f4451" fmla="*/ f3061 1 3601062"/>
                    <a:gd name="f4452" fmla="*/ f3062 1 2726050"/>
                    <a:gd name="f4453" fmla="*/ f3063 1 3601062"/>
                    <a:gd name="f4454" fmla="*/ f3064 1 2726050"/>
                    <a:gd name="f4455" fmla="*/ f3065 1 3601062"/>
                    <a:gd name="f4456" fmla="*/ f3066 1 2726050"/>
                    <a:gd name="f4457" fmla="*/ f3067 1 3601062"/>
                    <a:gd name="f4458" fmla="*/ f3068 1 3601062"/>
                    <a:gd name="f4459" fmla="*/ f3069 1 2726050"/>
                    <a:gd name="f4460" fmla="*/ f3070 1 3601062"/>
                    <a:gd name="f4461" fmla="*/ f3071 1 2726050"/>
                    <a:gd name="f4462" fmla="*/ f3072 1 3601062"/>
                    <a:gd name="f4463" fmla="*/ f3073 1 2726050"/>
                    <a:gd name="f4464" fmla="*/ f3074 1 3601062"/>
                    <a:gd name="f4465" fmla="*/ f3075 1 2726050"/>
                    <a:gd name="f4466" fmla="*/ f3076 1 3601062"/>
                    <a:gd name="f4467" fmla="*/ f3077 1 2726050"/>
                    <a:gd name="f4468" fmla="*/ f3078 1 3601062"/>
                    <a:gd name="f4469" fmla="*/ f3079 1 2726050"/>
                    <a:gd name="f4470" fmla="*/ f3080 1 3601062"/>
                    <a:gd name="f4471" fmla="*/ f3081 1 2726050"/>
                    <a:gd name="f4472" fmla="*/ f3082 1 3601062"/>
                    <a:gd name="f4473" fmla="*/ f3083 1 2726050"/>
                    <a:gd name="f4474" fmla="*/ f3084 1 3601062"/>
                    <a:gd name="f4475" fmla="*/ f3085 1 2726050"/>
                    <a:gd name="f4476" fmla="*/ f3086 1 3601062"/>
                    <a:gd name="f4477" fmla="*/ f3087 1 2726050"/>
                    <a:gd name="f4478" fmla="*/ f3088 1 3601062"/>
                    <a:gd name="f4479" fmla="*/ f3089 1 2726050"/>
                    <a:gd name="f4480" fmla="*/ f3090 1 3601062"/>
                    <a:gd name="f4481" fmla="*/ f3091 1 2726050"/>
                    <a:gd name="f4482" fmla="*/ f3092 1 3601062"/>
                    <a:gd name="f4483" fmla="*/ f3093 1 2726050"/>
                    <a:gd name="f4484" fmla="*/ f3094 1 3601062"/>
                    <a:gd name="f4485" fmla="*/ f3095 1 2726050"/>
                    <a:gd name="f4486" fmla="*/ f3096 1 3601062"/>
                    <a:gd name="f4487" fmla="*/ f3097 1 2726050"/>
                    <a:gd name="f4488" fmla="*/ f3098 1 3601062"/>
                    <a:gd name="f4489" fmla="*/ f3099 1 2726050"/>
                    <a:gd name="f4490" fmla="*/ f3100 1 3601062"/>
                    <a:gd name="f4491" fmla="*/ f3101 1 2726050"/>
                    <a:gd name="f4492" fmla="*/ f3102 1 3601062"/>
                    <a:gd name="f4493" fmla="*/ f3103 1 2726050"/>
                    <a:gd name="f4494" fmla="*/ f3104 1 3601062"/>
                    <a:gd name="f4495" fmla="*/ f3105 1 2726050"/>
                    <a:gd name="f4496" fmla="*/ f3106 1 3601062"/>
                    <a:gd name="f4497" fmla="*/ f3107 1 2726050"/>
                    <a:gd name="f4498" fmla="*/ f3108 1 3601062"/>
                    <a:gd name="f4499" fmla="*/ f3109 1 2726050"/>
                    <a:gd name="f4500" fmla="*/ f3110 1 3601062"/>
                    <a:gd name="f4501" fmla="*/ f3111 1 2726050"/>
                    <a:gd name="f4502" fmla="*/ f3112 1 3601062"/>
                    <a:gd name="f4503" fmla="*/ f3113 1 2726050"/>
                    <a:gd name="f4504" fmla="*/ f3114 1 3601062"/>
                    <a:gd name="f4505" fmla="*/ f3115 1 2726050"/>
                    <a:gd name="f4506" fmla="*/ f3116 1 3601062"/>
                    <a:gd name="f4507" fmla="*/ f3117 1 2726050"/>
                    <a:gd name="f4508" fmla="*/ f3118 1 3601062"/>
                    <a:gd name="f4509" fmla="*/ f3119 1 2726050"/>
                    <a:gd name="f4510" fmla="*/ f3120 1 3601062"/>
                    <a:gd name="f4511" fmla="*/ f3121 1 2726050"/>
                    <a:gd name="f4512" fmla="*/ f3122 1 3601062"/>
                    <a:gd name="f4513" fmla="*/ f3123 1 2726050"/>
                    <a:gd name="f4514" fmla="*/ f3124 1 3601062"/>
                    <a:gd name="f4515" fmla="*/ f3125 1 2726050"/>
                    <a:gd name="f4516" fmla="*/ f3126 1 3601062"/>
                    <a:gd name="f4517" fmla="*/ f3127 1 2726050"/>
                    <a:gd name="f4518" fmla="*/ f3128 1 3601062"/>
                    <a:gd name="f4519" fmla="*/ f3129 1 2726050"/>
                    <a:gd name="f4520" fmla="*/ f3130 1 3601062"/>
                    <a:gd name="f4521" fmla="*/ f3131 1 2726050"/>
                    <a:gd name="f4522" fmla="*/ f3132 1 3601062"/>
                    <a:gd name="f4523" fmla="*/ f3133 1 2726050"/>
                    <a:gd name="f4524" fmla="*/ f3134 1 3601062"/>
                    <a:gd name="f4525" fmla="*/ f3135 1 2726050"/>
                    <a:gd name="f4526" fmla="*/ f3136 1 3601062"/>
                    <a:gd name="f4527" fmla="*/ f3137 1 2726050"/>
                    <a:gd name="f4528" fmla="*/ f3138 1 3601062"/>
                    <a:gd name="f4529" fmla="*/ f3139 1 2726050"/>
                    <a:gd name="f4530" fmla="*/ f3140 1 3601062"/>
                    <a:gd name="f4531" fmla="*/ f3141 1 2726050"/>
                    <a:gd name="f4532" fmla="*/ f3142 1 3601062"/>
                    <a:gd name="f4533" fmla="*/ f3143 1 2726050"/>
                    <a:gd name="f4534" fmla="*/ f3144 1 3601062"/>
                    <a:gd name="f4535" fmla="*/ f3145 1 2726050"/>
                    <a:gd name="f4536" fmla="*/ f3146 1 3601062"/>
                    <a:gd name="f4537" fmla="*/ f3147 1 2726050"/>
                    <a:gd name="f4538" fmla="*/ f3148 1 3601062"/>
                    <a:gd name="f4539" fmla="*/ f3149 1 2726050"/>
                    <a:gd name="f4540" fmla="*/ f3150 1 3601062"/>
                    <a:gd name="f4541" fmla="*/ f3151 1 2726050"/>
                    <a:gd name="f4542" fmla="*/ f3152 1 3601062"/>
                    <a:gd name="f4543" fmla="*/ f3153 1 2726050"/>
                    <a:gd name="f4544" fmla="*/ f3154 1 3601062"/>
                    <a:gd name="f4545" fmla="*/ f3155 1 2726050"/>
                    <a:gd name="f4546" fmla="*/ f3156 1 3601062"/>
                    <a:gd name="f4547" fmla="*/ f3157 1 2726050"/>
                    <a:gd name="f4548" fmla="*/ f3158 1 3601062"/>
                    <a:gd name="f4549" fmla="*/ f3159 1 2726050"/>
                    <a:gd name="f4550" fmla="*/ f3160 1 3601062"/>
                    <a:gd name="f4551" fmla="*/ f3161 1 2726050"/>
                    <a:gd name="f4552" fmla="*/ f3162 1 3601062"/>
                    <a:gd name="f4553" fmla="*/ f3163 1 2726050"/>
                    <a:gd name="f4554" fmla="*/ f3164 1 3601062"/>
                    <a:gd name="f4555" fmla="*/ f3165 1 2726050"/>
                    <a:gd name="f4556" fmla="*/ f3166 1 3601062"/>
                    <a:gd name="f4557" fmla="*/ f3167 1 2726050"/>
                    <a:gd name="f4558" fmla="*/ f3168 1 3601062"/>
                    <a:gd name="f4559" fmla="*/ f3169 1 2726050"/>
                    <a:gd name="f4560" fmla="*/ f3170 1 3601062"/>
                    <a:gd name="f4561" fmla="*/ f3171 1 2726050"/>
                    <a:gd name="f4562" fmla="*/ f3172 1 3601062"/>
                    <a:gd name="f4563" fmla="*/ f3173 1 2726050"/>
                    <a:gd name="f4564" fmla="*/ f3174 1 3601062"/>
                    <a:gd name="f4565" fmla="*/ f3175 1 2726050"/>
                    <a:gd name="f4566" fmla="*/ f3176 1 3601062"/>
                    <a:gd name="f4567" fmla="*/ f3177 1 2726050"/>
                    <a:gd name="f4568" fmla="*/ f3178 1 3601062"/>
                    <a:gd name="f4569" fmla="*/ f3179 1 2726050"/>
                    <a:gd name="f4570" fmla="*/ f3180 1 3601062"/>
                    <a:gd name="f4571" fmla="*/ f3181 1 2726050"/>
                    <a:gd name="f4572" fmla="*/ f3182 1 3601062"/>
                    <a:gd name="f4573" fmla="*/ f3183 1 2726050"/>
                    <a:gd name="f4574" fmla="*/ f3184 1 3601062"/>
                    <a:gd name="f4575" fmla="*/ f3185 1 2726050"/>
                    <a:gd name="f4576" fmla="*/ f3186 1 3601062"/>
                    <a:gd name="f4577" fmla="*/ f3187 1 2726050"/>
                    <a:gd name="f4578" fmla="*/ f3188 1 3601062"/>
                    <a:gd name="f4579" fmla="*/ f3189 1 2726050"/>
                    <a:gd name="f4580" fmla="*/ f3190 1 3601062"/>
                    <a:gd name="f4581" fmla="*/ f3191 1 2726050"/>
                    <a:gd name="f4582" fmla="*/ f3192 1 3601062"/>
                    <a:gd name="f4583" fmla="*/ f3193 1 2726050"/>
                    <a:gd name="f4584" fmla="*/ f3194 1 3601062"/>
                    <a:gd name="f4585" fmla="*/ f3195 1 2726050"/>
                    <a:gd name="f4586" fmla="*/ f3196 1 3601062"/>
                    <a:gd name="f4587" fmla="*/ f3197 1 2726050"/>
                    <a:gd name="f4588" fmla="*/ f3198 1 3601062"/>
                    <a:gd name="f4589" fmla="*/ f3199 1 2726050"/>
                    <a:gd name="f4590" fmla="*/ f3200 1 3601062"/>
                    <a:gd name="f4591" fmla="*/ f3201 1 2726050"/>
                    <a:gd name="f4592" fmla="*/ f3202 1 3601062"/>
                    <a:gd name="f4593" fmla="*/ f3203 1 2726050"/>
                    <a:gd name="f4594" fmla="*/ f3204 1 3601062"/>
                    <a:gd name="f4595" fmla="*/ f3205 1 2726050"/>
                    <a:gd name="f4596" fmla="*/ f3206 1 3601062"/>
                    <a:gd name="f4597" fmla="*/ f3207 1 2726050"/>
                    <a:gd name="f4598" fmla="*/ f3208 1 3601062"/>
                    <a:gd name="f4599" fmla="*/ f3209 1 2726050"/>
                    <a:gd name="f4600" fmla="*/ f3210 1 3601062"/>
                    <a:gd name="f4601" fmla="*/ f3211 1 2726050"/>
                    <a:gd name="f4602" fmla="*/ f3212 1 3601062"/>
                    <a:gd name="f4603" fmla="*/ f3213 1 2726050"/>
                    <a:gd name="f4604" fmla="*/ f3214 1 3601062"/>
                    <a:gd name="f4605" fmla="*/ f3215 1 2726050"/>
                    <a:gd name="f4606" fmla="*/ f3216 1 3601062"/>
                    <a:gd name="f4607" fmla="*/ f3217 1 2726050"/>
                    <a:gd name="f4608" fmla="*/ f3218 1 3601062"/>
                    <a:gd name="f4609" fmla="*/ f3219 1 2726050"/>
                    <a:gd name="f4610" fmla="*/ f3220 1 3601062"/>
                    <a:gd name="f4611" fmla="*/ f3221 1 2726050"/>
                    <a:gd name="f4612" fmla="*/ f3222 1 3601062"/>
                    <a:gd name="f4613" fmla="*/ f3223 1 2726050"/>
                    <a:gd name="f4614" fmla="*/ f3224 1 3601062"/>
                    <a:gd name="f4615" fmla="*/ f3225 1 2726050"/>
                    <a:gd name="f4616" fmla="*/ f3226 1 3601062"/>
                    <a:gd name="f4617" fmla="*/ f3227 1 2726050"/>
                    <a:gd name="f4618" fmla="*/ f3228 1 3601062"/>
                    <a:gd name="f4619" fmla="*/ f3229 1 2726050"/>
                    <a:gd name="f4620" fmla="*/ f3230 1 3601062"/>
                    <a:gd name="f4621" fmla="*/ f3231 1 2726050"/>
                    <a:gd name="f4622" fmla="*/ f3232 1 3601062"/>
                    <a:gd name="f4623" fmla="*/ f3233 1 2726050"/>
                    <a:gd name="f4624" fmla="*/ f3234 1 3601062"/>
                    <a:gd name="f4625" fmla="*/ f3235 1 2726050"/>
                    <a:gd name="f4626" fmla="*/ f3236 1 3601062"/>
                    <a:gd name="f4627" fmla="*/ f3237 1 2726050"/>
                    <a:gd name="f4628" fmla="*/ f3238 1 3601062"/>
                    <a:gd name="f4629" fmla="*/ f3239 1 2726050"/>
                    <a:gd name="f4630" fmla="*/ f3240 1 3601062"/>
                    <a:gd name="f4631" fmla="*/ f3241 1 2726050"/>
                    <a:gd name="f4632" fmla="*/ f3242 1 3601062"/>
                    <a:gd name="f4633" fmla="*/ f3243 1 2726050"/>
                    <a:gd name="f4634" fmla="*/ f3244 1 3601062"/>
                    <a:gd name="f4635" fmla="*/ f3245 1 2726050"/>
                    <a:gd name="f4636" fmla="*/ f3246 1 3601062"/>
                    <a:gd name="f4637" fmla="*/ f3247 1 2726050"/>
                    <a:gd name="f4638" fmla="*/ f3248 1 3601062"/>
                    <a:gd name="f4639" fmla="*/ f3249 1 2726050"/>
                    <a:gd name="f4640" fmla="*/ f3250 1 3601062"/>
                    <a:gd name="f4641" fmla="*/ f3251 1 2726050"/>
                    <a:gd name="f4642" fmla="*/ f3252 1 3601062"/>
                    <a:gd name="f4643" fmla="*/ f3253 1 2726050"/>
                    <a:gd name="f4644" fmla="*/ f3254 1 3601062"/>
                    <a:gd name="f4645" fmla="*/ f3255 1 2726050"/>
                    <a:gd name="f4646" fmla="*/ f3256 1 3601062"/>
                    <a:gd name="f4647" fmla="*/ f3257 1 2726050"/>
                    <a:gd name="f4648" fmla="*/ f3258 1 3601062"/>
                    <a:gd name="f4649" fmla="*/ f3259 1 2726050"/>
                    <a:gd name="f4650" fmla="*/ f3260 1 3601062"/>
                    <a:gd name="f4651" fmla="*/ f3261 1 2726050"/>
                    <a:gd name="f4652" fmla="*/ f3262 1 3601062"/>
                    <a:gd name="f4653" fmla="*/ f3263 1 2726050"/>
                    <a:gd name="f4654" fmla="*/ f3264 1 3601062"/>
                    <a:gd name="f4655" fmla="*/ f3265 1 2726050"/>
                    <a:gd name="f4656" fmla="*/ f3266 1 3601062"/>
                    <a:gd name="f4657" fmla="*/ f3267 1 2726050"/>
                    <a:gd name="f4658" fmla="*/ f3268 1 3601062"/>
                    <a:gd name="f4659" fmla="*/ f3269 1 2726050"/>
                    <a:gd name="f4660" fmla="*/ f3270 1 3601062"/>
                    <a:gd name="f4661" fmla="*/ f3271 1 2726050"/>
                    <a:gd name="f4662" fmla="*/ f3272 1 3601062"/>
                    <a:gd name="f4663" fmla="*/ f3273 1 2726050"/>
                    <a:gd name="f4664" fmla="*/ f3274 1 3601062"/>
                    <a:gd name="f4665" fmla="*/ f3275 1 2726050"/>
                    <a:gd name="f4666" fmla="*/ f3276 1 3601062"/>
                    <a:gd name="f4667" fmla="*/ f3277 1 2726050"/>
                    <a:gd name="f4668" fmla="*/ f3278 1 3601062"/>
                    <a:gd name="f4669" fmla="*/ f3279 1 2726050"/>
                    <a:gd name="f4670" fmla="*/ f3280 1 3601062"/>
                    <a:gd name="f4671" fmla="*/ f3281 1 2726050"/>
                    <a:gd name="f4672" fmla="*/ f3282 1 3601062"/>
                    <a:gd name="f4673" fmla="*/ f3283 1 2726050"/>
                    <a:gd name="f4674" fmla="*/ f3284 1 3601062"/>
                    <a:gd name="f4675" fmla="*/ f3285 1 2726050"/>
                    <a:gd name="f4676" fmla="*/ f3286 1 3601062"/>
                    <a:gd name="f4677" fmla="*/ f3287 1 2726050"/>
                    <a:gd name="f4678" fmla="*/ f3288 1 3601062"/>
                    <a:gd name="f4679" fmla="*/ f3289 1 2726050"/>
                    <a:gd name="f4680" fmla="*/ f3290 1 3601062"/>
                    <a:gd name="f4681" fmla="*/ f3291 1 2726050"/>
                    <a:gd name="f4682" fmla="*/ f3292 1 3601062"/>
                    <a:gd name="f4683" fmla="*/ f3293 1 2726050"/>
                    <a:gd name="f4684" fmla="*/ f3294 1 3601062"/>
                    <a:gd name="f4685" fmla="*/ f3295 1 2726050"/>
                    <a:gd name="f4686" fmla="*/ f3296 1 3601062"/>
                    <a:gd name="f4687" fmla="*/ f3297 1 2726050"/>
                    <a:gd name="f4688" fmla="*/ f3298 1 3601062"/>
                    <a:gd name="f4689" fmla="*/ f3299 1 2726050"/>
                    <a:gd name="f4690" fmla="*/ f3300 1 3601062"/>
                    <a:gd name="f4691" fmla="*/ f3301 1 2726050"/>
                    <a:gd name="f4692" fmla="*/ f3302 1 3601062"/>
                    <a:gd name="f4693" fmla="*/ f3303 1 2726050"/>
                    <a:gd name="f4694" fmla="*/ f3304 1 3601062"/>
                    <a:gd name="f4695" fmla="*/ f3305 1 2726050"/>
                    <a:gd name="f4696" fmla="*/ f3306 1 3601062"/>
                    <a:gd name="f4697" fmla="*/ f3307 1 2726050"/>
                    <a:gd name="f4698" fmla="*/ f3308 1 3601062"/>
                    <a:gd name="f4699" fmla="*/ f3309 1 2726050"/>
                    <a:gd name="f4700" fmla="*/ f3310 1 3601062"/>
                    <a:gd name="f4701" fmla="*/ f3311 1 2726050"/>
                    <a:gd name="f4702" fmla="*/ f3312 1 3601062"/>
                    <a:gd name="f4703" fmla="*/ f3313 1 2726050"/>
                    <a:gd name="f4704" fmla="*/ f3314 1 3601062"/>
                    <a:gd name="f4705" fmla="*/ f3315 1 2726050"/>
                    <a:gd name="f4706" fmla="*/ f3316 1 3601062"/>
                    <a:gd name="f4707" fmla="*/ f3317 1 2726050"/>
                    <a:gd name="f4708" fmla="*/ f3318 1 3601062"/>
                    <a:gd name="f4709" fmla="*/ f3319 1 2726050"/>
                    <a:gd name="f4710" fmla="*/ f3320 1 3601062"/>
                    <a:gd name="f4711" fmla="*/ f3321 1 2726050"/>
                    <a:gd name="f4712" fmla="*/ f3322 1 3601062"/>
                    <a:gd name="f4713" fmla="*/ f3323 1 2726050"/>
                    <a:gd name="f4714" fmla="*/ f3324 1 3601062"/>
                    <a:gd name="f4715" fmla="*/ f3325 1 2726050"/>
                    <a:gd name="f4716" fmla="*/ f3326 1 3601062"/>
                    <a:gd name="f4717" fmla="*/ f3327 1 2726050"/>
                    <a:gd name="f4718" fmla="*/ f3328 1 3601062"/>
                    <a:gd name="f4719" fmla="*/ f3329 1 2726050"/>
                    <a:gd name="f4720" fmla="*/ f3330 1 3601062"/>
                    <a:gd name="f4721" fmla="*/ f3331 1 2726050"/>
                    <a:gd name="f4722" fmla="*/ f3332 1 3601062"/>
                    <a:gd name="f4723" fmla="*/ f3333 1 2726050"/>
                    <a:gd name="f4724" fmla="*/ f3334 1 3601062"/>
                    <a:gd name="f4725" fmla="*/ f3335 1 2726050"/>
                    <a:gd name="f4726" fmla="*/ f3336 1 3601062"/>
                    <a:gd name="f4727" fmla="*/ f3337 1 2726050"/>
                    <a:gd name="f4728" fmla="*/ f3338 1 3601062"/>
                    <a:gd name="f4729" fmla="*/ f3339 1 2726050"/>
                    <a:gd name="f4730" fmla="*/ f3340 1 3601062"/>
                    <a:gd name="f4731" fmla="*/ f3341 1 2726050"/>
                    <a:gd name="f4732" fmla="*/ f3342 1 3601062"/>
                    <a:gd name="f4733" fmla="*/ f3343 1 2726050"/>
                    <a:gd name="f4734" fmla="*/ f3344 1 3601062"/>
                    <a:gd name="f4735" fmla="*/ f3345 1 2726050"/>
                    <a:gd name="f4736" fmla="*/ f3346 1 3601062"/>
                    <a:gd name="f4737" fmla="*/ f3347 1 2726050"/>
                    <a:gd name="f4738" fmla="*/ f3348 1 3601062"/>
                    <a:gd name="f4739" fmla="*/ f3349 1 2726050"/>
                    <a:gd name="f4740" fmla="*/ f3350 1 3601062"/>
                    <a:gd name="f4741" fmla="*/ f3351 1 2726050"/>
                    <a:gd name="f4742" fmla="*/ f3352 1 3601062"/>
                    <a:gd name="f4743" fmla="*/ f3353 1 3601062"/>
                    <a:gd name="f4744" fmla="*/ f3354 1 2726050"/>
                    <a:gd name="f4745" fmla="*/ f3355 1 3601062"/>
                    <a:gd name="f4746" fmla="*/ f3356 1 3601062"/>
                    <a:gd name="f4747" fmla="*/ f3357 1 2726050"/>
                    <a:gd name="f4748" fmla="*/ f3358 1 3601062"/>
                    <a:gd name="f4749" fmla="*/ f3359 1 2726050"/>
                    <a:gd name="f4750" fmla="*/ f3360 1 3601062"/>
                    <a:gd name="f4751" fmla="*/ f3361 1 2726050"/>
                    <a:gd name="f4752" fmla="*/ f3362 1 3601062"/>
                    <a:gd name="f4753" fmla="*/ f3363 1 2726050"/>
                    <a:gd name="f4754" fmla="*/ f3364 1 3601062"/>
                    <a:gd name="f4755" fmla="*/ f3365 1 2726050"/>
                    <a:gd name="f4756" fmla="*/ f3366 1 3601062"/>
                    <a:gd name="f4757" fmla="*/ f3367 1 2726050"/>
                    <a:gd name="f4758" fmla="*/ f3368 1 3601062"/>
                    <a:gd name="f4759" fmla="*/ f3369 1 2726050"/>
                    <a:gd name="f4760" fmla="*/ f3370 1 3601062"/>
                    <a:gd name="f4761" fmla="*/ f3371 1 2726050"/>
                    <a:gd name="f4762" fmla="*/ f3372 1 3601062"/>
                    <a:gd name="f4763" fmla="*/ f3373 1 2726050"/>
                    <a:gd name="f4764" fmla="*/ f3374 1 3601062"/>
                    <a:gd name="f4765" fmla="*/ f3375 1 2726050"/>
                    <a:gd name="f4766" fmla="*/ f3376 1 3601062"/>
                    <a:gd name="f4767" fmla="*/ f3377 1 2726050"/>
                    <a:gd name="f4768" fmla="*/ f3378 1 3601062"/>
                    <a:gd name="f4769" fmla="*/ f3379 1 2726050"/>
                    <a:gd name="f4770" fmla="*/ f3380 1 3601062"/>
                    <a:gd name="f4771" fmla="*/ f3381 1 2726050"/>
                    <a:gd name="f4772" fmla="*/ f3382 1 3601062"/>
                    <a:gd name="f4773" fmla="*/ f3383 1 2726050"/>
                    <a:gd name="f4774" fmla="*/ f3384 1 3601062"/>
                    <a:gd name="f4775" fmla="*/ f3385 1 2726050"/>
                    <a:gd name="f4776" fmla="*/ f3386 1 3601062"/>
                    <a:gd name="f4777" fmla="*/ f3387 1 2726050"/>
                    <a:gd name="f4778" fmla="*/ f3388 1 3601062"/>
                    <a:gd name="f4779" fmla="*/ f3389 1 2726050"/>
                    <a:gd name="f4780" fmla="*/ f3390 1 3601062"/>
                    <a:gd name="f4781" fmla="*/ f3391 1 2726050"/>
                    <a:gd name="f4782" fmla="*/ f3392 1 3601062"/>
                    <a:gd name="f4783" fmla="*/ f3393 1 2726050"/>
                    <a:gd name="f4784" fmla="*/ f3394 1 3601062"/>
                    <a:gd name="f4785" fmla="*/ f3395 1 2726050"/>
                    <a:gd name="f4786" fmla="*/ f3396 1 3601062"/>
                    <a:gd name="f4787" fmla="*/ f3397 1 2726050"/>
                    <a:gd name="f4788" fmla="*/ f3398 1 3601062"/>
                    <a:gd name="f4789" fmla="*/ f3399 1 2726050"/>
                    <a:gd name="f4790" fmla="*/ f3400 1 3601062"/>
                    <a:gd name="f4791" fmla="*/ f3401 1 2726050"/>
                    <a:gd name="f4792" fmla="*/ f3402 1 3601062"/>
                    <a:gd name="f4793" fmla="*/ f3403 1 2726050"/>
                    <a:gd name="f4794" fmla="*/ f3404 1 3601062"/>
                    <a:gd name="f4795" fmla="*/ f3405 1 2726050"/>
                    <a:gd name="f4796" fmla="*/ f3406 1 3601062"/>
                    <a:gd name="f4797" fmla="*/ f3407 1 2726050"/>
                    <a:gd name="f4798" fmla="*/ f3408 1 3601062"/>
                    <a:gd name="f4799" fmla="*/ f3409 1 3601062"/>
                    <a:gd name="f4800" fmla="*/ f3410 1 2726050"/>
                    <a:gd name="f4801" fmla="*/ f3411 1 3601062"/>
                    <a:gd name="f4802" fmla="*/ f3412 1 2726050"/>
                    <a:gd name="f4803" fmla="*/ f3413 1 3601062"/>
                    <a:gd name="f4804" fmla="*/ f3414 1 2726050"/>
                    <a:gd name="f4805" fmla="*/ f3415 1 3601062"/>
                    <a:gd name="f4806" fmla="*/ f3416 1 2726050"/>
                    <a:gd name="f4807" fmla="*/ f3417 1 3601062"/>
                    <a:gd name="f4808" fmla="*/ f3418 1 2726050"/>
                    <a:gd name="f4809" fmla="*/ f3419 1 3601062"/>
                    <a:gd name="f4810" fmla="*/ f3420 1 2726050"/>
                    <a:gd name="f4811" fmla="*/ f3421 1 3601062"/>
                    <a:gd name="f4812" fmla="*/ f3422 1 2726050"/>
                    <a:gd name="f4813" fmla="*/ f3423 1 3601062"/>
                    <a:gd name="f4814" fmla="*/ f3424 1 2726050"/>
                    <a:gd name="f4815" fmla="*/ f3425 1 3601062"/>
                    <a:gd name="f4816" fmla="*/ f3426 1 2726050"/>
                    <a:gd name="f4817" fmla="*/ f3427 1 3601062"/>
                    <a:gd name="f4818" fmla="*/ f3428 1 2726050"/>
                    <a:gd name="f4819" fmla="*/ f3429 1 3601062"/>
                    <a:gd name="f4820" fmla="*/ f3430 1 2726050"/>
                    <a:gd name="f4821" fmla="*/ f3431 1 3601062"/>
                    <a:gd name="f4822" fmla="*/ f3432 1 2726050"/>
                    <a:gd name="f4823" fmla="*/ f3433 1 3601062"/>
                    <a:gd name="f4824" fmla="*/ f3434 1 2726050"/>
                    <a:gd name="f4825" fmla="*/ f3435 1 3601062"/>
                    <a:gd name="f4826" fmla="*/ f3436 1 2726050"/>
                    <a:gd name="f4827" fmla="*/ f3437 1 3601062"/>
                    <a:gd name="f4828" fmla="*/ f3438 1 3601062"/>
                    <a:gd name="f4829" fmla="*/ f3439 1 2726050"/>
                    <a:gd name="f4830" fmla="*/ f3440 1 3601062"/>
                    <a:gd name="f4831" fmla="*/ f3441 1 2726050"/>
                    <a:gd name="f4832" fmla="*/ f3442 1 3601062"/>
                    <a:gd name="f4833" fmla="*/ f3443 1 2726050"/>
                    <a:gd name="f4834" fmla="*/ f3444 1 3601062"/>
                    <a:gd name="f4835" fmla="*/ f3445 1 2726050"/>
                    <a:gd name="f4836" fmla="*/ f3446 1 3601062"/>
                    <a:gd name="f4837" fmla="*/ f3447 1 2726050"/>
                    <a:gd name="f4838" fmla="*/ f3448 1 2726050"/>
                    <a:gd name="f4839" fmla="*/ f3449 1 3601062"/>
                    <a:gd name="f4840" fmla="*/ f3450 1 2726050"/>
                    <a:gd name="f4841" fmla="*/ f3451 1 3601062"/>
                    <a:gd name="f4842" fmla="*/ f3452 1 2726050"/>
                    <a:gd name="f4843" fmla="*/ f3453 1 3601062"/>
                    <a:gd name="f4844" fmla="*/ f3454 1 2726050"/>
                    <a:gd name="f4845" fmla="*/ f3455 1 3601062"/>
                    <a:gd name="f4846" fmla="*/ f3456 1 2726050"/>
                    <a:gd name="f4847" fmla="*/ f3457 1 3601062"/>
                    <a:gd name="f4848" fmla="*/ f3458 1 2726050"/>
                    <a:gd name="f4849" fmla="*/ f3459 1 3601062"/>
                    <a:gd name="f4850" fmla="*/ f3460 1 2726050"/>
                    <a:gd name="f4851" fmla="*/ f3461 1 3601062"/>
                    <a:gd name="f4852" fmla="*/ f3462 1 2726050"/>
                    <a:gd name="f4853" fmla="*/ f3463 1 3601062"/>
                    <a:gd name="f4854" fmla="*/ f3464 1 2726050"/>
                    <a:gd name="f4855" fmla="*/ f3465 1 3601062"/>
                    <a:gd name="f4856" fmla="*/ f3466 1 2726050"/>
                    <a:gd name="f4857" fmla="*/ f3467 1 3601062"/>
                    <a:gd name="f4858" fmla="*/ f3468 1 2726050"/>
                    <a:gd name="f4859" fmla="*/ f3469 1 3601062"/>
                    <a:gd name="f4860" fmla="*/ f3470 1 2726050"/>
                    <a:gd name="f4861" fmla="*/ f3471 1 3601062"/>
                    <a:gd name="f4862" fmla="*/ f3472 1 2726050"/>
                    <a:gd name="f4863" fmla="*/ f3473 1 3601062"/>
                    <a:gd name="f4864" fmla="*/ f3474 1 2726050"/>
                    <a:gd name="f4865" fmla="*/ f3475 1 3601062"/>
                    <a:gd name="f4866" fmla="*/ f3476 1 2726050"/>
                    <a:gd name="f4867" fmla="*/ f3477 1 3601062"/>
                    <a:gd name="f4868" fmla="*/ f3478 1 2726050"/>
                    <a:gd name="f4869" fmla="*/ f3479 1 3601062"/>
                    <a:gd name="f4870" fmla="*/ f3480 1 2726050"/>
                    <a:gd name="f4871" fmla="*/ f3481 1 3601062"/>
                    <a:gd name="f4872" fmla="*/ f3482 1 2726050"/>
                    <a:gd name="f4873" fmla="*/ f3483 1 3601062"/>
                    <a:gd name="f4874" fmla="*/ f3484 1 2726050"/>
                    <a:gd name="f4875" fmla="*/ f3485 1 3601062"/>
                    <a:gd name="f4876" fmla="*/ f3486 1 2726050"/>
                    <a:gd name="f4877" fmla="*/ f3487 1 3601062"/>
                    <a:gd name="f4878" fmla="*/ f3488 1 2726050"/>
                    <a:gd name="f4879" fmla="*/ f3489 1 3601062"/>
                    <a:gd name="f4880" fmla="*/ f3490 1 2726050"/>
                    <a:gd name="f4881" fmla="*/ f3491 1 3601062"/>
                    <a:gd name="f4882" fmla="*/ f3492 1 2726050"/>
                    <a:gd name="f4883" fmla="*/ f3493 1 3601062"/>
                    <a:gd name="f4884" fmla="*/ f3494 1 2726050"/>
                    <a:gd name="f4885" fmla="*/ f3495 1 3601062"/>
                    <a:gd name="f4886" fmla="*/ f3496 1 2726050"/>
                    <a:gd name="f4887" fmla="*/ f3497 1 3601062"/>
                    <a:gd name="f4888" fmla="*/ f3498 1 2726050"/>
                    <a:gd name="f4889" fmla="*/ f3499 1 3601062"/>
                    <a:gd name="f4890" fmla="*/ f3500 1 2726050"/>
                    <a:gd name="f4891" fmla="*/ f3501 1 3601062"/>
                    <a:gd name="f4892" fmla="*/ f3502 1 2726050"/>
                    <a:gd name="f4893" fmla="*/ f3503 1 3601062"/>
                    <a:gd name="f4894" fmla="*/ f3504 1 2726050"/>
                    <a:gd name="f4895" fmla="*/ f3505 1 3601062"/>
                    <a:gd name="f4896" fmla="*/ f3506 1 2726050"/>
                    <a:gd name="f4897" fmla="*/ f3507 1 3601062"/>
                    <a:gd name="f4898" fmla="*/ f3508 1 2726050"/>
                    <a:gd name="f4899" fmla="*/ f3509 1 3601062"/>
                    <a:gd name="f4900" fmla="*/ f3510 1 2726050"/>
                    <a:gd name="f4901" fmla="*/ f3511 1 3601062"/>
                    <a:gd name="f4902" fmla="*/ f3512 1 2726050"/>
                    <a:gd name="f4903" fmla="*/ f3513 1 3601062"/>
                    <a:gd name="f4904" fmla="*/ f3514 1 2726050"/>
                    <a:gd name="f4905" fmla="*/ f3515 1 3601062"/>
                    <a:gd name="f4906" fmla="*/ f3516 1 2726050"/>
                    <a:gd name="f4907" fmla="*/ f3517 1 3601062"/>
                    <a:gd name="f4908" fmla="*/ f3518 1 3601062"/>
                    <a:gd name="f4909" fmla="*/ f3519 1 2726050"/>
                    <a:gd name="f4910" fmla="*/ f3520 1 3601062"/>
                    <a:gd name="f4911" fmla="*/ f3521 1 2726050"/>
                    <a:gd name="f4912" fmla="*/ f3522 1 3601062"/>
                    <a:gd name="f4913" fmla="*/ f3523 1 2726050"/>
                    <a:gd name="f4914" fmla="*/ f3524 1 3601062"/>
                    <a:gd name="f4915" fmla="*/ f3525 1 2726050"/>
                    <a:gd name="f4916" fmla="*/ f3526 1 3601062"/>
                    <a:gd name="f4917" fmla="*/ f3527 1 2726050"/>
                    <a:gd name="f4918" fmla="*/ f3528 1 3601062"/>
                    <a:gd name="f4919" fmla="*/ f3529 1 2726050"/>
                    <a:gd name="f4920" fmla="*/ f3530 1 3601062"/>
                    <a:gd name="f4921" fmla="*/ f3531 1 2726050"/>
                    <a:gd name="f4922" fmla="*/ f3532 1 3601062"/>
                    <a:gd name="f4923" fmla="*/ f3533 1 2726050"/>
                    <a:gd name="f4924" fmla="*/ f3534 1 3601062"/>
                    <a:gd name="f4925" fmla="*/ f3535 1 2726050"/>
                    <a:gd name="f4926" fmla="*/ f3536 1 3601062"/>
                    <a:gd name="f4927" fmla="*/ f3537 1 2726050"/>
                    <a:gd name="f4928" fmla="*/ f3538 1 3601062"/>
                    <a:gd name="f4929" fmla="*/ f3539 1 2726050"/>
                    <a:gd name="f4930" fmla="*/ f3540 1 3601062"/>
                    <a:gd name="f4931" fmla="*/ f3541 1 2726050"/>
                    <a:gd name="f4932" fmla="*/ f3542 1 3601062"/>
                    <a:gd name="f4933" fmla="*/ f3543 1 2726050"/>
                    <a:gd name="f4934" fmla="*/ f3544 1 3601062"/>
                    <a:gd name="f4935" fmla="*/ f3545 1 2726050"/>
                    <a:gd name="f4936" fmla="*/ f3546 1 3601062"/>
                    <a:gd name="f4937" fmla="*/ f3547 1 2726050"/>
                    <a:gd name="f4938" fmla="*/ f3548 1 3601062"/>
                    <a:gd name="f4939" fmla="*/ f3549 1 2726050"/>
                    <a:gd name="f4940" fmla="*/ f3550 1 3601062"/>
                    <a:gd name="f4941" fmla="*/ f3551 1 3601062"/>
                    <a:gd name="f4942" fmla="*/ f3552 1 2726050"/>
                    <a:gd name="f4943" fmla="*/ f3553 1 3601062"/>
                    <a:gd name="f4944" fmla="*/ f3554 1 2726050"/>
                    <a:gd name="f4945" fmla="*/ f3555 1 3601062"/>
                    <a:gd name="f4946" fmla="*/ f3556 1 2726050"/>
                    <a:gd name="f4947" fmla="*/ f3557 1 3601062"/>
                    <a:gd name="f4948" fmla="*/ f3558 1 2726050"/>
                    <a:gd name="f4949" fmla="*/ f3559 1 3601062"/>
                    <a:gd name="f4950" fmla="*/ f3560 1 2726050"/>
                    <a:gd name="f4951" fmla="*/ f3561 1 3601062"/>
                    <a:gd name="f4952" fmla="*/ f3562 1 2726050"/>
                    <a:gd name="f4953" fmla="*/ f3563 1 3601062"/>
                    <a:gd name="f4954" fmla="*/ f3564 1 2726050"/>
                    <a:gd name="f4955" fmla="*/ f3565 1 3601062"/>
                    <a:gd name="f4956" fmla="*/ f3566 1 2726050"/>
                    <a:gd name="f4957" fmla="*/ f3567 1 3601062"/>
                    <a:gd name="f4958" fmla="*/ f3568 1 2726050"/>
                    <a:gd name="f4959" fmla="*/ f3569 1 3601062"/>
                    <a:gd name="f4960" fmla="*/ f3570 1 2726050"/>
                    <a:gd name="f4961" fmla="*/ f3571 1 3601062"/>
                    <a:gd name="f4962" fmla="*/ f3572 1 2726050"/>
                    <a:gd name="f4963" fmla="*/ f3573 1 3601062"/>
                    <a:gd name="f4964" fmla="*/ f3574 1 3601062"/>
                    <a:gd name="f4965" fmla="*/ f3575 1 2726050"/>
                    <a:gd name="f4966" fmla="*/ f3576 1 3601062"/>
                    <a:gd name="f4967" fmla="*/ f3577 1 2726050"/>
                    <a:gd name="f4968" fmla="*/ f3578 1 3601062"/>
                    <a:gd name="f4969" fmla="*/ f3579 1 2726050"/>
                    <a:gd name="f4970" fmla="*/ f3580 1 3601062"/>
                    <a:gd name="f4971" fmla="*/ f3581 1 2726050"/>
                    <a:gd name="f4972" fmla="*/ f3582 1 3601062"/>
                    <a:gd name="f4973" fmla="*/ f3583 1 2726050"/>
                    <a:gd name="f4974" fmla="*/ f3584 1 3601062"/>
                    <a:gd name="f4975" fmla="*/ f3585 1 2726050"/>
                    <a:gd name="f4976" fmla="*/ f3586 1 3601062"/>
                    <a:gd name="f4977" fmla="*/ f3587 1 2726050"/>
                    <a:gd name="f4978" fmla="*/ f3588 1 3601062"/>
                    <a:gd name="f4979" fmla="*/ f3589 1 2726050"/>
                    <a:gd name="f4980" fmla="*/ f3590 1 3601062"/>
                    <a:gd name="f4981" fmla="*/ f3591 1 2726050"/>
                    <a:gd name="f4982" fmla="*/ f3592 1 3601062"/>
                    <a:gd name="f4983" fmla="*/ f3593 1 2726050"/>
                    <a:gd name="f4984" fmla="*/ f3594 1 3601062"/>
                    <a:gd name="f4985" fmla="*/ f3595 1 2726050"/>
                    <a:gd name="f4986" fmla="*/ f3596 1 3601062"/>
                    <a:gd name="f4987" fmla="*/ f3597 1 3601062"/>
                    <a:gd name="f4988" fmla="*/ f3598 1 2726050"/>
                    <a:gd name="f4989" fmla="*/ f3599 1 3601062"/>
                    <a:gd name="f4990" fmla="*/ f3600 1 2726050"/>
                    <a:gd name="f4991" fmla="*/ f3601 1 3601062"/>
                    <a:gd name="f4992" fmla="*/ f3602 1 2726050"/>
                    <a:gd name="f4993" fmla="*/ f3603 1 3601062"/>
                    <a:gd name="f4994" fmla="*/ f3604 1 2726050"/>
                    <a:gd name="f4995" fmla="*/ f3605 1 3601062"/>
                    <a:gd name="f4996" fmla="*/ f3606 1 2726050"/>
                    <a:gd name="f4997" fmla="*/ f3607 1 3601062"/>
                    <a:gd name="f4998" fmla="*/ f3608 1 2726050"/>
                    <a:gd name="f4999" fmla="*/ f3609 1 3601062"/>
                    <a:gd name="f5000" fmla="*/ f3610 1 2726050"/>
                    <a:gd name="f5001" fmla="*/ f3611 1 3601062"/>
                    <a:gd name="f5002" fmla="*/ f3612 1 2726050"/>
                    <a:gd name="f5003" fmla="*/ f3613 1 3601062"/>
                    <a:gd name="f5004" fmla="*/ f3614 1 2726050"/>
                    <a:gd name="f5005" fmla="*/ f3615 1 3601062"/>
                    <a:gd name="f5006" fmla="*/ f3616 1 2726050"/>
                    <a:gd name="f5007" fmla="*/ f3617 1 3601062"/>
                    <a:gd name="f5008" fmla="*/ f3618 1 2726050"/>
                    <a:gd name="f5009" fmla="*/ f3619 1 3601062"/>
                    <a:gd name="f5010" fmla="*/ f3620 1 2726050"/>
                    <a:gd name="f5011" fmla="*/ f3621 1 3601062"/>
                    <a:gd name="f5012" fmla="*/ f3622 1 2726050"/>
                    <a:gd name="f5013" fmla="*/ f3623 1 3601062"/>
                    <a:gd name="f5014" fmla="*/ f3624 1 2726050"/>
                    <a:gd name="f5015" fmla="*/ f3625 1 3601062"/>
                    <a:gd name="f5016" fmla="*/ f3626 1 2726050"/>
                    <a:gd name="f5017" fmla="*/ f3627 1 3601062"/>
                    <a:gd name="f5018" fmla="*/ f3628 1 2726050"/>
                    <a:gd name="f5019" fmla="*/ f3629 1 3601062"/>
                    <a:gd name="f5020" fmla="*/ f3630 1 2726050"/>
                    <a:gd name="f5021" fmla="*/ f3631 1 3601062"/>
                    <a:gd name="f5022" fmla="*/ f3632 1 2726050"/>
                    <a:gd name="f5023" fmla="*/ f3633 1 3601062"/>
                    <a:gd name="f5024" fmla="*/ f3634 1 2726050"/>
                    <a:gd name="f5025" fmla="*/ f3635 1 3601062"/>
                    <a:gd name="f5026" fmla="*/ f3636 1 2726050"/>
                    <a:gd name="f5027" fmla="*/ f3637 1 3601062"/>
                    <a:gd name="f5028" fmla="*/ f3638 1 2726050"/>
                    <a:gd name="f5029" fmla="*/ f3639 1 3601062"/>
                    <a:gd name="f5030" fmla="*/ f3640 1 3601062"/>
                    <a:gd name="f5031" fmla="*/ f3641 1 2726050"/>
                    <a:gd name="f5032" fmla="*/ f3642 1 3601062"/>
                    <a:gd name="f5033" fmla="*/ f3643 1 2726050"/>
                    <a:gd name="f5034" fmla="*/ f3644 1 3601062"/>
                    <a:gd name="f5035" fmla="*/ f3645 1 2726050"/>
                    <a:gd name="f5036" fmla="*/ f3646 1 3601062"/>
                    <a:gd name="f5037" fmla="*/ f3647 1 2726050"/>
                    <a:gd name="f5038" fmla="*/ f3648 1 3601062"/>
                    <a:gd name="f5039" fmla="*/ f3649 1 2726050"/>
                    <a:gd name="f5040" fmla="*/ f3650 1 2726050"/>
                    <a:gd name="f5041" fmla="*/ f3651 1 3601062"/>
                    <a:gd name="f5042" fmla="*/ f3652 1 2726050"/>
                    <a:gd name="f5043" fmla="*/ f3653 1 3601062"/>
                    <a:gd name="f5044" fmla="*/ f3654 1 2726050"/>
                    <a:gd name="f5045" fmla="*/ f3655 1 2726050"/>
                    <a:gd name="f5046" fmla="*/ f3656 1 3601062"/>
                    <a:gd name="f5047" fmla="*/ f3657 1 2726050"/>
                    <a:gd name="f5048" fmla="*/ f3658 1 3601062"/>
                    <a:gd name="f5049" fmla="*/ f3659 1 2726050"/>
                    <a:gd name="f5050" fmla="*/ f3660 1 3601062"/>
                    <a:gd name="f5051" fmla="*/ f3661 1 2726050"/>
                    <a:gd name="f5052" fmla="*/ f3662 1 3601062"/>
                    <a:gd name="f5053" fmla="*/ f3663 1 2726050"/>
                    <a:gd name="f5054" fmla="*/ f3664 1 3601062"/>
                    <a:gd name="f5055" fmla="*/ f3665 1 2726050"/>
                    <a:gd name="f5056" fmla="*/ f3666 1 3601062"/>
                    <a:gd name="f5057" fmla="*/ f3667 1 2726050"/>
                    <a:gd name="f5058" fmla="*/ f3668 1 3601062"/>
                    <a:gd name="f5059" fmla="*/ f3669 1 2726050"/>
                    <a:gd name="f5060" fmla="*/ f3670 1 3601062"/>
                    <a:gd name="f5061" fmla="*/ f3671 1 2726050"/>
                    <a:gd name="f5062" fmla="*/ f3672 1 3601062"/>
                    <a:gd name="f5063" fmla="*/ f3673 1 2726050"/>
                    <a:gd name="f5064" fmla="*/ f3674 1 3601062"/>
                    <a:gd name="f5065" fmla="*/ f3675 1 2726050"/>
                    <a:gd name="f5066" fmla="*/ f3676 1 3601062"/>
                    <a:gd name="f5067" fmla="*/ f3677 1 2726050"/>
                    <a:gd name="f5068" fmla="*/ f3678 1 3601062"/>
                    <a:gd name="f5069" fmla="*/ f3679 1 2726050"/>
                    <a:gd name="f5070" fmla="*/ f3680 1 3601062"/>
                    <a:gd name="f5071" fmla="*/ f3681 1 2726050"/>
                    <a:gd name="f5072" fmla="*/ f3682 1 3601062"/>
                    <a:gd name="f5073" fmla="*/ f3683 1 2726050"/>
                    <a:gd name="f5074" fmla="*/ f3684 1 3601062"/>
                    <a:gd name="f5075" fmla="*/ f3685 1 2726050"/>
                    <a:gd name="f5076" fmla="*/ f3686 1 3601062"/>
                    <a:gd name="f5077" fmla="*/ f3687 1 2726050"/>
                    <a:gd name="f5078" fmla="*/ f3688 1 3601062"/>
                    <a:gd name="f5079" fmla="*/ f3689 1 2726050"/>
                    <a:gd name="f5080" fmla="*/ f3690 1 3601062"/>
                    <a:gd name="f5081" fmla="*/ f3691 1 2726050"/>
                    <a:gd name="f5082" fmla="*/ f3692 1 3601062"/>
                    <a:gd name="f5083" fmla="*/ f3693 1 2726050"/>
                    <a:gd name="f5084" fmla="*/ f3694 1 3601062"/>
                    <a:gd name="f5085" fmla="*/ f3695 1 2726050"/>
                    <a:gd name="f5086" fmla="*/ f3696 1 3601062"/>
                    <a:gd name="f5087" fmla="*/ f3697 1 2726050"/>
                    <a:gd name="f5088" fmla="*/ f3698 1 3601062"/>
                    <a:gd name="f5089" fmla="*/ f3699 1 2726050"/>
                    <a:gd name="f5090" fmla="*/ f3700 1 3601062"/>
                    <a:gd name="f5091" fmla="*/ f3701 1 2726050"/>
                    <a:gd name="f5092" fmla="*/ f3702 1 3601062"/>
                    <a:gd name="f5093" fmla="*/ f3703 1 2726050"/>
                    <a:gd name="f5094" fmla="*/ f3704 1 3601062"/>
                    <a:gd name="f5095" fmla="*/ f3705 1 2726050"/>
                    <a:gd name="f5096" fmla="*/ f3706 1 3601062"/>
                    <a:gd name="f5097" fmla="*/ f3707 1 2726050"/>
                    <a:gd name="f5098" fmla="*/ f3708 1 3601062"/>
                    <a:gd name="f5099" fmla="*/ f3709 1 2726050"/>
                    <a:gd name="f5100" fmla="*/ f3710 1 3601062"/>
                    <a:gd name="f5101" fmla="*/ f3711 1 2726050"/>
                    <a:gd name="f5102" fmla="*/ f3712 1 3601062"/>
                    <a:gd name="f5103" fmla="*/ f3713 1 2726050"/>
                    <a:gd name="f5104" fmla="*/ f3714 1 3601062"/>
                    <a:gd name="f5105" fmla="*/ f3715 1 2726050"/>
                    <a:gd name="f5106" fmla="*/ f3716 1 3601062"/>
                    <a:gd name="f5107" fmla="*/ f3717 1 2726050"/>
                    <a:gd name="f5108" fmla="*/ f3718 1 3601062"/>
                    <a:gd name="f5109" fmla="*/ f3719 1 2726050"/>
                    <a:gd name="f5110" fmla="*/ f3720 1 3601062"/>
                    <a:gd name="f5111" fmla="*/ f3721 1 2726050"/>
                    <a:gd name="f5112" fmla="*/ f3722 1 3601062"/>
                    <a:gd name="f5113" fmla="*/ f3723 1 2726050"/>
                    <a:gd name="f5114" fmla="*/ f3724 1 3601062"/>
                    <a:gd name="f5115" fmla="*/ f3725 1 2726050"/>
                    <a:gd name="f5116" fmla="*/ f3726 1 3601062"/>
                    <a:gd name="f5117" fmla="*/ f3727 1 3601062"/>
                    <a:gd name="f5118" fmla="*/ f3728 1 2726050"/>
                    <a:gd name="f5119" fmla="*/ f3729 1 3601062"/>
                    <a:gd name="f5120" fmla="*/ f3730 1 2726050"/>
                    <a:gd name="f5121" fmla="*/ f3731 1 3601062"/>
                    <a:gd name="f5122" fmla="*/ f3732 1 2726050"/>
                    <a:gd name="f5123" fmla="*/ f3733 1 3601062"/>
                    <a:gd name="f5124" fmla="*/ f3734 1 2726050"/>
                    <a:gd name="f5125" fmla="*/ f3735 1 3601062"/>
                    <a:gd name="f5126" fmla="*/ f3736 1 2726050"/>
                    <a:gd name="f5127" fmla="*/ f3737 1 3601062"/>
                    <a:gd name="f5128" fmla="*/ f3738 1 2726050"/>
                    <a:gd name="f5129" fmla="*/ f3739 1 3601062"/>
                    <a:gd name="f5130" fmla="*/ f3740 1 2726050"/>
                    <a:gd name="f5131" fmla="*/ f3741 1 3601062"/>
                    <a:gd name="f5132" fmla="*/ f3742 1 2726050"/>
                    <a:gd name="f5133" fmla="*/ f3743 1 3601062"/>
                    <a:gd name="f5134" fmla="*/ f3744 1 2726050"/>
                    <a:gd name="f5135" fmla="*/ f3745 1 3601062"/>
                    <a:gd name="f5136" fmla="*/ f3746 1 2726050"/>
                    <a:gd name="f5137" fmla="*/ f3747 1 3601062"/>
                    <a:gd name="f5138" fmla="*/ f3748 1 2726050"/>
                    <a:gd name="f5139" fmla="*/ f3749 1 3601062"/>
                    <a:gd name="f5140" fmla="*/ f3750 1 2726050"/>
                    <a:gd name="f5141" fmla="*/ f3751 1 3601062"/>
                    <a:gd name="f5142" fmla="*/ f3752 1 2726050"/>
                    <a:gd name="f5143" fmla="*/ f3753 1 3601062"/>
                    <a:gd name="f5144" fmla="*/ f3754 1 2726050"/>
                    <a:gd name="f5145" fmla="*/ f3755 1 3601062"/>
                    <a:gd name="f5146" fmla="*/ f3756 1 2726050"/>
                    <a:gd name="f5147" fmla="*/ f3757 1 3601062"/>
                    <a:gd name="f5148" fmla="*/ f3758 1 2726050"/>
                    <a:gd name="f5149" fmla="*/ f3759 1 3601062"/>
                    <a:gd name="f5150" fmla="*/ f3760 1 2726050"/>
                    <a:gd name="f5151" fmla="*/ f3761 1 3601062"/>
                    <a:gd name="f5152" fmla="*/ f3762 1 2726050"/>
                    <a:gd name="f5153" fmla="*/ f3763 1 3601062"/>
                    <a:gd name="f5154" fmla="*/ f3764 1 2726050"/>
                    <a:gd name="f5155" fmla="*/ f3765 1 3601062"/>
                    <a:gd name="f5156" fmla="*/ f3766 1 2726050"/>
                    <a:gd name="f5157" fmla="*/ f3767 1 3601062"/>
                    <a:gd name="f5158" fmla="*/ f3768 1 2726050"/>
                    <a:gd name="f5159" fmla="*/ f3769 1 3601062"/>
                    <a:gd name="f5160" fmla="*/ f3770 1 2726050"/>
                    <a:gd name="f5161" fmla="*/ f3771 1 3601062"/>
                    <a:gd name="f5162" fmla="*/ f3772 1 2726050"/>
                    <a:gd name="f5163" fmla="*/ f3773 1 3601062"/>
                    <a:gd name="f5164" fmla="*/ f3774 1 2726050"/>
                    <a:gd name="f5165" fmla="*/ f3775 1 3601062"/>
                    <a:gd name="f5166" fmla="*/ f3776 1 2726050"/>
                    <a:gd name="f5167" fmla="*/ f3777 1 3601062"/>
                    <a:gd name="f5168" fmla="*/ f3778 1 2726050"/>
                    <a:gd name="f5169" fmla="*/ f3779 1 3601062"/>
                    <a:gd name="f5170" fmla="*/ f3780 1 2726050"/>
                    <a:gd name="f5171" fmla="*/ f3781 1 3601062"/>
                    <a:gd name="f5172" fmla="*/ f3782 1 2726050"/>
                    <a:gd name="f5173" fmla="*/ f3783 1 3601062"/>
                    <a:gd name="f5174" fmla="*/ f3784 1 2726050"/>
                    <a:gd name="f5175" fmla="*/ f3785 1 3601062"/>
                    <a:gd name="f5176" fmla="*/ f3786 1 2726050"/>
                    <a:gd name="f5177" fmla="*/ f3787 1 3601062"/>
                    <a:gd name="f5178" fmla="*/ f3788 1 2726050"/>
                    <a:gd name="f5179" fmla="*/ f3789 1 3601062"/>
                    <a:gd name="f5180" fmla="*/ f3790 1 3601062"/>
                    <a:gd name="f5181" fmla="*/ f3791 1 2726050"/>
                    <a:gd name="f5182" fmla="*/ f3792 1 3601062"/>
                    <a:gd name="f5183" fmla="*/ f3793 1 2726050"/>
                    <a:gd name="f5184" fmla="*/ f3794 1 3601062"/>
                    <a:gd name="f5185" fmla="*/ f3795 1 2726050"/>
                    <a:gd name="f5186" fmla="*/ f3796 1 3601062"/>
                    <a:gd name="f5187" fmla="*/ f3797 1 2726050"/>
                    <a:gd name="f5188" fmla="*/ f3798 1 3601062"/>
                    <a:gd name="f5189" fmla="*/ f3799 1 2726050"/>
                    <a:gd name="f5190" fmla="*/ f3800 1 3601062"/>
                    <a:gd name="f5191" fmla="*/ f3801 1 2726050"/>
                    <a:gd name="f5192" fmla="*/ f3802 1 2726050"/>
                    <a:gd name="f5193" fmla="*/ f3803 1 3601062"/>
                    <a:gd name="f5194" fmla="*/ f3804 1 2726050"/>
                    <a:gd name="f5195" fmla="*/ f3805 1 3601062"/>
                    <a:gd name="f5196" fmla="*/ f3806 1 2726050"/>
                    <a:gd name="f5197" fmla="*/ f3807 1 3601062"/>
                    <a:gd name="f5198" fmla="*/ f3808 1 2726050"/>
                    <a:gd name="f5199" fmla="*/ f3809 1 3601062"/>
                    <a:gd name="f5200" fmla="*/ f3810 1 2726050"/>
                    <a:gd name="f5201" fmla="*/ f3811 1 3601062"/>
                    <a:gd name="f5202" fmla="*/ f3812 1 2726050"/>
                    <a:gd name="f5203" fmla="*/ f3813 1 3601062"/>
                    <a:gd name="f5204" fmla="*/ f3814 1 2726050"/>
                    <a:gd name="f5205" fmla="*/ f3815 1 3601062"/>
                    <a:gd name="f5206" fmla="*/ f3816 1 3601062"/>
                    <a:gd name="f5207" fmla="*/ f3817 1 2726050"/>
                    <a:gd name="f5208" fmla="*/ f3818 1 3601062"/>
                    <a:gd name="f5209" fmla="*/ f3819 1 2726050"/>
                    <a:gd name="f5210" fmla="*/ f3820 1 3601062"/>
                    <a:gd name="f5211" fmla="*/ f3821 1 2726050"/>
                    <a:gd name="f5212" fmla="*/ f3822 1 3601062"/>
                    <a:gd name="f5213" fmla="*/ f3823 1 2726050"/>
                    <a:gd name="f5214" fmla="*/ f3824 1 3601062"/>
                    <a:gd name="f5215" fmla="*/ f3825 1 2726050"/>
                    <a:gd name="f5216" fmla="*/ f3826 1 3601062"/>
                    <a:gd name="f5217" fmla="*/ f3827 1 2726050"/>
                    <a:gd name="f5218" fmla="*/ f3828 1 3601062"/>
                    <a:gd name="f5219" fmla="*/ f3829 1 2726050"/>
                    <a:gd name="f5220" fmla="*/ f3830 1 3601062"/>
                    <a:gd name="f5221" fmla="*/ f3831 1 2726050"/>
                    <a:gd name="f5222" fmla="*/ f3832 1 3601062"/>
                    <a:gd name="f5223" fmla="*/ f3833 1 2726050"/>
                    <a:gd name="f5224" fmla="*/ f3834 1 3601062"/>
                    <a:gd name="f5225" fmla="*/ f3835 1 2726050"/>
                    <a:gd name="f5226" fmla="*/ f3836 1 3601062"/>
                    <a:gd name="f5227" fmla="*/ f3837 1 2726050"/>
                    <a:gd name="f5228" fmla="*/ f3838 1 3601062"/>
                    <a:gd name="f5229" fmla="*/ f3839 1 2726050"/>
                    <a:gd name="f5230" fmla="*/ f3840 1 3601062"/>
                    <a:gd name="f5231" fmla="*/ f3841 1 2726050"/>
                    <a:gd name="f5232" fmla="*/ f3842 1 3601062"/>
                    <a:gd name="f5233" fmla="*/ f3843 1 2726050"/>
                    <a:gd name="f5234" fmla="*/ f3844 1 3601062"/>
                    <a:gd name="f5235" fmla="*/ f3845 1 2726050"/>
                    <a:gd name="f5236" fmla="*/ f3846 1 3601062"/>
                    <a:gd name="f5237" fmla="*/ f3847 1 2726050"/>
                    <a:gd name="f5238" fmla="*/ f3848 1 3601062"/>
                    <a:gd name="f5239" fmla="*/ f3849 1 2726050"/>
                    <a:gd name="f5240" fmla="*/ f3850 1 3601062"/>
                    <a:gd name="f5241" fmla="*/ f3851 1 2726050"/>
                    <a:gd name="f5242" fmla="*/ f3852 1 3601062"/>
                    <a:gd name="f5243" fmla="*/ f3853 1 2726050"/>
                    <a:gd name="f5244" fmla="*/ f3854 1 3601062"/>
                    <a:gd name="f5245" fmla="*/ f3855 1 2726050"/>
                    <a:gd name="f5246" fmla="*/ f3856 1 3601062"/>
                    <a:gd name="f5247" fmla="*/ f3857 1 2726050"/>
                    <a:gd name="f5248" fmla="*/ f3858 1 3601062"/>
                    <a:gd name="f5249" fmla="*/ f3859 1 2726050"/>
                    <a:gd name="f5250" fmla="*/ f3860 1 3601062"/>
                    <a:gd name="f5251" fmla="*/ f3861 1 2726050"/>
                    <a:gd name="f5252" fmla="*/ f3862 1 3601062"/>
                    <a:gd name="f5253" fmla="*/ f3863 1 2726050"/>
                    <a:gd name="f5254" fmla="*/ f3864 1 3601062"/>
                    <a:gd name="f5255" fmla="*/ f3865 1 2726050"/>
                    <a:gd name="f5256" fmla="*/ f3866 1 3601062"/>
                    <a:gd name="f5257" fmla="*/ f3867 1 2726050"/>
                    <a:gd name="f5258" fmla="*/ f3868 1 3601062"/>
                    <a:gd name="f5259" fmla="*/ f3869 1 2726050"/>
                    <a:gd name="f5260" fmla="*/ f3870 1 3601062"/>
                    <a:gd name="f5261" fmla="*/ f3871 1 2726050"/>
                    <a:gd name="f5262" fmla="*/ f3872 1 3601062"/>
                    <a:gd name="f5263" fmla="*/ f3873 1 2726050"/>
                    <a:gd name="f5264" fmla="*/ f3874 1 3601062"/>
                    <a:gd name="f5265" fmla="*/ f3875 1 2726050"/>
                    <a:gd name="f5266" fmla="*/ f3876 1 2726050"/>
                    <a:gd name="f5267" fmla="*/ f3877 1 3601062"/>
                    <a:gd name="f5268" fmla="*/ f3878 1 2726050"/>
                    <a:gd name="f5269" fmla="*/ f3879 1 3601062"/>
                    <a:gd name="f5270" fmla="*/ f3880 1 2726050"/>
                    <a:gd name="f5271" fmla="*/ f3881 1 3601062"/>
                    <a:gd name="f5272" fmla="*/ f3882 1 2726050"/>
                    <a:gd name="f5273" fmla="*/ f3883 1 3601062"/>
                    <a:gd name="f5274" fmla="*/ f3884 1 2726050"/>
                    <a:gd name="f5275" fmla="*/ f3885 1 3601062"/>
                    <a:gd name="f5276" fmla="*/ f3886 1 2726050"/>
                    <a:gd name="f5277" fmla="*/ f3887 1 3601062"/>
                    <a:gd name="f5278" fmla="*/ f3888 1 2726050"/>
                    <a:gd name="f5279" fmla="*/ f3889 1 3601062"/>
                    <a:gd name="f5280" fmla="*/ f3890 1 2726050"/>
                    <a:gd name="f5281" fmla="*/ f3891 1 3601062"/>
                    <a:gd name="f5282" fmla="*/ f3892 1 2726050"/>
                    <a:gd name="f5283" fmla="*/ f3893 1 3601062"/>
                    <a:gd name="f5284" fmla="*/ f3894 1 2726050"/>
                    <a:gd name="f5285" fmla="*/ f3895 1 3601062"/>
                    <a:gd name="f5286" fmla="*/ f3896 1 2726050"/>
                    <a:gd name="f5287" fmla="*/ f3897 1 3601062"/>
                    <a:gd name="f5288" fmla="*/ f3898 1 2726050"/>
                    <a:gd name="f5289" fmla="*/ f3899 1 3601062"/>
                    <a:gd name="f5290" fmla="*/ f3900 1 2726050"/>
                    <a:gd name="f5291" fmla="*/ f3901 1 3601062"/>
                    <a:gd name="f5292" fmla="*/ f3902 1 2726050"/>
                    <a:gd name="f5293" fmla="*/ f3903 1 3601062"/>
                    <a:gd name="f5294" fmla="*/ f3904 1 2726050"/>
                    <a:gd name="f5295" fmla="*/ f3905 1 3601062"/>
                    <a:gd name="f5296" fmla="*/ f3906 1 2726050"/>
                    <a:gd name="f5297" fmla="*/ f3907 1 3601062"/>
                    <a:gd name="f5298" fmla="*/ f3908 1 2726050"/>
                    <a:gd name="f5299" fmla="*/ f3909 1 3601062"/>
                    <a:gd name="f5300" fmla="*/ f3910 1 2726050"/>
                    <a:gd name="f5301" fmla="*/ f3911 1 3601062"/>
                    <a:gd name="f5302" fmla="*/ f3912 1 2726050"/>
                    <a:gd name="f5303" fmla="*/ f3913 1 3601062"/>
                    <a:gd name="f5304" fmla="*/ f3914 1 2726050"/>
                    <a:gd name="f5305" fmla="*/ f3915 1 3601062"/>
                    <a:gd name="f5306" fmla="*/ f3916 1 2726050"/>
                    <a:gd name="f5307" fmla="*/ f3917 1 3601062"/>
                    <a:gd name="f5308" fmla="*/ f3918 1 2726050"/>
                    <a:gd name="f5309" fmla="*/ f3919 1 3601062"/>
                    <a:gd name="f5310" fmla="*/ f3920 1 2726050"/>
                    <a:gd name="f5311" fmla="*/ f3921 1 3601062"/>
                    <a:gd name="f5312" fmla="*/ f3922 1 2726050"/>
                    <a:gd name="f5313" fmla="*/ f3923 1 3601062"/>
                    <a:gd name="f5314" fmla="*/ f3924 1 2726050"/>
                    <a:gd name="f5315" fmla="*/ f3925 1 3601062"/>
                    <a:gd name="f5316" fmla="*/ f3926 1 2726050"/>
                    <a:gd name="f5317" fmla="*/ f3927 1 3601062"/>
                    <a:gd name="f5318" fmla="*/ f3928 1 2726050"/>
                    <a:gd name="f5319" fmla="*/ f3929 1 3601062"/>
                    <a:gd name="f5320" fmla="*/ f3930 1 2726050"/>
                    <a:gd name="f5321" fmla="*/ f3931 1 3601062"/>
                    <a:gd name="f5322" fmla="*/ f3932 1 2726050"/>
                    <a:gd name="f5323" fmla="*/ f3933 1 3601062"/>
                    <a:gd name="f5324" fmla="*/ f3934 1 2726050"/>
                    <a:gd name="f5325" fmla="*/ f3935 1 3601062"/>
                    <a:gd name="f5326" fmla="*/ f3936 1 2726050"/>
                    <a:gd name="f5327" fmla="*/ f3937 1 3601062"/>
                    <a:gd name="f5328" fmla="*/ f3938 1 2726050"/>
                    <a:gd name="f5329" fmla="*/ f3939 1 3601062"/>
                    <a:gd name="f5330" fmla="*/ f3940 1 2726050"/>
                    <a:gd name="f5331" fmla="*/ f3941 1 3601062"/>
                    <a:gd name="f5332" fmla="*/ f3942 1 2726050"/>
                    <a:gd name="f5333" fmla="*/ f3943 1 3601062"/>
                    <a:gd name="f5334" fmla="*/ f3944 1 2726050"/>
                    <a:gd name="f5335" fmla="*/ f3945 1 3601062"/>
                    <a:gd name="f5336" fmla="*/ f3946 1 2726050"/>
                    <a:gd name="f5337" fmla="*/ f3947 1 3601062"/>
                    <a:gd name="f5338" fmla="*/ f3948 1 2726050"/>
                    <a:gd name="f5339" fmla="*/ f3949 1 3601062"/>
                    <a:gd name="f5340" fmla="*/ f3950 1 2726050"/>
                    <a:gd name="f5341" fmla="*/ f3951 1 3601062"/>
                    <a:gd name="f5342" fmla="*/ f3952 1 2726050"/>
                    <a:gd name="f5343" fmla="*/ f3953 1 3601062"/>
                    <a:gd name="f5344" fmla="*/ f3954 1 2726050"/>
                    <a:gd name="f5345" fmla="*/ f3955 1 3601062"/>
                    <a:gd name="f5346" fmla="*/ f3956 1 2726050"/>
                    <a:gd name="f5347" fmla="*/ f3957 1 3601062"/>
                    <a:gd name="f5348" fmla="*/ f3958 1 2726050"/>
                    <a:gd name="f5349" fmla="*/ f3959 1 3601062"/>
                    <a:gd name="f5350" fmla="*/ f3960 1 2726050"/>
                    <a:gd name="f5351" fmla="*/ f3961 1 3601062"/>
                    <a:gd name="f5352" fmla="*/ f3962 1 2726050"/>
                    <a:gd name="f5353" fmla="*/ f3963 1 3601062"/>
                    <a:gd name="f5354" fmla="*/ f3964 1 2726050"/>
                    <a:gd name="f5355" fmla="*/ f3965 1 3601062"/>
                    <a:gd name="f5356" fmla="*/ f3966 1 2726050"/>
                    <a:gd name="f5357" fmla="*/ f3967 1 3601062"/>
                    <a:gd name="f5358" fmla="*/ f3968 1 2726050"/>
                    <a:gd name="f5359" fmla="*/ f3969 1 3601062"/>
                    <a:gd name="f5360" fmla="*/ f3970 1 2726050"/>
                    <a:gd name="f5361" fmla="*/ f3971 1 3601062"/>
                    <a:gd name="f5362" fmla="*/ f3972 1 2726050"/>
                    <a:gd name="f5363" fmla="*/ f3973 1 3601062"/>
                    <a:gd name="f5364" fmla="*/ f3974 1 2726050"/>
                    <a:gd name="f5365" fmla="*/ f3975 1 3601062"/>
                    <a:gd name="f5366" fmla="*/ f3976 1 2726050"/>
                    <a:gd name="f5367" fmla="*/ f3977 1 3601062"/>
                    <a:gd name="f5368" fmla="*/ f3978 1 2726050"/>
                    <a:gd name="f5369" fmla="*/ f3979 1 3601062"/>
                    <a:gd name="f5370" fmla="*/ f3980 1 2726050"/>
                    <a:gd name="f5371" fmla="*/ f3981 1 3601062"/>
                    <a:gd name="f5372" fmla="*/ f3982 1 2726050"/>
                    <a:gd name="f5373" fmla="*/ f3983 1 3601062"/>
                    <a:gd name="f5374" fmla="*/ f3984 1 2726050"/>
                    <a:gd name="f5375" fmla="*/ f3985 1 3601062"/>
                    <a:gd name="f5376" fmla="*/ f3986 1 2726050"/>
                    <a:gd name="f5377" fmla="*/ f3987 1 3601062"/>
                    <a:gd name="f5378" fmla="*/ f3988 1 2726050"/>
                    <a:gd name="f5379" fmla="*/ f3989 1 3601062"/>
                    <a:gd name="f5380" fmla="*/ f3990 1 2726050"/>
                    <a:gd name="f5381" fmla="*/ f3991 1 3601062"/>
                    <a:gd name="f5382" fmla="*/ f3992 1 2726050"/>
                    <a:gd name="f5383" fmla="*/ f3993 1 3601062"/>
                    <a:gd name="f5384" fmla="*/ f3994 1 2726050"/>
                    <a:gd name="f5385" fmla="*/ f3995 1 3601062"/>
                    <a:gd name="f5386" fmla="*/ f3996 1 2726050"/>
                    <a:gd name="f5387" fmla="*/ f3997 1 3601062"/>
                    <a:gd name="f5388" fmla="*/ f3998 1 2726050"/>
                    <a:gd name="f5389" fmla="*/ f3999 1 3601062"/>
                    <a:gd name="f5390" fmla="*/ f4000 1 2726050"/>
                    <a:gd name="f5391" fmla="*/ f4001 1 3601062"/>
                    <a:gd name="f5392" fmla="*/ f4002 1 2726050"/>
                    <a:gd name="f5393" fmla="*/ f4003 1 3601062"/>
                    <a:gd name="f5394" fmla="*/ f4004 1 2726050"/>
                    <a:gd name="f5395" fmla="*/ f4005 1 3601062"/>
                    <a:gd name="f5396" fmla="*/ f4006 1 2726050"/>
                    <a:gd name="f5397" fmla="*/ f4007 1 3601062"/>
                    <a:gd name="f5398" fmla="*/ f4008 1 2726050"/>
                    <a:gd name="f5399" fmla="*/ f4009 1 3601062"/>
                    <a:gd name="f5400" fmla="*/ f4010 1 2726050"/>
                    <a:gd name="f5401" fmla="*/ f4011 1 3601062"/>
                    <a:gd name="f5402" fmla="*/ f4012 1 2726050"/>
                    <a:gd name="f5403" fmla="*/ f4013 1 3601062"/>
                    <a:gd name="f5404" fmla="*/ f4014 1 2726050"/>
                    <a:gd name="f5405" fmla="*/ f4015 1 3601062"/>
                    <a:gd name="f5406" fmla="*/ f4016 1 2726050"/>
                    <a:gd name="f5407" fmla="*/ f4017 1 3601062"/>
                    <a:gd name="f5408" fmla="*/ f4018 1 2726050"/>
                    <a:gd name="f5409" fmla="*/ f4019 1 3601062"/>
                    <a:gd name="f5410" fmla="*/ f4020 1 2726050"/>
                    <a:gd name="f5411" fmla="*/ f4021 1 3601062"/>
                    <a:gd name="f5412" fmla="*/ f4022 1 2726050"/>
                    <a:gd name="f5413" fmla="*/ f4023 1 3601062"/>
                    <a:gd name="f5414" fmla="*/ f4024 1 2726050"/>
                    <a:gd name="f5415" fmla="*/ f4025 1 3601062"/>
                    <a:gd name="f5416" fmla="*/ f4026 1 2726050"/>
                    <a:gd name="f5417" fmla="*/ f4027 1 3601062"/>
                    <a:gd name="f5418" fmla="*/ f4028 1 2726050"/>
                    <a:gd name="f5419" fmla="*/ f4029 1 3601062"/>
                    <a:gd name="f5420" fmla="*/ f4030 1 2726050"/>
                    <a:gd name="f5421" fmla="*/ f4031 1 3601062"/>
                    <a:gd name="f5422" fmla="*/ f4032 1 2726050"/>
                    <a:gd name="f5423" fmla="*/ f4033 1 3601062"/>
                    <a:gd name="f5424" fmla="*/ f4034 1 2726050"/>
                    <a:gd name="f5425" fmla="*/ f4035 1 3601062"/>
                    <a:gd name="f5426" fmla="*/ f4036 1 2726050"/>
                    <a:gd name="f5427" fmla="*/ f4037 1 3601062"/>
                    <a:gd name="f5428" fmla="*/ f4038 1 2726050"/>
                    <a:gd name="f5429" fmla="*/ f4039 1 3601062"/>
                    <a:gd name="f5430" fmla="*/ f4040 1 2726050"/>
                    <a:gd name="f5431" fmla="*/ f4041 1 3601062"/>
                    <a:gd name="f5432" fmla="*/ f4042 1 2726050"/>
                    <a:gd name="f5433" fmla="*/ f4043 1 3601062"/>
                    <a:gd name="f5434" fmla="*/ f4044 1 2726050"/>
                    <a:gd name="f5435" fmla="*/ f4045 1 3601062"/>
                    <a:gd name="f5436" fmla="*/ f4046 1 2726050"/>
                    <a:gd name="f5437" fmla="*/ f4047 1 3601062"/>
                    <a:gd name="f5438" fmla="*/ f4048 1 2726050"/>
                    <a:gd name="f5439" fmla="*/ f4049 1 3601062"/>
                    <a:gd name="f5440" fmla="*/ f4050 1 2726050"/>
                    <a:gd name="f5441" fmla="*/ f4051 1 3601062"/>
                    <a:gd name="f5442" fmla="*/ f4052 1 2726050"/>
                    <a:gd name="f5443" fmla="*/ f4053 1 3601062"/>
                    <a:gd name="f5444" fmla="*/ f4054 1 2726050"/>
                    <a:gd name="f5445" fmla="*/ f4055 1 3601062"/>
                    <a:gd name="f5446" fmla="*/ f4056 1 2726050"/>
                    <a:gd name="f5447" fmla="*/ f4057 1 3601062"/>
                    <a:gd name="f5448" fmla="*/ f4058 1 2726050"/>
                    <a:gd name="f5449" fmla="*/ f4059 1 3601062"/>
                    <a:gd name="f5450" fmla="*/ f4060 1 2726050"/>
                    <a:gd name="f5451" fmla="*/ f4061 1 3601062"/>
                    <a:gd name="f5452" fmla="*/ f4062 1 2726050"/>
                    <a:gd name="f5453" fmla="*/ f4063 1 3601062"/>
                    <a:gd name="f5454" fmla="*/ f4064 1 2726050"/>
                    <a:gd name="f5455" fmla="*/ f4065 1 3601062"/>
                    <a:gd name="f5456" fmla="*/ f4066 1 2726050"/>
                    <a:gd name="f5457" fmla="*/ f4067 1 3601062"/>
                    <a:gd name="f5458" fmla="*/ f4068 1 2726050"/>
                    <a:gd name="f5459" fmla="*/ f4069 1 3601062"/>
                    <a:gd name="f5460" fmla="*/ f4070 1 2726050"/>
                    <a:gd name="f5461" fmla="*/ f4071 1 3601062"/>
                    <a:gd name="f5462" fmla="*/ f4072 1 2726050"/>
                    <a:gd name="f5463" fmla="*/ f4073 1 3601062"/>
                    <a:gd name="f5464" fmla="*/ f4074 1 2726050"/>
                    <a:gd name="f5465" fmla="*/ f4075 1 3601062"/>
                    <a:gd name="f5466" fmla="*/ f4076 1 2726050"/>
                    <a:gd name="f5467" fmla="*/ f4077 1 3601062"/>
                    <a:gd name="f5468" fmla="*/ f4078 1 2726050"/>
                    <a:gd name="f5469" fmla="*/ f4079 1 3601062"/>
                    <a:gd name="f5470" fmla="*/ f4080 1 2726050"/>
                    <a:gd name="f5471" fmla="*/ f4081 1 3601062"/>
                    <a:gd name="f5472" fmla="*/ f4082 1 2726050"/>
                    <a:gd name="f5473" fmla="*/ f4083 1 3601062"/>
                    <a:gd name="f5474" fmla="*/ f4084 1 2726050"/>
                    <a:gd name="f5475" fmla="*/ f4085 1 3601062"/>
                    <a:gd name="f5476" fmla="*/ f4086 1 3601062"/>
                    <a:gd name="f5477" fmla="*/ f4087 1 2726050"/>
                    <a:gd name="f5478" fmla="*/ f4088 1 3601062"/>
                    <a:gd name="f5479" fmla="*/ f4089 1 2726050"/>
                    <a:gd name="f5480" fmla="*/ f4090 1 3601062"/>
                    <a:gd name="f5481" fmla="*/ f4091 1 2726050"/>
                    <a:gd name="f5482" fmla="*/ f4092 1 3601062"/>
                    <a:gd name="f5483" fmla="*/ f4093 1 2726050"/>
                    <a:gd name="f5484" fmla="*/ f4094 1 3601062"/>
                    <a:gd name="f5485" fmla="*/ f4095 1 2726050"/>
                    <a:gd name="f5486" fmla="*/ f4096 1 3601062"/>
                    <a:gd name="f5487" fmla="*/ f4097 1 2726050"/>
                    <a:gd name="f5488" fmla="*/ f4098 1 3601062"/>
                    <a:gd name="f5489" fmla="*/ f4099 1 2726050"/>
                    <a:gd name="f5490" fmla="*/ f4100 1 3601062"/>
                    <a:gd name="f5491" fmla="*/ f4101 1 2726050"/>
                    <a:gd name="f5492" fmla="*/ f4102 1 3601062"/>
                    <a:gd name="f5493" fmla="*/ f4103 1 2726050"/>
                    <a:gd name="f5494" fmla="*/ f4104 1 3601062"/>
                    <a:gd name="f5495" fmla="*/ f4105 1 2726050"/>
                    <a:gd name="f5496" fmla="*/ f4106 1 3601062"/>
                    <a:gd name="f5497" fmla="*/ f4107 1 2726050"/>
                    <a:gd name="f5498" fmla="*/ f4108 1 3601062"/>
                    <a:gd name="f5499" fmla="*/ f4109 1 2726050"/>
                    <a:gd name="f5500" fmla="*/ f4110 1 3601062"/>
                    <a:gd name="f5501" fmla="*/ f4111 1 2726050"/>
                    <a:gd name="f5502" fmla="*/ f4112 1 3601062"/>
                    <a:gd name="f5503" fmla="*/ f4113 1 2726050"/>
                    <a:gd name="f5504" fmla="*/ f4114 1 3601062"/>
                    <a:gd name="f5505" fmla="*/ f4115 1 2726050"/>
                    <a:gd name="f5506" fmla="*/ f4116 1 3601062"/>
                    <a:gd name="f5507" fmla="*/ f4117 1 2726050"/>
                    <a:gd name="f5508" fmla="*/ f4118 1 3601062"/>
                    <a:gd name="f5509" fmla="*/ f4119 1 2726050"/>
                    <a:gd name="f5510" fmla="*/ f4120 1 3601062"/>
                    <a:gd name="f5511" fmla="*/ f4121 1 2726050"/>
                    <a:gd name="f5512" fmla="*/ f4122 1 3601062"/>
                    <a:gd name="f5513" fmla="*/ f4123 1 2726050"/>
                    <a:gd name="f5514" fmla="*/ f4124 1 3601062"/>
                    <a:gd name="f5515" fmla="*/ f4125 1 2726050"/>
                    <a:gd name="f5516" fmla="*/ f4126 1 3601062"/>
                    <a:gd name="f5517" fmla="*/ f4127 1 2726050"/>
                    <a:gd name="f5518" fmla="*/ f4128 1 3601062"/>
                    <a:gd name="f5519" fmla="*/ f4129 1 2726050"/>
                    <a:gd name="f5520" fmla="*/ f4130 1 3601062"/>
                    <a:gd name="f5521" fmla="*/ f4131 1 2726050"/>
                    <a:gd name="f5522" fmla="*/ f4132 1 3601062"/>
                    <a:gd name="f5523" fmla="*/ f4133 1 2726050"/>
                    <a:gd name="f5524" fmla="*/ f4134 1 3601062"/>
                    <a:gd name="f5525" fmla="*/ f4135 1 2726050"/>
                    <a:gd name="f5526" fmla="*/ f4136 1 3601062"/>
                    <a:gd name="f5527" fmla="*/ f4137 1 2726050"/>
                    <a:gd name="f5528" fmla="*/ f4138 1 3601062"/>
                    <a:gd name="f5529" fmla="*/ f4139 1 2726050"/>
                    <a:gd name="f5530" fmla="*/ f4140 1 3601062"/>
                    <a:gd name="f5531" fmla="*/ f4141 1 2726050"/>
                    <a:gd name="f5532" fmla="*/ f4142 1 3601062"/>
                    <a:gd name="f5533" fmla="*/ f4143 1 2726050"/>
                    <a:gd name="f5534" fmla="*/ f4144 1 3601062"/>
                    <a:gd name="f5535" fmla="*/ f4145 1 2726050"/>
                    <a:gd name="f5536" fmla="*/ f4146 1 3601062"/>
                    <a:gd name="f5537" fmla="*/ f4147 1 2726050"/>
                    <a:gd name="f5538" fmla="*/ f4148 1 3601062"/>
                    <a:gd name="f5539" fmla="*/ f4149 1 2726050"/>
                    <a:gd name="f5540" fmla="*/ f4150 1 3601062"/>
                    <a:gd name="f5541" fmla="*/ f4151 1 2726050"/>
                    <a:gd name="f5542" fmla="*/ f4152 1 3601062"/>
                    <a:gd name="f5543" fmla="*/ f4153 1 2726050"/>
                    <a:gd name="f5544" fmla="*/ f4154 1 3601062"/>
                    <a:gd name="f5545" fmla="*/ f4155 1 2726050"/>
                    <a:gd name="f5546" fmla="*/ f4156 1 3601062"/>
                    <a:gd name="f5547" fmla="*/ f4157 1 2726050"/>
                    <a:gd name="f5548" fmla="*/ f4158 1 3601062"/>
                    <a:gd name="f5549" fmla="*/ f4159 1 2726050"/>
                    <a:gd name="f5550" fmla="*/ f4160 1 3601062"/>
                    <a:gd name="f5551" fmla="*/ f4161 1 2726050"/>
                    <a:gd name="f5552" fmla="*/ f4162 1 3601062"/>
                    <a:gd name="f5553" fmla="*/ f4163 1 2726050"/>
                    <a:gd name="f5554" fmla="*/ f4164 1 3601062"/>
                    <a:gd name="f5555" fmla="*/ f4165 1 2726050"/>
                    <a:gd name="f5556" fmla="*/ f4166 1 3601062"/>
                    <a:gd name="f5557" fmla="*/ f4167 1 2726050"/>
                    <a:gd name="f5558" fmla="*/ f4168 1 3601062"/>
                    <a:gd name="f5559" fmla="*/ f4169 1 2726050"/>
                    <a:gd name="f5560" fmla="*/ f4170 1 3601062"/>
                    <a:gd name="f5561" fmla="*/ f4171 1 2726050"/>
                    <a:gd name="f5562" fmla="*/ f4172 1 3601062"/>
                    <a:gd name="f5563" fmla="*/ f4173 1 2726050"/>
                    <a:gd name="f5564" fmla="*/ f4174 1 3601062"/>
                    <a:gd name="f5565" fmla="*/ f4175 1 2726050"/>
                    <a:gd name="f5566" fmla="*/ f4176 1 3601062"/>
                    <a:gd name="f5567" fmla="*/ f4177 1 2726050"/>
                    <a:gd name="f5568" fmla="*/ f4178 1 3601062"/>
                    <a:gd name="f5569" fmla="*/ f4179 1 2726050"/>
                    <a:gd name="f5570" fmla="*/ f4180 1 3601062"/>
                    <a:gd name="f5571" fmla="*/ f4181 1 2726050"/>
                    <a:gd name="f5572" fmla="*/ f4182 1 3601062"/>
                    <a:gd name="f5573" fmla="*/ f4183 1 2726050"/>
                    <a:gd name="f5574" fmla="*/ f4184 1 3601062"/>
                    <a:gd name="f5575" fmla="*/ f4185 1 2726050"/>
                    <a:gd name="f5576" fmla="*/ f4186 1 3601062"/>
                    <a:gd name="f5577" fmla="*/ f4187 1 2726050"/>
                    <a:gd name="f5578" fmla="*/ f4188 1 3601062"/>
                    <a:gd name="f5579" fmla="*/ f4189 1 2726050"/>
                    <a:gd name="f5580" fmla="*/ f4190 1 3601062"/>
                    <a:gd name="f5581" fmla="*/ f4191 1 2726050"/>
                    <a:gd name="f5582" fmla="*/ f4192 1 3601062"/>
                    <a:gd name="f5583" fmla="*/ f4193 1 2726050"/>
                    <a:gd name="f5584" fmla="*/ f4194 1 3601062"/>
                    <a:gd name="f5585" fmla="*/ f4195 1 2726050"/>
                    <a:gd name="f5586" fmla="*/ f4196 1 3601062"/>
                    <a:gd name="f5587" fmla="*/ f4197 1 2726050"/>
                    <a:gd name="f5588" fmla="*/ f4198 1 3601062"/>
                    <a:gd name="f5589" fmla="*/ f4199 1 2726050"/>
                    <a:gd name="f5590" fmla="*/ f4200 1 3601062"/>
                    <a:gd name="f5591" fmla="*/ f4201 1 2726050"/>
                    <a:gd name="f5592" fmla="*/ f4202 1 3601062"/>
                    <a:gd name="f5593" fmla="*/ f4203 1 2726050"/>
                    <a:gd name="f5594" fmla="*/ f4204 1 3601062"/>
                    <a:gd name="f5595" fmla="*/ f4205 1 2726050"/>
                    <a:gd name="f5596" fmla="*/ f4206 1 3601062"/>
                    <a:gd name="f5597" fmla="*/ f4207 1 2726050"/>
                    <a:gd name="f5598" fmla="*/ f4208 1 3601062"/>
                    <a:gd name="f5599" fmla="*/ f4209 1 2726050"/>
                    <a:gd name="f5600" fmla="*/ f4210 1 3601062"/>
                    <a:gd name="f5601" fmla="*/ f4211 1 2726050"/>
                    <a:gd name="f5602" fmla="*/ f4212 1 3601062"/>
                    <a:gd name="f5603" fmla="*/ f4213 1 2726050"/>
                    <a:gd name="f5604" fmla="*/ f4214 1 3601062"/>
                    <a:gd name="f5605" fmla="*/ f4215 1 2726050"/>
                    <a:gd name="f5606" fmla="*/ f4216 1 3601062"/>
                    <a:gd name="f5607" fmla="*/ f4217 1 2726050"/>
                    <a:gd name="f5608" fmla="*/ f4218 1 3601062"/>
                    <a:gd name="f5609" fmla="*/ f4219 1 2726050"/>
                    <a:gd name="f5610" fmla="*/ f4220 1 3601062"/>
                    <a:gd name="f5611" fmla="*/ f4221 1 2726050"/>
                    <a:gd name="f5612" fmla="*/ f4222 1 3601062"/>
                    <a:gd name="f5613" fmla="*/ f4223 1 2726050"/>
                    <a:gd name="f5614" fmla="*/ f4224 1 3601062"/>
                    <a:gd name="f5615" fmla="*/ f4225 1 2726050"/>
                    <a:gd name="f5616" fmla="*/ f4226 1 3601062"/>
                    <a:gd name="f5617" fmla="*/ f4227 1 2726050"/>
                    <a:gd name="f5618" fmla="*/ f4228 1 3601062"/>
                    <a:gd name="f5619" fmla="*/ f4229 1 2726050"/>
                    <a:gd name="f5620" fmla="*/ f4230 1 3601062"/>
                    <a:gd name="f5621" fmla="*/ f4231 1 2726050"/>
                    <a:gd name="f5622" fmla="*/ f4232 1 3601062"/>
                    <a:gd name="f5623" fmla="*/ f4233 1 2726050"/>
                    <a:gd name="f5624" fmla="*/ f4234 1 3601062"/>
                    <a:gd name="f5625" fmla="*/ f4235 1 2726050"/>
                    <a:gd name="f5626" fmla="*/ f4236 1 3601062"/>
                    <a:gd name="f5627" fmla="*/ f4237 1 2726050"/>
                    <a:gd name="f5628" fmla="*/ f4238 1 3601062"/>
                    <a:gd name="f5629" fmla="*/ f4239 1 2726050"/>
                    <a:gd name="f5630" fmla="*/ f4240 1 3601062"/>
                    <a:gd name="f5631" fmla="*/ f4241 1 2726050"/>
                    <a:gd name="f5632" fmla="*/ f4242 1 3601062"/>
                    <a:gd name="f5633" fmla="*/ f4243 1 2726050"/>
                    <a:gd name="f5634" fmla="*/ f4244 1 3601062"/>
                    <a:gd name="f5635" fmla="*/ f4245 1 2726050"/>
                    <a:gd name="f5636" fmla="*/ f4246 1 3601062"/>
                    <a:gd name="f5637" fmla="*/ f4247 1 2726050"/>
                    <a:gd name="f5638" fmla="*/ f2850 1 f2857"/>
                    <a:gd name="f5639" fmla="*/ f2851 1 f2857"/>
                    <a:gd name="f5640" fmla="*/ f2850 1 f2858"/>
                    <a:gd name="f5641" fmla="*/ f2852 1 f2858"/>
                    <a:gd name="f5642" fmla="*/ f4249 1 f2857"/>
                    <a:gd name="f5643" fmla="*/ f4250 1 f2858"/>
                    <a:gd name="f5644" fmla="*/ f4251 1 f2857"/>
                    <a:gd name="f5645" fmla="*/ f4252 1 f2858"/>
                    <a:gd name="f5646" fmla="*/ f4253 1 f2857"/>
                    <a:gd name="f5647" fmla="*/ f4254 1 f2858"/>
                    <a:gd name="f5648" fmla="*/ f4255 1 f2857"/>
                    <a:gd name="f5649" fmla="*/ f4256 1 f2858"/>
                    <a:gd name="f5650" fmla="*/ f4257 1 f2857"/>
                    <a:gd name="f5651" fmla="*/ f4258 1 f2858"/>
                    <a:gd name="f5652" fmla="*/ f4259 1 f2857"/>
                    <a:gd name="f5653" fmla="*/ f4260 1 f2858"/>
                    <a:gd name="f5654" fmla="*/ f4261 1 f2857"/>
                    <a:gd name="f5655" fmla="*/ f4262 1 f2858"/>
                    <a:gd name="f5656" fmla="*/ f4263 1 f2857"/>
                    <a:gd name="f5657" fmla="*/ f4264 1 f2858"/>
                    <a:gd name="f5658" fmla="*/ f4265 1 f2857"/>
                    <a:gd name="f5659" fmla="*/ f4266 1 f2858"/>
                    <a:gd name="f5660" fmla="*/ f4267 1 f2857"/>
                    <a:gd name="f5661" fmla="*/ f4268 1 f2858"/>
                    <a:gd name="f5662" fmla="*/ f4269 1 f2857"/>
                    <a:gd name="f5663" fmla="*/ f4270 1 f2858"/>
                    <a:gd name="f5664" fmla="*/ f4271 1 f2857"/>
                    <a:gd name="f5665" fmla="*/ f4272 1 f2858"/>
                    <a:gd name="f5666" fmla="*/ f4273 1 f2857"/>
                    <a:gd name="f5667" fmla="*/ f4274 1 f2858"/>
                    <a:gd name="f5668" fmla="*/ f4275 1 f2857"/>
                    <a:gd name="f5669" fmla="*/ f4276 1 f2858"/>
                    <a:gd name="f5670" fmla="*/ f4277 1 f2857"/>
                    <a:gd name="f5671" fmla="*/ f4278 1 f2858"/>
                    <a:gd name="f5672" fmla="*/ f4279 1 f2857"/>
                    <a:gd name="f5673" fmla="*/ f4280 1 f2858"/>
                    <a:gd name="f5674" fmla="*/ f4281 1 f2857"/>
                    <a:gd name="f5675" fmla="*/ f4282 1 f2858"/>
                    <a:gd name="f5676" fmla="*/ f4283 1 f2857"/>
                    <a:gd name="f5677" fmla="*/ f4284 1 f2858"/>
                    <a:gd name="f5678" fmla="*/ f4285 1 f2857"/>
                    <a:gd name="f5679" fmla="*/ f4286 1 f2858"/>
                    <a:gd name="f5680" fmla="*/ f4287 1 f2857"/>
                    <a:gd name="f5681" fmla="*/ f4288 1 f2858"/>
                    <a:gd name="f5682" fmla="*/ f4289 1 f2857"/>
                    <a:gd name="f5683" fmla="*/ f4290 1 f2858"/>
                    <a:gd name="f5684" fmla="*/ f4291 1 f2857"/>
                    <a:gd name="f5685" fmla="*/ f4292 1 f2858"/>
                    <a:gd name="f5686" fmla="*/ f4293 1 f2857"/>
                    <a:gd name="f5687" fmla="*/ f4294 1 f2858"/>
                    <a:gd name="f5688" fmla="*/ f4295 1 f2857"/>
                    <a:gd name="f5689" fmla="*/ f4296 1 f2858"/>
                    <a:gd name="f5690" fmla="*/ f4297 1 f2857"/>
                    <a:gd name="f5691" fmla="*/ f4298 1 f2858"/>
                    <a:gd name="f5692" fmla="*/ f4299 1 f2857"/>
                    <a:gd name="f5693" fmla="*/ f4300 1 f2858"/>
                    <a:gd name="f5694" fmla="*/ f4301 1 f2857"/>
                    <a:gd name="f5695" fmla="*/ f4302 1 f2858"/>
                    <a:gd name="f5696" fmla="*/ f4303 1 f2857"/>
                    <a:gd name="f5697" fmla="*/ f4304 1 f2858"/>
                    <a:gd name="f5698" fmla="*/ f4305 1 f2857"/>
                    <a:gd name="f5699" fmla="*/ f4306 1 f2858"/>
                    <a:gd name="f5700" fmla="*/ f4307 1 f2857"/>
                    <a:gd name="f5701" fmla="*/ f4308 1 f2858"/>
                    <a:gd name="f5702" fmla="*/ f4309 1 f2857"/>
                    <a:gd name="f5703" fmla="*/ f4310 1 f2858"/>
                    <a:gd name="f5704" fmla="*/ f4311 1 f2857"/>
                    <a:gd name="f5705" fmla="*/ f4312 1 f2858"/>
                    <a:gd name="f5706" fmla="*/ f4313 1 f2857"/>
                    <a:gd name="f5707" fmla="*/ f4314 1 f2858"/>
                    <a:gd name="f5708" fmla="*/ f4315 1 f2857"/>
                    <a:gd name="f5709" fmla="*/ f4316 1 f2858"/>
                    <a:gd name="f5710" fmla="*/ f4317 1 f2857"/>
                    <a:gd name="f5711" fmla="*/ f4318 1 f2858"/>
                    <a:gd name="f5712" fmla="*/ f4319 1 f2857"/>
                    <a:gd name="f5713" fmla="*/ f4320 1 f2858"/>
                    <a:gd name="f5714" fmla="*/ f4321 1 f2857"/>
                    <a:gd name="f5715" fmla="*/ f4322 1 f2858"/>
                    <a:gd name="f5716" fmla="*/ f4323 1 f2858"/>
                    <a:gd name="f5717" fmla="*/ f4324 1 f2857"/>
                    <a:gd name="f5718" fmla="*/ f4325 1 f2858"/>
                    <a:gd name="f5719" fmla="*/ f4326 1 f2857"/>
                    <a:gd name="f5720" fmla="*/ f4327 1 f2858"/>
                    <a:gd name="f5721" fmla="*/ f4328 1 f2857"/>
                    <a:gd name="f5722" fmla="*/ f4329 1 f2858"/>
                    <a:gd name="f5723" fmla="*/ f4330 1 f2857"/>
                    <a:gd name="f5724" fmla="*/ f4331 1 f2858"/>
                    <a:gd name="f5725" fmla="*/ f4332 1 f2857"/>
                    <a:gd name="f5726" fmla="*/ f4333 1 f2858"/>
                    <a:gd name="f5727" fmla="*/ f4334 1 f2857"/>
                    <a:gd name="f5728" fmla="*/ f4335 1 f2858"/>
                    <a:gd name="f5729" fmla="*/ f4336 1 f2857"/>
                    <a:gd name="f5730" fmla="*/ f4337 1 f2858"/>
                    <a:gd name="f5731" fmla="*/ f4338 1 f2857"/>
                    <a:gd name="f5732" fmla="*/ f4339 1 f2858"/>
                    <a:gd name="f5733" fmla="*/ f4340 1 f2857"/>
                    <a:gd name="f5734" fmla="*/ f4341 1 f2858"/>
                    <a:gd name="f5735" fmla="*/ f4342 1 f2857"/>
                    <a:gd name="f5736" fmla="*/ f4343 1 f2858"/>
                    <a:gd name="f5737" fmla="*/ f4344 1 f2857"/>
                    <a:gd name="f5738" fmla="*/ f4345 1 f2858"/>
                    <a:gd name="f5739" fmla="*/ f4346 1 f2857"/>
                    <a:gd name="f5740" fmla="*/ f4347 1 f2858"/>
                    <a:gd name="f5741" fmla="*/ f4348 1 f2857"/>
                    <a:gd name="f5742" fmla="*/ f4349 1 f2858"/>
                    <a:gd name="f5743" fmla="*/ f4350 1 f2857"/>
                    <a:gd name="f5744" fmla="*/ f4351 1 f2858"/>
                    <a:gd name="f5745" fmla="*/ f4352 1 f2857"/>
                    <a:gd name="f5746" fmla="*/ f4353 1 f2858"/>
                    <a:gd name="f5747" fmla="*/ f4354 1 f2857"/>
                    <a:gd name="f5748" fmla="*/ f4355 1 f2858"/>
                    <a:gd name="f5749" fmla="*/ f4356 1 f2857"/>
                    <a:gd name="f5750" fmla="*/ f4357 1 f2858"/>
                    <a:gd name="f5751" fmla="*/ f4358 1 f2857"/>
                    <a:gd name="f5752" fmla="*/ f4359 1 f2858"/>
                    <a:gd name="f5753" fmla="*/ f4360 1 f2857"/>
                    <a:gd name="f5754" fmla="*/ f4361 1 f2858"/>
                    <a:gd name="f5755" fmla="*/ f4362 1 f2857"/>
                    <a:gd name="f5756" fmla="*/ f4363 1 f2858"/>
                    <a:gd name="f5757" fmla="*/ f4364 1 f2857"/>
                    <a:gd name="f5758" fmla="*/ f4365 1 f2858"/>
                    <a:gd name="f5759" fmla="*/ f4366 1 f2857"/>
                    <a:gd name="f5760" fmla="*/ f4367 1 f2858"/>
                    <a:gd name="f5761" fmla="*/ f4368 1 f2857"/>
                    <a:gd name="f5762" fmla="*/ f4369 1 f2858"/>
                    <a:gd name="f5763" fmla="*/ f4370 1 f2857"/>
                    <a:gd name="f5764" fmla="*/ f4371 1 f2858"/>
                    <a:gd name="f5765" fmla="*/ f4372 1 f2857"/>
                    <a:gd name="f5766" fmla="*/ f4373 1 f2858"/>
                    <a:gd name="f5767" fmla="*/ f4374 1 f2857"/>
                    <a:gd name="f5768" fmla="*/ f4375 1 f2858"/>
                    <a:gd name="f5769" fmla="*/ f4376 1 f2857"/>
                    <a:gd name="f5770" fmla="*/ f4377 1 f2858"/>
                    <a:gd name="f5771" fmla="*/ f4378 1 f2857"/>
                    <a:gd name="f5772" fmla="*/ f4379 1 f2858"/>
                    <a:gd name="f5773" fmla="*/ f4380 1 f2857"/>
                    <a:gd name="f5774" fmla="*/ f4381 1 f2858"/>
                    <a:gd name="f5775" fmla="*/ f4382 1 f2857"/>
                    <a:gd name="f5776" fmla="*/ f4383 1 f2858"/>
                    <a:gd name="f5777" fmla="*/ f4384 1 f2857"/>
                    <a:gd name="f5778" fmla="*/ f4385 1 f2858"/>
                    <a:gd name="f5779" fmla="*/ f4386 1 f2857"/>
                    <a:gd name="f5780" fmla="*/ f4387 1 f2858"/>
                    <a:gd name="f5781" fmla="*/ f4388 1 f2857"/>
                    <a:gd name="f5782" fmla="*/ f4389 1 f2858"/>
                    <a:gd name="f5783" fmla="*/ f4390 1 f2857"/>
                    <a:gd name="f5784" fmla="*/ f4391 1 f2858"/>
                    <a:gd name="f5785" fmla="*/ f4392 1 f2857"/>
                    <a:gd name="f5786" fmla="*/ f4393 1 f2858"/>
                    <a:gd name="f5787" fmla="*/ f4394 1 f2857"/>
                    <a:gd name="f5788" fmla="*/ f4395 1 f2858"/>
                    <a:gd name="f5789" fmla="*/ f4396 1 f2857"/>
                    <a:gd name="f5790" fmla="*/ f4397 1 f2858"/>
                    <a:gd name="f5791" fmla="*/ f4398 1 f2857"/>
                    <a:gd name="f5792" fmla="*/ f4399 1 f2858"/>
                    <a:gd name="f5793" fmla="*/ f4400 1 f2857"/>
                    <a:gd name="f5794" fmla="*/ f4401 1 f2858"/>
                    <a:gd name="f5795" fmla="*/ f4402 1 f2857"/>
                    <a:gd name="f5796" fmla="*/ f4403 1 f2858"/>
                    <a:gd name="f5797" fmla="*/ f4404 1 f2857"/>
                    <a:gd name="f5798" fmla="*/ f4405 1 f2858"/>
                    <a:gd name="f5799" fmla="*/ f4406 1 f2857"/>
                    <a:gd name="f5800" fmla="*/ f4407 1 f2858"/>
                    <a:gd name="f5801" fmla="*/ f4408 1 f2857"/>
                    <a:gd name="f5802" fmla="*/ f4409 1 f2858"/>
                    <a:gd name="f5803" fmla="*/ f4410 1 f2857"/>
                    <a:gd name="f5804" fmla="*/ f4411 1 f2858"/>
                    <a:gd name="f5805" fmla="*/ f4412 1 f2857"/>
                    <a:gd name="f5806" fmla="*/ f4413 1 f2858"/>
                    <a:gd name="f5807" fmla="*/ f4414 1 f2857"/>
                    <a:gd name="f5808" fmla="*/ f4415 1 f2858"/>
                    <a:gd name="f5809" fmla="*/ f4416 1 f2857"/>
                    <a:gd name="f5810" fmla="*/ f4417 1 f2858"/>
                    <a:gd name="f5811" fmla="*/ f4418 1 f2857"/>
                    <a:gd name="f5812" fmla="*/ f4419 1 f2858"/>
                    <a:gd name="f5813" fmla="*/ f4420 1 f2857"/>
                    <a:gd name="f5814" fmla="*/ f4421 1 f2858"/>
                    <a:gd name="f5815" fmla="*/ f4422 1 f2857"/>
                    <a:gd name="f5816" fmla="*/ f4423 1 f2858"/>
                    <a:gd name="f5817" fmla="*/ f4424 1 f2857"/>
                    <a:gd name="f5818" fmla="*/ f4425 1 f2858"/>
                    <a:gd name="f5819" fmla="*/ f4426 1 f2857"/>
                    <a:gd name="f5820" fmla="*/ f4427 1 f2858"/>
                    <a:gd name="f5821" fmla="*/ f4428 1 f2857"/>
                    <a:gd name="f5822" fmla="*/ f4429 1 f2858"/>
                    <a:gd name="f5823" fmla="*/ f4430 1 f2857"/>
                    <a:gd name="f5824" fmla="*/ f4431 1 f2858"/>
                    <a:gd name="f5825" fmla="*/ f4432 1 f2857"/>
                    <a:gd name="f5826" fmla="*/ f4433 1 f2858"/>
                    <a:gd name="f5827" fmla="*/ f4434 1 f2857"/>
                    <a:gd name="f5828" fmla="*/ f4435 1 f2858"/>
                    <a:gd name="f5829" fmla="*/ f4436 1 f2857"/>
                    <a:gd name="f5830" fmla="*/ f4437 1 f2858"/>
                    <a:gd name="f5831" fmla="*/ f4438 1 f2858"/>
                    <a:gd name="f5832" fmla="*/ f4439 1 f2857"/>
                    <a:gd name="f5833" fmla="*/ f4440 1 f2858"/>
                    <a:gd name="f5834" fmla="*/ f4441 1 f2857"/>
                    <a:gd name="f5835" fmla="*/ f4442 1 f2858"/>
                    <a:gd name="f5836" fmla="*/ f4443 1 f2857"/>
                    <a:gd name="f5837" fmla="*/ f4444 1 f2858"/>
                    <a:gd name="f5838" fmla="*/ f4445 1 f2857"/>
                    <a:gd name="f5839" fmla="*/ f4446 1 f2858"/>
                    <a:gd name="f5840" fmla="*/ f4447 1 f2857"/>
                    <a:gd name="f5841" fmla="*/ f4448 1 f2858"/>
                    <a:gd name="f5842" fmla="*/ f4449 1 f2857"/>
                    <a:gd name="f5843" fmla="*/ f4450 1 f2858"/>
                    <a:gd name="f5844" fmla="*/ f4451 1 f2857"/>
                    <a:gd name="f5845" fmla="*/ f4452 1 f2858"/>
                    <a:gd name="f5846" fmla="*/ f4453 1 f2857"/>
                    <a:gd name="f5847" fmla="*/ f4454 1 f2858"/>
                    <a:gd name="f5848" fmla="*/ f4455 1 f2857"/>
                    <a:gd name="f5849" fmla="*/ f4456 1 f2858"/>
                    <a:gd name="f5850" fmla="*/ f4457 1 f2857"/>
                    <a:gd name="f5851" fmla="*/ f4458 1 f2857"/>
                    <a:gd name="f5852" fmla="*/ f4459 1 f2858"/>
                    <a:gd name="f5853" fmla="*/ f4460 1 f2857"/>
                    <a:gd name="f5854" fmla="*/ f4461 1 f2858"/>
                    <a:gd name="f5855" fmla="*/ f4462 1 f2857"/>
                    <a:gd name="f5856" fmla="*/ f4463 1 f2858"/>
                    <a:gd name="f5857" fmla="*/ f4464 1 f2857"/>
                    <a:gd name="f5858" fmla="*/ f4465 1 f2858"/>
                    <a:gd name="f5859" fmla="*/ f4466 1 f2857"/>
                    <a:gd name="f5860" fmla="*/ f4467 1 f2858"/>
                    <a:gd name="f5861" fmla="*/ f4468 1 f2857"/>
                    <a:gd name="f5862" fmla="*/ f4469 1 f2858"/>
                    <a:gd name="f5863" fmla="*/ f4470 1 f2857"/>
                    <a:gd name="f5864" fmla="*/ f4471 1 f2858"/>
                    <a:gd name="f5865" fmla="*/ f4472 1 f2857"/>
                    <a:gd name="f5866" fmla="*/ f4473 1 f2858"/>
                    <a:gd name="f5867" fmla="*/ f4474 1 f2857"/>
                    <a:gd name="f5868" fmla="*/ f4475 1 f2858"/>
                    <a:gd name="f5869" fmla="*/ f4476 1 f2857"/>
                    <a:gd name="f5870" fmla="*/ f4477 1 f2858"/>
                    <a:gd name="f5871" fmla="*/ f4478 1 f2857"/>
                    <a:gd name="f5872" fmla="*/ f4479 1 f2858"/>
                    <a:gd name="f5873" fmla="*/ f4480 1 f2857"/>
                    <a:gd name="f5874" fmla="*/ f4481 1 f2858"/>
                    <a:gd name="f5875" fmla="*/ f4482 1 f2857"/>
                    <a:gd name="f5876" fmla="*/ f4483 1 f2858"/>
                    <a:gd name="f5877" fmla="*/ f4484 1 f2857"/>
                    <a:gd name="f5878" fmla="*/ f4485 1 f2858"/>
                    <a:gd name="f5879" fmla="*/ f4486 1 f2857"/>
                    <a:gd name="f5880" fmla="*/ f4487 1 f2858"/>
                    <a:gd name="f5881" fmla="*/ f4488 1 f2857"/>
                    <a:gd name="f5882" fmla="*/ f4489 1 f2858"/>
                    <a:gd name="f5883" fmla="*/ f4490 1 f2857"/>
                    <a:gd name="f5884" fmla="*/ f4491 1 f2858"/>
                    <a:gd name="f5885" fmla="*/ f4492 1 f2857"/>
                    <a:gd name="f5886" fmla="*/ f4493 1 f2858"/>
                    <a:gd name="f5887" fmla="*/ f4494 1 f2857"/>
                    <a:gd name="f5888" fmla="*/ f4495 1 f2858"/>
                    <a:gd name="f5889" fmla="*/ f4496 1 f2857"/>
                    <a:gd name="f5890" fmla="*/ f4497 1 f2858"/>
                    <a:gd name="f5891" fmla="*/ f4498 1 f2857"/>
                    <a:gd name="f5892" fmla="*/ f4499 1 f2858"/>
                    <a:gd name="f5893" fmla="*/ f4500 1 f2857"/>
                    <a:gd name="f5894" fmla="*/ f4501 1 f2858"/>
                    <a:gd name="f5895" fmla="*/ f4502 1 f2857"/>
                    <a:gd name="f5896" fmla="*/ f4503 1 f2858"/>
                    <a:gd name="f5897" fmla="*/ f4504 1 f2857"/>
                    <a:gd name="f5898" fmla="*/ f4505 1 f2858"/>
                    <a:gd name="f5899" fmla="*/ f4506 1 f2857"/>
                    <a:gd name="f5900" fmla="*/ f4507 1 f2858"/>
                    <a:gd name="f5901" fmla="*/ f4508 1 f2857"/>
                    <a:gd name="f5902" fmla="*/ f4509 1 f2858"/>
                    <a:gd name="f5903" fmla="*/ f4510 1 f2857"/>
                    <a:gd name="f5904" fmla="*/ f4511 1 f2858"/>
                    <a:gd name="f5905" fmla="*/ f4512 1 f2857"/>
                    <a:gd name="f5906" fmla="*/ f4513 1 f2858"/>
                    <a:gd name="f5907" fmla="*/ f4514 1 f2857"/>
                    <a:gd name="f5908" fmla="*/ f4515 1 f2858"/>
                    <a:gd name="f5909" fmla="*/ f4516 1 f2857"/>
                    <a:gd name="f5910" fmla="*/ f4517 1 f2858"/>
                    <a:gd name="f5911" fmla="*/ f4518 1 f2857"/>
                    <a:gd name="f5912" fmla="*/ f4519 1 f2858"/>
                    <a:gd name="f5913" fmla="*/ f4520 1 f2857"/>
                    <a:gd name="f5914" fmla="*/ f4521 1 f2858"/>
                    <a:gd name="f5915" fmla="*/ f4522 1 f2857"/>
                    <a:gd name="f5916" fmla="*/ f4523 1 f2858"/>
                    <a:gd name="f5917" fmla="*/ f4524 1 f2857"/>
                    <a:gd name="f5918" fmla="*/ f4525 1 f2858"/>
                    <a:gd name="f5919" fmla="*/ f4526 1 f2857"/>
                    <a:gd name="f5920" fmla="*/ f4527 1 f2858"/>
                    <a:gd name="f5921" fmla="*/ f4528 1 f2857"/>
                    <a:gd name="f5922" fmla="*/ f4529 1 f2858"/>
                    <a:gd name="f5923" fmla="*/ f4530 1 f2857"/>
                    <a:gd name="f5924" fmla="*/ f4531 1 f2858"/>
                    <a:gd name="f5925" fmla="*/ f4532 1 f2857"/>
                    <a:gd name="f5926" fmla="*/ f4533 1 f2858"/>
                    <a:gd name="f5927" fmla="*/ f4534 1 f2857"/>
                    <a:gd name="f5928" fmla="*/ f4535 1 f2858"/>
                    <a:gd name="f5929" fmla="*/ f4536 1 f2857"/>
                    <a:gd name="f5930" fmla="*/ f4537 1 f2858"/>
                    <a:gd name="f5931" fmla="*/ f4538 1 f2857"/>
                    <a:gd name="f5932" fmla="*/ f4539 1 f2858"/>
                    <a:gd name="f5933" fmla="*/ f4540 1 f2857"/>
                    <a:gd name="f5934" fmla="*/ f4541 1 f2858"/>
                    <a:gd name="f5935" fmla="*/ f4542 1 f2857"/>
                    <a:gd name="f5936" fmla="*/ f4543 1 f2858"/>
                    <a:gd name="f5937" fmla="*/ f4544 1 f2857"/>
                    <a:gd name="f5938" fmla="*/ f4545 1 f2858"/>
                    <a:gd name="f5939" fmla="*/ f4546 1 f2857"/>
                    <a:gd name="f5940" fmla="*/ f4547 1 f2858"/>
                    <a:gd name="f5941" fmla="*/ f4548 1 f2857"/>
                    <a:gd name="f5942" fmla="*/ f4549 1 f2858"/>
                    <a:gd name="f5943" fmla="*/ f4550 1 f2857"/>
                    <a:gd name="f5944" fmla="*/ f4551 1 f2858"/>
                    <a:gd name="f5945" fmla="*/ f4552 1 f2857"/>
                    <a:gd name="f5946" fmla="*/ f4553 1 f2858"/>
                    <a:gd name="f5947" fmla="*/ f4554 1 f2857"/>
                    <a:gd name="f5948" fmla="*/ f4555 1 f2858"/>
                    <a:gd name="f5949" fmla="*/ f4556 1 f2857"/>
                    <a:gd name="f5950" fmla="*/ f4557 1 f2858"/>
                    <a:gd name="f5951" fmla="*/ f4558 1 f2857"/>
                    <a:gd name="f5952" fmla="*/ f4559 1 f2858"/>
                    <a:gd name="f5953" fmla="*/ f4560 1 f2857"/>
                    <a:gd name="f5954" fmla="*/ f4561 1 f2858"/>
                    <a:gd name="f5955" fmla="*/ f4562 1 f2857"/>
                    <a:gd name="f5956" fmla="*/ f4563 1 f2858"/>
                    <a:gd name="f5957" fmla="*/ f4564 1 f2857"/>
                    <a:gd name="f5958" fmla="*/ f4565 1 f2858"/>
                    <a:gd name="f5959" fmla="*/ f4566 1 f2857"/>
                    <a:gd name="f5960" fmla="*/ f4567 1 f2858"/>
                    <a:gd name="f5961" fmla="*/ f4568 1 f2857"/>
                    <a:gd name="f5962" fmla="*/ f4569 1 f2858"/>
                    <a:gd name="f5963" fmla="*/ f4570 1 f2857"/>
                    <a:gd name="f5964" fmla="*/ f4571 1 f2858"/>
                    <a:gd name="f5965" fmla="*/ f4572 1 f2857"/>
                    <a:gd name="f5966" fmla="*/ f4573 1 f2858"/>
                    <a:gd name="f5967" fmla="*/ f4574 1 f2857"/>
                    <a:gd name="f5968" fmla="*/ f4575 1 f2858"/>
                    <a:gd name="f5969" fmla="*/ f4576 1 f2857"/>
                    <a:gd name="f5970" fmla="*/ f4577 1 f2858"/>
                    <a:gd name="f5971" fmla="*/ f4578 1 f2857"/>
                    <a:gd name="f5972" fmla="*/ f4579 1 f2858"/>
                    <a:gd name="f5973" fmla="*/ f4580 1 f2857"/>
                    <a:gd name="f5974" fmla="*/ f4581 1 f2858"/>
                    <a:gd name="f5975" fmla="*/ f4582 1 f2857"/>
                    <a:gd name="f5976" fmla="*/ f4583 1 f2858"/>
                    <a:gd name="f5977" fmla="*/ f4584 1 f2857"/>
                    <a:gd name="f5978" fmla="*/ f4585 1 f2858"/>
                    <a:gd name="f5979" fmla="*/ f4586 1 f2857"/>
                    <a:gd name="f5980" fmla="*/ f4587 1 f2858"/>
                    <a:gd name="f5981" fmla="*/ f4588 1 f2857"/>
                    <a:gd name="f5982" fmla="*/ f4589 1 f2858"/>
                    <a:gd name="f5983" fmla="*/ f4590 1 f2857"/>
                    <a:gd name="f5984" fmla="*/ f4591 1 f2858"/>
                    <a:gd name="f5985" fmla="*/ f4592 1 f2857"/>
                    <a:gd name="f5986" fmla="*/ f4593 1 f2858"/>
                    <a:gd name="f5987" fmla="*/ f4594 1 f2857"/>
                    <a:gd name="f5988" fmla="*/ f4595 1 f2858"/>
                    <a:gd name="f5989" fmla="*/ f4596 1 f2857"/>
                    <a:gd name="f5990" fmla="*/ f4597 1 f2858"/>
                    <a:gd name="f5991" fmla="*/ f4598 1 f2857"/>
                    <a:gd name="f5992" fmla="*/ f4599 1 f2858"/>
                    <a:gd name="f5993" fmla="*/ f4600 1 f2857"/>
                    <a:gd name="f5994" fmla="*/ f4601 1 f2858"/>
                    <a:gd name="f5995" fmla="*/ f4602 1 f2857"/>
                    <a:gd name="f5996" fmla="*/ f4603 1 f2858"/>
                    <a:gd name="f5997" fmla="*/ f4604 1 f2857"/>
                    <a:gd name="f5998" fmla="*/ f4605 1 f2858"/>
                    <a:gd name="f5999" fmla="*/ f4606 1 f2857"/>
                    <a:gd name="f6000" fmla="*/ f4607 1 f2858"/>
                    <a:gd name="f6001" fmla="*/ f4608 1 f2857"/>
                    <a:gd name="f6002" fmla="*/ f4609 1 f2858"/>
                    <a:gd name="f6003" fmla="*/ f4610 1 f2857"/>
                    <a:gd name="f6004" fmla="*/ f4611 1 f2858"/>
                    <a:gd name="f6005" fmla="*/ f4612 1 f2857"/>
                    <a:gd name="f6006" fmla="*/ f4613 1 f2858"/>
                    <a:gd name="f6007" fmla="*/ f4614 1 f2857"/>
                    <a:gd name="f6008" fmla="*/ f4615 1 f2858"/>
                    <a:gd name="f6009" fmla="*/ f4616 1 f2857"/>
                    <a:gd name="f6010" fmla="*/ f4617 1 f2858"/>
                    <a:gd name="f6011" fmla="*/ f4618 1 f2857"/>
                    <a:gd name="f6012" fmla="*/ f4619 1 f2858"/>
                    <a:gd name="f6013" fmla="*/ f4620 1 f2857"/>
                    <a:gd name="f6014" fmla="*/ f4621 1 f2858"/>
                    <a:gd name="f6015" fmla="*/ f4622 1 f2857"/>
                    <a:gd name="f6016" fmla="*/ f4623 1 f2858"/>
                    <a:gd name="f6017" fmla="*/ f4624 1 f2857"/>
                    <a:gd name="f6018" fmla="*/ f4625 1 f2858"/>
                    <a:gd name="f6019" fmla="*/ f4626 1 f2857"/>
                    <a:gd name="f6020" fmla="*/ f4627 1 f2858"/>
                    <a:gd name="f6021" fmla="*/ f4628 1 f2857"/>
                    <a:gd name="f6022" fmla="*/ f4629 1 f2858"/>
                    <a:gd name="f6023" fmla="*/ f4630 1 f2857"/>
                    <a:gd name="f6024" fmla="*/ f4631 1 f2858"/>
                    <a:gd name="f6025" fmla="*/ f4632 1 f2857"/>
                    <a:gd name="f6026" fmla="*/ f4633 1 f2858"/>
                    <a:gd name="f6027" fmla="*/ f4634 1 f2857"/>
                    <a:gd name="f6028" fmla="*/ f4635 1 f2858"/>
                    <a:gd name="f6029" fmla="*/ f4636 1 f2857"/>
                    <a:gd name="f6030" fmla="*/ f4637 1 f2858"/>
                    <a:gd name="f6031" fmla="*/ f4638 1 f2857"/>
                    <a:gd name="f6032" fmla="*/ f4639 1 f2858"/>
                    <a:gd name="f6033" fmla="*/ f4640 1 f2857"/>
                    <a:gd name="f6034" fmla="*/ f4641 1 f2858"/>
                    <a:gd name="f6035" fmla="*/ f4642 1 f2857"/>
                    <a:gd name="f6036" fmla="*/ f4643 1 f2858"/>
                    <a:gd name="f6037" fmla="*/ f4644 1 f2857"/>
                    <a:gd name="f6038" fmla="*/ f4645 1 f2858"/>
                    <a:gd name="f6039" fmla="*/ f4646 1 f2857"/>
                    <a:gd name="f6040" fmla="*/ f4647 1 f2858"/>
                    <a:gd name="f6041" fmla="*/ f4648 1 f2857"/>
                    <a:gd name="f6042" fmla="*/ f4649 1 f2858"/>
                    <a:gd name="f6043" fmla="*/ f4650 1 f2857"/>
                    <a:gd name="f6044" fmla="*/ f4651 1 f2858"/>
                    <a:gd name="f6045" fmla="*/ f4652 1 f2857"/>
                    <a:gd name="f6046" fmla="*/ f4653 1 f2858"/>
                    <a:gd name="f6047" fmla="*/ f4654 1 f2857"/>
                    <a:gd name="f6048" fmla="*/ f4655 1 f2858"/>
                    <a:gd name="f6049" fmla="*/ f4656 1 f2857"/>
                    <a:gd name="f6050" fmla="*/ f4657 1 f2858"/>
                    <a:gd name="f6051" fmla="*/ f4658 1 f2857"/>
                    <a:gd name="f6052" fmla="*/ f4659 1 f2858"/>
                    <a:gd name="f6053" fmla="*/ f4660 1 f2857"/>
                    <a:gd name="f6054" fmla="*/ f4661 1 f2858"/>
                    <a:gd name="f6055" fmla="*/ f4662 1 f2857"/>
                    <a:gd name="f6056" fmla="*/ f4663 1 f2858"/>
                    <a:gd name="f6057" fmla="*/ f4664 1 f2857"/>
                    <a:gd name="f6058" fmla="*/ f4665 1 f2858"/>
                    <a:gd name="f6059" fmla="*/ f4666 1 f2857"/>
                    <a:gd name="f6060" fmla="*/ f4667 1 f2858"/>
                    <a:gd name="f6061" fmla="*/ f4668 1 f2857"/>
                    <a:gd name="f6062" fmla="*/ f4669 1 f2858"/>
                    <a:gd name="f6063" fmla="*/ f4670 1 f2857"/>
                    <a:gd name="f6064" fmla="*/ f4671 1 f2858"/>
                    <a:gd name="f6065" fmla="*/ f4672 1 f2857"/>
                    <a:gd name="f6066" fmla="*/ f4673 1 f2858"/>
                    <a:gd name="f6067" fmla="*/ f4674 1 f2857"/>
                    <a:gd name="f6068" fmla="*/ f4675 1 f2858"/>
                    <a:gd name="f6069" fmla="*/ f4676 1 f2857"/>
                    <a:gd name="f6070" fmla="*/ f4677 1 f2858"/>
                    <a:gd name="f6071" fmla="*/ f4678 1 f2857"/>
                    <a:gd name="f6072" fmla="*/ f4679 1 f2858"/>
                    <a:gd name="f6073" fmla="*/ f4680 1 f2857"/>
                    <a:gd name="f6074" fmla="*/ f4681 1 f2858"/>
                    <a:gd name="f6075" fmla="*/ f4682 1 f2857"/>
                    <a:gd name="f6076" fmla="*/ f4683 1 f2858"/>
                    <a:gd name="f6077" fmla="*/ f4684 1 f2857"/>
                    <a:gd name="f6078" fmla="*/ f4685 1 f2858"/>
                    <a:gd name="f6079" fmla="*/ f4686 1 f2857"/>
                    <a:gd name="f6080" fmla="*/ f4687 1 f2858"/>
                    <a:gd name="f6081" fmla="*/ f4688 1 f2857"/>
                    <a:gd name="f6082" fmla="*/ f4689 1 f2858"/>
                    <a:gd name="f6083" fmla="*/ f4690 1 f2857"/>
                    <a:gd name="f6084" fmla="*/ f4691 1 f2858"/>
                    <a:gd name="f6085" fmla="*/ f4692 1 f2857"/>
                    <a:gd name="f6086" fmla="*/ f4693 1 f2858"/>
                    <a:gd name="f6087" fmla="*/ f4694 1 f2857"/>
                    <a:gd name="f6088" fmla="*/ f4695 1 f2858"/>
                    <a:gd name="f6089" fmla="*/ f4696 1 f2857"/>
                    <a:gd name="f6090" fmla="*/ f4697 1 f2858"/>
                    <a:gd name="f6091" fmla="*/ f4698 1 f2857"/>
                    <a:gd name="f6092" fmla="*/ f4699 1 f2858"/>
                    <a:gd name="f6093" fmla="*/ f4700 1 f2857"/>
                    <a:gd name="f6094" fmla="*/ f4701 1 f2858"/>
                    <a:gd name="f6095" fmla="*/ f4702 1 f2857"/>
                    <a:gd name="f6096" fmla="*/ f4703 1 f2858"/>
                    <a:gd name="f6097" fmla="*/ f4704 1 f2857"/>
                    <a:gd name="f6098" fmla="*/ f4705 1 f2858"/>
                    <a:gd name="f6099" fmla="*/ f4706 1 f2857"/>
                    <a:gd name="f6100" fmla="*/ f4707 1 f2858"/>
                    <a:gd name="f6101" fmla="*/ f4708 1 f2857"/>
                    <a:gd name="f6102" fmla="*/ f4709 1 f2858"/>
                    <a:gd name="f6103" fmla="*/ f4710 1 f2857"/>
                    <a:gd name="f6104" fmla="*/ f4711 1 f2858"/>
                    <a:gd name="f6105" fmla="*/ f4712 1 f2857"/>
                    <a:gd name="f6106" fmla="*/ f4713 1 f2858"/>
                    <a:gd name="f6107" fmla="*/ f4714 1 f2857"/>
                    <a:gd name="f6108" fmla="*/ f4715 1 f2858"/>
                    <a:gd name="f6109" fmla="*/ f4716 1 f2857"/>
                    <a:gd name="f6110" fmla="*/ f4717 1 f2858"/>
                    <a:gd name="f6111" fmla="*/ f4718 1 f2857"/>
                    <a:gd name="f6112" fmla="*/ f4719 1 f2858"/>
                    <a:gd name="f6113" fmla="*/ f4720 1 f2857"/>
                    <a:gd name="f6114" fmla="*/ f4721 1 f2858"/>
                    <a:gd name="f6115" fmla="*/ f4722 1 f2857"/>
                    <a:gd name="f6116" fmla="*/ f4723 1 f2858"/>
                    <a:gd name="f6117" fmla="*/ f4724 1 f2857"/>
                    <a:gd name="f6118" fmla="*/ f4725 1 f2858"/>
                    <a:gd name="f6119" fmla="*/ f4726 1 f2857"/>
                    <a:gd name="f6120" fmla="*/ f4727 1 f2858"/>
                    <a:gd name="f6121" fmla="*/ f4728 1 f2857"/>
                    <a:gd name="f6122" fmla="*/ f4729 1 f2858"/>
                    <a:gd name="f6123" fmla="*/ f4730 1 f2857"/>
                    <a:gd name="f6124" fmla="*/ f4731 1 f2858"/>
                    <a:gd name="f6125" fmla="*/ f4732 1 f2857"/>
                    <a:gd name="f6126" fmla="*/ f4733 1 f2858"/>
                    <a:gd name="f6127" fmla="*/ f4734 1 f2857"/>
                    <a:gd name="f6128" fmla="*/ f4735 1 f2858"/>
                    <a:gd name="f6129" fmla="*/ f4736 1 f2857"/>
                    <a:gd name="f6130" fmla="*/ f4737 1 f2858"/>
                    <a:gd name="f6131" fmla="*/ f4738 1 f2857"/>
                    <a:gd name="f6132" fmla="*/ f4739 1 f2858"/>
                    <a:gd name="f6133" fmla="*/ f4740 1 f2857"/>
                    <a:gd name="f6134" fmla="*/ f4741 1 f2858"/>
                    <a:gd name="f6135" fmla="*/ f4742 1 f2857"/>
                    <a:gd name="f6136" fmla="*/ f4743 1 f2857"/>
                    <a:gd name="f6137" fmla="*/ f4744 1 f2858"/>
                    <a:gd name="f6138" fmla="*/ f4745 1 f2857"/>
                    <a:gd name="f6139" fmla="*/ f4746 1 f2857"/>
                    <a:gd name="f6140" fmla="*/ f4747 1 f2858"/>
                    <a:gd name="f6141" fmla="*/ f4748 1 f2857"/>
                    <a:gd name="f6142" fmla="*/ f4749 1 f2858"/>
                    <a:gd name="f6143" fmla="*/ f4750 1 f2857"/>
                    <a:gd name="f6144" fmla="*/ f4751 1 f2858"/>
                    <a:gd name="f6145" fmla="*/ f4752 1 f2857"/>
                    <a:gd name="f6146" fmla="*/ f4753 1 f2858"/>
                    <a:gd name="f6147" fmla="*/ f4754 1 f2857"/>
                    <a:gd name="f6148" fmla="*/ f4755 1 f2858"/>
                    <a:gd name="f6149" fmla="*/ f4756 1 f2857"/>
                    <a:gd name="f6150" fmla="*/ f4757 1 f2858"/>
                    <a:gd name="f6151" fmla="*/ f4758 1 f2857"/>
                    <a:gd name="f6152" fmla="*/ f4759 1 f2858"/>
                    <a:gd name="f6153" fmla="*/ f4760 1 f2857"/>
                    <a:gd name="f6154" fmla="*/ f4761 1 f2858"/>
                    <a:gd name="f6155" fmla="*/ f4762 1 f2857"/>
                    <a:gd name="f6156" fmla="*/ f4763 1 f2858"/>
                    <a:gd name="f6157" fmla="*/ f4764 1 f2857"/>
                    <a:gd name="f6158" fmla="*/ f4765 1 f2858"/>
                    <a:gd name="f6159" fmla="*/ f4766 1 f2857"/>
                    <a:gd name="f6160" fmla="*/ f4767 1 f2858"/>
                    <a:gd name="f6161" fmla="*/ f4768 1 f2857"/>
                    <a:gd name="f6162" fmla="*/ f4769 1 f2858"/>
                    <a:gd name="f6163" fmla="*/ f4770 1 f2857"/>
                    <a:gd name="f6164" fmla="*/ f4771 1 f2858"/>
                    <a:gd name="f6165" fmla="*/ f4772 1 f2857"/>
                    <a:gd name="f6166" fmla="*/ f4773 1 f2858"/>
                    <a:gd name="f6167" fmla="*/ f4774 1 f2857"/>
                    <a:gd name="f6168" fmla="*/ f4775 1 f2858"/>
                    <a:gd name="f6169" fmla="*/ f4776 1 f2857"/>
                    <a:gd name="f6170" fmla="*/ f4777 1 f2858"/>
                    <a:gd name="f6171" fmla="*/ f4778 1 f2857"/>
                    <a:gd name="f6172" fmla="*/ f4779 1 f2858"/>
                    <a:gd name="f6173" fmla="*/ f4780 1 f2857"/>
                    <a:gd name="f6174" fmla="*/ f4781 1 f2858"/>
                    <a:gd name="f6175" fmla="*/ f4782 1 f2857"/>
                    <a:gd name="f6176" fmla="*/ f4783 1 f2858"/>
                    <a:gd name="f6177" fmla="*/ f4784 1 f2857"/>
                    <a:gd name="f6178" fmla="*/ f4785 1 f2858"/>
                    <a:gd name="f6179" fmla="*/ f4786 1 f2857"/>
                    <a:gd name="f6180" fmla="*/ f4787 1 f2858"/>
                    <a:gd name="f6181" fmla="*/ f4788 1 f2857"/>
                    <a:gd name="f6182" fmla="*/ f4789 1 f2858"/>
                    <a:gd name="f6183" fmla="*/ f4790 1 f2857"/>
                    <a:gd name="f6184" fmla="*/ f4791 1 f2858"/>
                    <a:gd name="f6185" fmla="*/ f4792 1 f2857"/>
                    <a:gd name="f6186" fmla="*/ f4793 1 f2858"/>
                    <a:gd name="f6187" fmla="*/ f4794 1 f2857"/>
                    <a:gd name="f6188" fmla="*/ f4795 1 f2858"/>
                    <a:gd name="f6189" fmla="*/ f4796 1 f2857"/>
                    <a:gd name="f6190" fmla="*/ f4797 1 f2858"/>
                    <a:gd name="f6191" fmla="*/ f4798 1 f2857"/>
                    <a:gd name="f6192" fmla="*/ f4799 1 f2857"/>
                    <a:gd name="f6193" fmla="*/ f4800 1 f2858"/>
                    <a:gd name="f6194" fmla="*/ f4801 1 f2857"/>
                    <a:gd name="f6195" fmla="*/ f4802 1 f2858"/>
                    <a:gd name="f6196" fmla="*/ f4803 1 f2857"/>
                    <a:gd name="f6197" fmla="*/ f4804 1 f2858"/>
                    <a:gd name="f6198" fmla="*/ f4805 1 f2857"/>
                    <a:gd name="f6199" fmla="*/ f4806 1 f2858"/>
                    <a:gd name="f6200" fmla="*/ f4807 1 f2857"/>
                    <a:gd name="f6201" fmla="*/ f4808 1 f2858"/>
                    <a:gd name="f6202" fmla="*/ f4809 1 f2857"/>
                    <a:gd name="f6203" fmla="*/ f4810 1 f2858"/>
                    <a:gd name="f6204" fmla="*/ f4811 1 f2857"/>
                    <a:gd name="f6205" fmla="*/ f4812 1 f2858"/>
                    <a:gd name="f6206" fmla="*/ f4813 1 f2857"/>
                    <a:gd name="f6207" fmla="*/ f4814 1 f2858"/>
                    <a:gd name="f6208" fmla="*/ f4815 1 f2857"/>
                    <a:gd name="f6209" fmla="*/ f4816 1 f2858"/>
                    <a:gd name="f6210" fmla="*/ f4817 1 f2857"/>
                    <a:gd name="f6211" fmla="*/ f4818 1 f2858"/>
                    <a:gd name="f6212" fmla="*/ f4819 1 f2857"/>
                    <a:gd name="f6213" fmla="*/ f4820 1 f2858"/>
                    <a:gd name="f6214" fmla="*/ f4821 1 f2857"/>
                    <a:gd name="f6215" fmla="*/ f4822 1 f2858"/>
                    <a:gd name="f6216" fmla="*/ f4823 1 f2857"/>
                    <a:gd name="f6217" fmla="*/ f4824 1 f2858"/>
                    <a:gd name="f6218" fmla="*/ f4825 1 f2857"/>
                    <a:gd name="f6219" fmla="*/ f4826 1 f2858"/>
                    <a:gd name="f6220" fmla="*/ f4827 1 f2857"/>
                    <a:gd name="f6221" fmla="*/ f4828 1 f2857"/>
                    <a:gd name="f6222" fmla="*/ f4829 1 f2858"/>
                    <a:gd name="f6223" fmla="*/ f4830 1 f2857"/>
                    <a:gd name="f6224" fmla="*/ f4831 1 f2858"/>
                    <a:gd name="f6225" fmla="*/ f4832 1 f2857"/>
                    <a:gd name="f6226" fmla="*/ f4833 1 f2858"/>
                    <a:gd name="f6227" fmla="*/ f4834 1 f2857"/>
                    <a:gd name="f6228" fmla="*/ f4835 1 f2858"/>
                    <a:gd name="f6229" fmla="*/ f4836 1 f2857"/>
                    <a:gd name="f6230" fmla="*/ f4837 1 f2858"/>
                    <a:gd name="f6231" fmla="*/ f4838 1 f2858"/>
                    <a:gd name="f6232" fmla="*/ f4839 1 f2857"/>
                    <a:gd name="f6233" fmla="*/ f4840 1 f2858"/>
                    <a:gd name="f6234" fmla="*/ f4841 1 f2857"/>
                    <a:gd name="f6235" fmla="*/ f4842 1 f2858"/>
                    <a:gd name="f6236" fmla="*/ f4843 1 f2857"/>
                    <a:gd name="f6237" fmla="*/ f4844 1 f2858"/>
                    <a:gd name="f6238" fmla="*/ f4845 1 f2857"/>
                    <a:gd name="f6239" fmla="*/ f4846 1 f2858"/>
                    <a:gd name="f6240" fmla="*/ f4847 1 f2857"/>
                    <a:gd name="f6241" fmla="*/ f4848 1 f2858"/>
                    <a:gd name="f6242" fmla="*/ f4849 1 f2857"/>
                    <a:gd name="f6243" fmla="*/ f4850 1 f2858"/>
                    <a:gd name="f6244" fmla="*/ f4851 1 f2857"/>
                    <a:gd name="f6245" fmla="*/ f4852 1 f2858"/>
                    <a:gd name="f6246" fmla="*/ f4853 1 f2857"/>
                    <a:gd name="f6247" fmla="*/ f4854 1 f2858"/>
                    <a:gd name="f6248" fmla="*/ f4855 1 f2857"/>
                    <a:gd name="f6249" fmla="*/ f4856 1 f2858"/>
                    <a:gd name="f6250" fmla="*/ f4857 1 f2857"/>
                    <a:gd name="f6251" fmla="*/ f4858 1 f2858"/>
                    <a:gd name="f6252" fmla="*/ f4859 1 f2857"/>
                    <a:gd name="f6253" fmla="*/ f4860 1 f2858"/>
                    <a:gd name="f6254" fmla="*/ f4861 1 f2857"/>
                    <a:gd name="f6255" fmla="*/ f4862 1 f2858"/>
                    <a:gd name="f6256" fmla="*/ f4863 1 f2857"/>
                    <a:gd name="f6257" fmla="*/ f4864 1 f2858"/>
                    <a:gd name="f6258" fmla="*/ f4865 1 f2857"/>
                    <a:gd name="f6259" fmla="*/ f4866 1 f2858"/>
                    <a:gd name="f6260" fmla="*/ f4867 1 f2857"/>
                    <a:gd name="f6261" fmla="*/ f4868 1 f2858"/>
                    <a:gd name="f6262" fmla="*/ f4869 1 f2857"/>
                    <a:gd name="f6263" fmla="*/ f4870 1 f2858"/>
                    <a:gd name="f6264" fmla="*/ f4871 1 f2857"/>
                    <a:gd name="f6265" fmla="*/ f4872 1 f2858"/>
                    <a:gd name="f6266" fmla="*/ f4873 1 f2857"/>
                    <a:gd name="f6267" fmla="*/ f4874 1 f2858"/>
                    <a:gd name="f6268" fmla="*/ f4875 1 f2857"/>
                    <a:gd name="f6269" fmla="*/ f4876 1 f2858"/>
                    <a:gd name="f6270" fmla="*/ f4877 1 f2857"/>
                    <a:gd name="f6271" fmla="*/ f4878 1 f2858"/>
                    <a:gd name="f6272" fmla="*/ f4879 1 f2857"/>
                    <a:gd name="f6273" fmla="*/ f4880 1 f2858"/>
                    <a:gd name="f6274" fmla="*/ f4881 1 f2857"/>
                    <a:gd name="f6275" fmla="*/ f4882 1 f2858"/>
                    <a:gd name="f6276" fmla="*/ f4883 1 f2857"/>
                    <a:gd name="f6277" fmla="*/ f4884 1 f2858"/>
                    <a:gd name="f6278" fmla="*/ f4885 1 f2857"/>
                    <a:gd name="f6279" fmla="*/ f4886 1 f2858"/>
                    <a:gd name="f6280" fmla="*/ f4887 1 f2857"/>
                    <a:gd name="f6281" fmla="*/ f4888 1 f2858"/>
                    <a:gd name="f6282" fmla="*/ f4889 1 f2857"/>
                    <a:gd name="f6283" fmla="*/ f4890 1 f2858"/>
                    <a:gd name="f6284" fmla="*/ f4891 1 f2857"/>
                    <a:gd name="f6285" fmla="*/ f4892 1 f2858"/>
                    <a:gd name="f6286" fmla="*/ f4893 1 f2857"/>
                    <a:gd name="f6287" fmla="*/ f4894 1 f2858"/>
                    <a:gd name="f6288" fmla="*/ f4895 1 f2857"/>
                    <a:gd name="f6289" fmla="*/ f4896 1 f2858"/>
                    <a:gd name="f6290" fmla="*/ f4897 1 f2857"/>
                    <a:gd name="f6291" fmla="*/ f4898 1 f2858"/>
                    <a:gd name="f6292" fmla="*/ f4899 1 f2857"/>
                    <a:gd name="f6293" fmla="*/ f4900 1 f2858"/>
                    <a:gd name="f6294" fmla="*/ f4901 1 f2857"/>
                    <a:gd name="f6295" fmla="*/ f4902 1 f2858"/>
                    <a:gd name="f6296" fmla="*/ f4903 1 f2857"/>
                    <a:gd name="f6297" fmla="*/ f4904 1 f2858"/>
                    <a:gd name="f6298" fmla="*/ f4905 1 f2857"/>
                    <a:gd name="f6299" fmla="*/ f4906 1 f2858"/>
                    <a:gd name="f6300" fmla="*/ f4907 1 f2857"/>
                    <a:gd name="f6301" fmla="*/ f4908 1 f2857"/>
                    <a:gd name="f6302" fmla="*/ f4909 1 f2858"/>
                    <a:gd name="f6303" fmla="*/ f4910 1 f2857"/>
                    <a:gd name="f6304" fmla="*/ f4911 1 f2858"/>
                    <a:gd name="f6305" fmla="*/ f4912 1 f2857"/>
                    <a:gd name="f6306" fmla="*/ f4913 1 f2858"/>
                    <a:gd name="f6307" fmla="*/ f4914 1 f2857"/>
                    <a:gd name="f6308" fmla="*/ f4915 1 f2858"/>
                    <a:gd name="f6309" fmla="*/ f4916 1 f2857"/>
                    <a:gd name="f6310" fmla="*/ f4917 1 f2858"/>
                    <a:gd name="f6311" fmla="*/ f4918 1 f2857"/>
                    <a:gd name="f6312" fmla="*/ f4919 1 f2858"/>
                    <a:gd name="f6313" fmla="*/ f4920 1 f2857"/>
                    <a:gd name="f6314" fmla="*/ f4921 1 f2858"/>
                    <a:gd name="f6315" fmla="*/ f4922 1 f2857"/>
                    <a:gd name="f6316" fmla="*/ f4923 1 f2858"/>
                    <a:gd name="f6317" fmla="*/ f4924 1 f2857"/>
                    <a:gd name="f6318" fmla="*/ f4925 1 f2858"/>
                    <a:gd name="f6319" fmla="*/ f4926 1 f2857"/>
                    <a:gd name="f6320" fmla="*/ f4927 1 f2858"/>
                    <a:gd name="f6321" fmla="*/ f4928 1 f2857"/>
                    <a:gd name="f6322" fmla="*/ f4929 1 f2858"/>
                    <a:gd name="f6323" fmla="*/ f4930 1 f2857"/>
                    <a:gd name="f6324" fmla="*/ f4931 1 f2858"/>
                    <a:gd name="f6325" fmla="*/ f4932 1 f2857"/>
                    <a:gd name="f6326" fmla="*/ f4933 1 f2858"/>
                    <a:gd name="f6327" fmla="*/ f4934 1 f2857"/>
                    <a:gd name="f6328" fmla="*/ f4935 1 f2858"/>
                    <a:gd name="f6329" fmla="*/ f4936 1 f2857"/>
                    <a:gd name="f6330" fmla="*/ f4937 1 f2858"/>
                    <a:gd name="f6331" fmla="*/ f4938 1 f2857"/>
                    <a:gd name="f6332" fmla="*/ f4939 1 f2858"/>
                    <a:gd name="f6333" fmla="*/ f4940 1 f2857"/>
                    <a:gd name="f6334" fmla="*/ f4941 1 f2857"/>
                    <a:gd name="f6335" fmla="*/ f4942 1 f2858"/>
                    <a:gd name="f6336" fmla="*/ f4943 1 f2857"/>
                    <a:gd name="f6337" fmla="*/ f4944 1 f2858"/>
                    <a:gd name="f6338" fmla="*/ f4945 1 f2857"/>
                    <a:gd name="f6339" fmla="*/ f4946 1 f2858"/>
                    <a:gd name="f6340" fmla="*/ f4947 1 f2857"/>
                    <a:gd name="f6341" fmla="*/ f4948 1 f2858"/>
                    <a:gd name="f6342" fmla="*/ f4949 1 f2857"/>
                    <a:gd name="f6343" fmla="*/ f4950 1 f2858"/>
                    <a:gd name="f6344" fmla="*/ f4951 1 f2857"/>
                    <a:gd name="f6345" fmla="*/ f4952 1 f2858"/>
                    <a:gd name="f6346" fmla="*/ f4953 1 f2857"/>
                    <a:gd name="f6347" fmla="*/ f4954 1 f2858"/>
                    <a:gd name="f6348" fmla="*/ f4955 1 f2857"/>
                    <a:gd name="f6349" fmla="*/ f4956 1 f2858"/>
                    <a:gd name="f6350" fmla="*/ f4957 1 f2857"/>
                    <a:gd name="f6351" fmla="*/ f4958 1 f2858"/>
                    <a:gd name="f6352" fmla="*/ f4959 1 f2857"/>
                    <a:gd name="f6353" fmla="*/ f4960 1 f2858"/>
                    <a:gd name="f6354" fmla="*/ f4961 1 f2857"/>
                    <a:gd name="f6355" fmla="*/ f4962 1 f2858"/>
                    <a:gd name="f6356" fmla="*/ f4963 1 f2857"/>
                    <a:gd name="f6357" fmla="*/ f4964 1 f2857"/>
                    <a:gd name="f6358" fmla="*/ f4965 1 f2858"/>
                    <a:gd name="f6359" fmla="*/ f4966 1 f2857"/>
                    <a:gd name="f6360" fmla="*/ f4967 1 f2858"/>
                    <a:gd name="f6361" fmla="*/ f4968 1 f2857"/>
                    <a:gd name="f6362" fmla="*/ f4969 1 f2858"/>
                    <a:gd name="f6363" fmla="*/ f4970 1 f2857"/>
                    <a:gd name="f6364" fmla="*/ f4971 1 f2858"/>
                    <a:gd name="f6365" fmla="*/ f4972 1 f2857"/>
                    <a:gd name="f6366" fmla="*/ f4973 1 f2858"/>
                    <a:gd name="f6367" fmla="*/ f4974 1 f2857"/>
                    <a:gd name="f6368" fmla="*/ f4975 1 f2858"/>
                    <a:gd name="f6369" fmla="*/ f4976 1 f2857"/>
                    <a:gd name="f6370" fmla="*/ f4977 1 f2858"/>
                    <a:gd name="f6371" fmla="*/ f4978 1 f2857"/>
                    <a:gd name="f6372" fmla="*/ f4979 1 f2858"/>
                    <a:gd name="f6373" fmla="*/ f4980 1 f2857"/>
                    <a:gd name="f6374" fmla="*/ f4981 1 f2858"/>
                    <a:gd name="f6375" fmla="*/ f4982 1 f2857"/>
                    <a:gd name="f6376" fmla="*/ f4983 1 f2858"/>
                    <a:gd name="f6377" fmla="*/ f4984 1 f2857"/>
                    <a:gd name="f6378" fmla="*/ f4985 1 f2858"/>
                    <a:gd name="f6379" fmla="*/ f4986 1 f2857"/>
                    <a:gd name="f6380" fmla="*/ f4987 1 f2857"/>
                    <a:gd name="f6381" fmla="*/ f4988 1 f2858"/>
                    <a:gd name="f6382" fmla="*/ f4989 1 f2857"/>
                    <a:gd name="f6383" fmla="*/ f4990 1 f2858"/>
                    <a:gd name="f6384" fmla="*/ f4991 1 f2857"/>
                    <a:gd name="f6385" fmla="*/ f4992 1 f2858"/>
                    <a:gd name="f6386" fmla="*/ f4993 1 f2857"/>
                    <a:gd name="f6387" fmla="*/ f4994 1 f2858"/>
                    <a:gd name="f6388" fmla="*/ f4995 1 f2857"/>
                    <a:gd name="f6389" fmla="*/ f4996 1 f2858"/>
                    <a:gd name="f6390" fmla="*/ f4997 1 f2857"/>
                    <a:gd name="f6391" fmla="*/ f4998 1 f2858"/>
                    <a:gd name="f6392" fmla="*/ f4999 1 f2857"/>
                    <a:gd name="f6393" fmla="*/ f5000 1 f2858"/>
                    <a:gd name="f6394" fmla="*/ f5001 1 f2857"/>
                    <a:gd name="f6395" fmla="*/ f5002 1 f2858"/>
                    <a:gd name="f6396" fmla="*/ f5003 1 f2857"/>
                    <a:gd name="f6397" fmla="*/ f5004 1 f2858"/>
                    <a:gd name="f6398" fmla="*/ f5005 1 f2857"/>
                    <a:gd name="f6399" fmla="*/ f5006 1 f2858"/>
                    <a:gd name="f6400" fmla="*/ f5007 1 f2857"/>
                    <a:gd name="f6401" fmla="*/ f5008 1 f2858"/>
                    <a:gd name="f6402" fmla="*/ f5009 1 f2857"/>
                    <a:gd name="f6403" fmla="*/ f5010 1 f2858"/>
                    <a:gd name="f6404" fmla="*/ f5011 1 f2857"/>
                    <a:gd name="f6405" fmla="*/ f5012 1 f2858"/>
                    <a:gd name="f6406" fmla="*/ f5013 1 f2857"/>
                    <a:gd name="f6407" fmla="*/ f5014 1 f2858"/>
                    <a:gd name="f6408" fmla="*/ f5015 1 f2857"/>
                    <a:gd name="f6409" fmla="*/ f5016 1 f2858"/>
                    <a:gd name="f6410" fmla="*/ f5017 1 f2857"/>
                    <a:gd name="f6411" fmla="*/ f5018 1 f2858"/>
                    <a:gd name="f6412" fmla="*/ f5019 1 f2857"/>
                    <a:gd name="f6413" fmla="*/ f5020 1 f2858"/>
                    <a:gd name="f6414" fmla="*/ f5021 1 f2857"/>
                    <a:gd name="f6415" fmla="*/ f5022 1 f2858"/>
                    <a:gd name="f6416" fmla="*/ f5023 1 f2857"/>
                    <a:gd name="f6417" fmla="*/ f5024 1 f2858"/>
                    <a:gd name="f6418" fmla="*/ f5025 1 f2857"/>
                    <a:gd name="f6419" fmla="*/ f5026 1 f2858"/>
                    <a:gd name="f6420" fmla="*/ f5027 1 f2857"/>
                    <a:gd name="f6421" fmla="*/ f5028 1 f2858"/>
                    <a:gd name="f6422" fmla="*/ f5029 1 f2857"/>
                    <a:gd name="f6423" fmla="*/ f5030 1 f2857"/>
                    <a:gd name="f6424" fmla="*/ f5031 1 f2858"/>
                    <a:gd name="f6425" fmla="*/ f5032 1 f2857"/>
                    <a:gd name="f6426" fmla="*/ f5033 1 f2858"/>
                    <a:gd name="f6427" fmla="*/ f5034 1 f2857"/>
                    <a:gd name="f6428" fmla="*/ f5035 1 f2858"/>
                    <a:gd name="f6429" fmla="*/ f5036 1 f2857"/>
                    <a:gd name="f6430" fmla="*/ f5037 1 f2858"/>
                    <a:gd name="f6431" fmla="*/ f5038 1 f2857"/>
                    <a:gd name="f6432" fmla="*/ f5039 1 f2858"/>
                    <a:gd name="f6433" fmla="*/ f5040 1 f2858"/>
                    <a:gd name="f6434" fmla="*/ f5041 1 f2857"/>
                    <a:gd name="f6435" fmla="*/ f5042 1 f2858"/>
                    <a:gd name="f6436" fmla="*/ f5043 1 f2857"/>
                    <a:gd name="f6437" fmla="*/ f5044 1 f2858"/>
                    <a:gd name="f6438" fmla="*/ f5045 1 f2858"/>
                    <a:gd name="f6439" fmla="*/ f5046 1 f2857"/>
                    <a:gd name="f6440" fmla="*/ f5047 1 f2858"/>
                    <a:gd name="f6441" fmla="*/ f5048 1 f2857"/>
                    <a:gd name="f6442" fmla="*/ f5049 1 f2858"/>
                    <a:gd name="f6443" fmla="*/ f5050 1 f2857"/>
                    <a:gd name="f6444" fmla="*/ f5051 1 f2858"/>
                    <a:gd name="f6445" fmla="*/ f5052 1 f2857"/>
                    <a:gd name="f6446" fmla="*/ f5053 1 f2858"/>
                    <a:gd name="f6447" fmla="*/ f5054 1 f2857"/>
                    <a:gd name="f6448" fmla="*/ f5055 1 f2858"/>
                    <a:gd name="f6449" fmla="*/ f5056 1 f2857"/>
                    <a:gd name="f6450" fmla="*/ f5057 1 f2858"/>
                    <a:gd name="f6451" fmla="*/ f5058 1 f2857"/>
                    <a:gd name="f6452" fmla="*/ f5059 1 f2858"/>
                    <a:gd name="f6453" fmla="*/ f5060 1 f2857"/>
                    <a:gd name="f6454" fmla="*/ f5061 1 f2858"/>
                    <a:gd name="f6455" fmla="*/ f5062 1 f2857"/>
                    <a:gd name="f6456" fmla="*/ f5063 1 f2858"/>
                    <a:gd name="f6457" fmla="*/ f5064 1 f2857"/>
                    <a:gd name="f6458" fmla="*/ f5065 1 f2858"/>
                    <a:gd name="f6459" fmla="*/ f5066 1 f2857"/>
                    <a:gd name="f6460" fmla="*/ f5067 1 f2858"/>
                    <a:gd name="f6461" fmla="*/ f5068 1 f2857"/>
                    <a:gd name="f6462" fmla="*/ f5069 1 f2858"/>
                    <a:gd name="f6463" fmla="*/ f5070 1 f2857"/>
                    <a:gd name="f6464" fmla="*/ f5071 1 f2858"/>
                    <a:gd name="f6465" fmla="*/ f5072 1 f2857"/>
                    <a:gd name="f6466" fmla="*/ f5073 1 f2858"/>
                    <a:gd name="f6467" fmla="*/ f5074 1 f2857"/>
                    <a:gd name="f6468" fmla="*/ f5075 1 f2858"/>
                    <a:gd name="f6469" fmla="*/ f5076 1 f2857"/>
                    <a:gd name="f6470" fmla="*/ f5077 1 f2858"/>
                    <a:gd name="f6471" fmla="*/ f5078 1 f2857"/>
                    <a:gd name="f6472" fmla="*/ f5079 1 f2858"/>
                    <a:gd name="f6473" fmla="*/ f5080 1 f2857"/>
                    <a:gd name="f6474" fmla="*/ f5081 1 f2858"/>
                    <a:gd name="f6475" fmla="*/ f5082 1 f2857"/>
                    <a:gd name="f6476" fmla="*/ f5083 1 f2858"/>
                    <a:gd name="f6477" fmla="*/ f5084 1 f2857"/>
                    <a:gd name="f6478" fmla="*/ f5085 1 f2858"/>
                    <a:gd name="f6479" fmla="*/ f5086 1 f2857"/>
                    <a:gd name="f6480" fmla="*/ f5087 1 f2858"/>
                    <a:gd name="f6481" fmla="*/ f5088 1 f2857"/>
                    <a:gd name="f6482" fmla="*/ f5089 1 f2858"/>
                    <a:gd name="f6483" fmla="*/ f5090 1 f2857"/>
                    <a:gd name="f6484" fmla="*/ f5091 1 f2858"/>
                    <a:gd name="f6485" fmla="*/ f5092 1 f2857"/>
                    <a:gd name="f6486" fmla="*/ f5093 1 f2858"/>
                    <a:gd name="f6487" fmla="*/ f5094 1 f2857"/>
                    <a:gd name="f6488" fmla="*/ f5095 1 f2858"/>
                    <a:gd name="f6489" fmla="*/ f5096 1 f2857"/>
                    <a:gd name="f6490" fmla="*/ f5097 1 f2858"/>
                    <a:gd name="f6491" fmla="*/ f5098 1 f2857"/>
                    <a:gd name="f6492" fmla="*/ f5099 1 f2858"/>
                    <a:gd name="f6493" fmla="*/ f5100 1 f2857"/>
                    <a:gd name="f6494" fmla="*/ f5101 1 f2858"/>
                    <a:gd name="f6495" fmla="*/ f5102 1 f2857"/>
                    <a:gd name="f6496" fmla="*/ f5103 1 f2858"/>
                    <a:gd name="f6497" fmla="*/ f5104 1 f2857"/>
                    <a:gd name="f6498" fmla="*/ f5105 1 f2858"/>
                    <a:gd name="f6499" fmla="*/ f5106 1 f2857"/>
                    <a:gd name="f6500" fmla="*/ f5107 1 f2858"/>
                    <a:gd name="f6501" fmla="*/ f5108 1 f2857"/>
                    <a:gd name="f6502" fmla="*/ f5109 1 f2858"/>
                    <a:gd name="f6503" fmla="*/ f5110 1 f2857"/>
                    <a:gd name="f6504" fmla="*/ f5111 1 f2858"/>
                    <a:gd name="f6505" fmla="*/ f5112 1 f2857"/>
                    <a:gd name="f6506" fmla="*/ f5113 1 f2858"/>
                    <a:gd name="f6507" fmla="*/ f5114 1 f2857"/>
                    <a:gd name="f6508" fmla="*/ f5115 1 f2858"/>
                    <a:gd name="f6509" fmla="*/ f5116 1 f2857"/>
                    <a:gd name="f6510" fmla="*/ f5117 1 f2857"/>
                    <a:gd name="f6511" fmla="*/ f5118 1 f2858"/>
                    <a:gd name="f6512" fmla="*/ f5119 1 f2857"/>
                    <a:gd name="f6513" fmla="*/ f5120 1 f2858"/>
                    <a:gd name="f6514" fmla="*/ f5121 1 f2857"/>
                    <a:gd name="f6515" fmla="*/ f5122 1 f2858"/>
                    <a:gd name="f6516" fmla="*/ f5123 1 f2857"/>
                    <a:gd name="f6517" fmla="*/ f5124 1 f2858"/>
                    <a:gd name="f6518" fmla="*/ f5125 1 f2857"/>
                    <a:gd name="f6519" fmla="*/ f5126 1 f2858"/>
                    <a:gd name="f6520" fmla="*/ f5127 1 f2857"/>
                    <a:gd name="f6521" fmla="*/ f5128 1 f2858"/>
                    <a:gd name="f6522" fmla="*/ f5129 1 f2857"/>
                    <a:gd name="f6523" fmla="*/ f5130 1 f2858"/>
                    <a:gd name="f6524" fmla="*/ f5131 1 f2857"/>
                    <a:gd name="f6525" fmla="*/ f5132 1 f2858"/>
                    <a:gd name="f6526" fmla="*/ f5133 1 f2857"/>
                    <a:gd name="f6527" fmla="*/ f5134 1 f2858"/>
                    <a:gd name="f6528" fmla="*/ f5135 1 f2857"/>
                    <a:gd name="f6529" fmla="*/ f5136 1 f2858"/>
                    <a:gd name="f6530" fmla="*/ f5137 1 f2857"/>
                    <a:gd name="f6531" fmla="*/ f5138 1 f2858"/>
                    <a:gd name="f6532" fmla="*/ f5139 1 f2857"/>
                    <a:gd name="f6533" fmla="*/ f5140 1 f2858"/>
                    <a:gd name="f6534" fmla="*/ f5141 1 f2857"/>
                    <a:gd name="f6535" fmla="*/ f5142 1 f2858"/>
                    <a:gd name="f6536" fmla="*/ f5143 1 f2857"/>
                    <a:gd name="f6537" fmla="*/ f5144 1 f2858"/>
                    <a:gd name="f6538" fmla="*/ f5145 1 f2857"/>
                    <a:gd name="f6539" fmla="*/ f5146 1 f2858"/>
                    <a:gd name="f6540" fmla="*/ f5147 1 f2857"/>
                    <a:gd name="f6541" fmla="*/ f5148 1 f2858"/>
                    <a:gd name="f6542" fmla="*/ f5149 1 f2857"/>
                    <a:gd name="f6543" fmla="*/ f5150 1 f2858"/>
                    <a:gd name="f6544" fmla="*/ f5151 1 f2857"/>
                    <a:gd name="f6545" fmla="*/ f5152 1 f2858"/>
                    <a:gd name="f6546" fmla="*/ f5153 1 f2857"/>
                    <a:gd name="f6547" fmla="*/ f5154 1 f2858"/>
                    <a:gd name="f6548" fmla="*/ f5155 1 f2857"/>
                    <a:gd name="f6549" fmla="*/ f5156 1 f2858"/>
                    <a:gd name="f6550" fmla="*/ f5157 1 f2857"/>
                    <a:gd name="f6551" fmla="*/ f5158 1 f2858"/>
                    <a:gd name="f6552" fmla="*/ f5159 1 f2857"/>
                    <a:gd name="f6553" fmla="*/ f5160 1 f2858"/>
                    <a:gd name="f6554" fmla="*/ f5161 1 f2857"/>
                    <a:gd name="f6555" fmla="*/ f5162 1 f2858"/>
                    <a:gd name="f6556" fmla="*/ f5163 1 f2857"/>
                    <a:gd name="f6557" fmla="*/ f5164 1 f2858"/>
                    <a:gd name="f6558" fmla="*/ f5165 1 f2857"/>
                    <a:gd name="f6559" fmla="*/ f5166 1 f2858"/>
                    <a:gd name="f6560" fmla="*/ f5167 1 f2857"/>
                    <a:gd name="f6561" fmla="*/ f5168 1 f2858"/>
                    <a:gd name="f6562" fmla="*/ f5169 1 f2857"/>
                    <a:gd name="f6563" fmla="*/ f5170 1 f2858"/>
                    <a:gd name="f6564" fmla="*/ f5171 1 f2857"/>
                    <a:gd name="f6565" fmla="*/ f5172 1 f2858"/>
                    <a:gd name="f6566" fmla="*/ f5173 1 f2857"/>
                    <a:gd name="f6567" fmla="*/ f5174 1 f2858"/>
                    <a:gd name="f6568" fmla="*/ f5175 1 f2857"/>
                    <a:gd name="f6569" fmla="*/ f5176 1 f2858"/>
                    <a:gd name="f6570" fmla="*/ f5177 1 f2857"/>
                    <a:gd name="f6571" fmla="*/ f5178 1 f2858"/>
                    <a:gd name="f6572" fmla="*/ f5179 1 f2857"/>
                    <a:gd name="f6573" fmla="*/ f5180 1 f2857"/>
                    <a:gd name="f6574" fmla="*/ f5181 1 f2858"/>
                    <a:gd name="f6575" fmla="*/ f5182 1 f2857"/>
                    <a:gd name="f6576" fmla="*/ f5183 1 f2858"/>
                    <a:gd name="f6577" fmla="*/ f5184 1 f2857"/>
                    <a:gd name="f6578" fmla="*/ f5185 1 f2858"/>
                    <a:gd name="f6579" fmla="*/ f5186 1 f2857"/>
                    <a:gd name="f6580" fmla="*/ f5187 1 f2858"/>
                    <a:gd name="f6581" fmla="*/ f5188 1 f2857"/>
                    <a:gd name="f6582" fmla="*/ f5189 1 f2858"/>
                    <a:gd name="f6583" fmla="*/ f5190 1 f2857"/>
                    <a:gd name="f6584" fmla="*/ f5191 1 f2858"/>
                    <a:gd name="f6585" fmla="*/ f5192 1 f2858"/>
                    <a:gd name="f6586" fmla="*/ f5193 1 f2857"/>
                    <a:gd name="f6587" fmla="*/ f5194 1 f2858"/>
                    <a:gd name="f6588" fmla="*/ f5195 1 f2857"/>
                    <a:gd name="f6589" fmla="*/ f5196 1 f2858"/>
                    <a:gd name="f6590" fmla="*/ f5197 1 f2857"/>
                    <a:gd name="f6591" fmla="*/ f5198 1 f2858"/>
                    <a:gd name="f6592" fmla="*/ f5199 1 f2857"/>
                    <a:gd name="f6593" fmla="*/ f5200 1 f2858"/>
                    <a:gd name="f6594" fmla="*/ f5201 1 f2857"/>
                    <a:gd name="f6595" fmla="*/ f5202 1 f2858"/>
                    <a:gd name="f6596" fmla="*/ f5203 1 f2857"/>
                    <a:gd name="f6597" fmla="*/ f5204 1 f2858"/>
                    <a:gd name="f6598" fmla="*/ f5205 1 f2857"/>
                    <a:gd name="f6599" fmla="*/ f5206 1 f2857"/>
                    <a:gd name="f6600" fmla="*/ f5207 1 f2858"/>
                    <a:gd name="f6601" fmla="*/ f5208 1 f2857"/>
                    <a:gd name="f6602" fmla="*/ f5209 1 f2858"/>
                    <a:gd name="f6603" fmla="*/ f5210 1 f2857"/>
                    <a:gd name="f6604" fmla="*/ f5211 1 f2858"/>
                    <a:gd name="f6605" fmla="*/ f5212 1 f2857"/>
                    <a:gd name="f6606" fmla="*/ f5213 1 f2858"/>
                    <a:gd name="f6607" fmla="*/ f5214 1 f2857"/>
                    <a:gd name="f6608" fmla="*/ f5215 1 f2858"/>
                    <a:gd name="f6609" fmla="*/ f5216 1 f2857"/>
                    <a:gd name="f6610" fmla="*/ f5217 1 f2858"/>
                    <a:gd name="f6611" fmla="*/ f5218 1 f2857"/>
                    <a:gd name="f6612" fmla="*/ f5219 1 f2858"/>
                    <a:gd name="f6613" fmla="*/ f5220 1 f2857"/>
                    <a:gd name="f6614" fmla="*/ f5221 1 f2858"/>
                    <a:gd name="f6615" fmla="*/ f5222 1 f2857"/>
                    <a:gd name="f6616" fmla="*/ f5223 1 f2858"/>
                    <a:gd name="f6617" fmla="*/ f5224 1 f2857"/>
                    <a:gd name="f6618" fmla="*/ f5225 1 f2858"/>
                    <a:gd name="f6619" fmla="*/ f5226 1 f2857"/>
                    <a:gd name="f6620" fmla="*/ f5227 1 f2858"/>
                    <a:gd name="f6621" fmla="*/ f5228 1 f2857"/>
                    <a:gd name="f6622" fmla="*/ f5229 1 f2858"/>
                    <a:gd name="f6623" fmla="*/ f5230 1 f2857"/>
                    <a:gd name="f6624" fmla="*/ f5231 1 f2858"/>
                    <a:gd name="f6625" fmla="*/ f5232 1 f2857"/>
                    <a:gd name="f6626" fmla="*/ f5233 1 f2858"/>
                    <a:gd name="f6627" fmla="*/ f5234 1 f2857"/>
                    <a:gd name="f6628" fmla="*/ f5235 1 f2858"/>
                    <a:gd name="f6629" fmla="*/ f5236 1 f2857"/>
                    <a:gd name="f6630" fmla="*/ f5237 1 f2858"/>
                    <a:gd name="f6631" fmla="*/ f5238 1 f2857"/>
                    <a:gd name="f6632" fmla="*/ f5239 1 f2858"/>
                    <a:gd name="f6633" fmla="*/ f5240 1 f2857"/>
                    <a:gd name="f6634" fmla="*/ f5241 1 f2858"/>
                    <a:gd name="f6635" fmla="*/ f5242 1 f2857"/>
                    <a:gd name="f6636" fmla="*/ f5243 1 f2858"/>
                    <a:gd name="f6637" fmla="*/ f5244 1 f2857"/>
                    <a:gd name="f6638" fmla="*/ f5245 1 f2858"/>
                    <a:gd name="f6639" fmla="*/ f5246 1 f2857"/>
                    <a:gd name="f6640" fmla="*/ f5247 1 f2858"/>
                    <a:gd name="f6641" fmla="*/ f5248 1 f2857"/>
                    <a:gd name="f6642" fmla="*/ f5249 1 f2858"/>
                    <a:gd name="f6643" fmla="*/ f5250 1 f2857"/>
                    <a:gd name="f6644" fmla="*/ f5251 1 f2858"/>
                    <a:gd name="f6645" fmla="*/ f5252 1 f2857"/>
                    <a:gd name="f6646" fmla="*/ f5253 1 f2858"/>
                    <a:gd name="f6647" fmla="*/ f5254 1 f2857"/>
                    <a:gd name="f6648" fmla="*/ f5255 1 f2858"/>
                    <a:gd name="f6649" fmla="*/ f5256 1 f2857"/>
                    <a:gd name="f6650" fmla="*/ f5257 1 f2858"/>
                    <a:gd name="f6651" fmla="*/ f5258 1 f2857"/>
                    <a:gd name="f6652" fmla="*/ f5259 1 f2858"/>
                    <a:gd name="f6653" fmla="*/ f5260 1 f2857"/>
                    <a:gd name="f6654" fmla="*/ f5261 1 f2858"/>
                    <a:gd name="f6655" fmla="*/ f5262 1 f2857"/>
                    <a:gd name="f6656" fmla="*/ f5263 1 f2858"/>
                    <a:gd name="f6657" fmla="*/ f5264 1 f2857"/>
                    <a:gd name="f6658" fmla="*/ f5265 1 f2858"/>
                    <a:gd name="f6659" fmla="*/ f5266 1 f2858"/>
                    <a:gd name="f6660" fmla="*/ f5267 1 f2857"/>
                    <a:gd name="f6661" fmla="*/ f5268 1 f2858"/>
                    <a:gd name="f6662" fmla="*/ f5269 1 f2857"/>
                    <a:gd name="f6663" fmla="*/ f5270 1 f2858"/>
                    <a:gd name="f6664" fmla="*/ f5271 1 f2857"/>
                    <a:gd name="f6665" fmla="*/ f5272 1 f2858"/>
                    <a:gd name="f6666" fmla="*/ f5273 1 f2857"/>
                    <a:gd name="f6667" fmla="*/ f5274 1 f2858"/>
                    <a:gd name="f6668" fmla="*/ f5275 1 f2857"/>
                    <a:gd name="f6669" fmla="*/ f5276 1 f2858"/>
                    <a:gd name="f6670" fmla="*/ f5277 1 f2857"/>
                    <a:gd name="f6671" fmla="*/ f5278 1 f2858"/>
                    <a:gd name="f6672" fmla="*/ f5279 1 f2857"/>
                    <a:gd name="f6673" fmla="*/ f5280 1 f2858"/>
                    <a:gd name="f6674" fmla="*/ f5281 1 f2857"/>
                    <a:gd name="f6675" fmla="*/ f5282 1 f2858"/>
                    <a:gd name="f6676" fmla="*/ f5283 1 f2857"/>
                    <a:gd name="f6677" fmla="*/ f5284 1 f2858"/>
                    <a:gd name="f6678" fmla="*/ f5285 1 f2857"/>
                    <a:gd name="f6679" fmla="*/ f5286 1 f2858"/>
                    <a:gd name="f6680" fmla="*/ f5287 1 f2857"/>
                    <a:gd name="f6681" fmla="*/ f5288 1 f2858"/>
                    <a:gd name="f6682" fmla="*/ f5289 1 f2857"/>
                    <a:gd name="f6683" fmla="*/ f5290 1 f2858"/>
                    <a:gd name="f6684" fmla="*/ f5291 1 f2857"/>
                    <a:gd name="f6685" fmla="*/ f5292 1 f2858"/>
                    <a:gd name="f6686" fmla="*/ f5293 1 f2857"/>
                    <a:gd name="f6687" fmla="*/ f5294 1 f2858"/>
                    <a:gd name="f6688" fmla="*/ f5295 1 f2857"/>
                    <a:gd name="f6689" fmla="*/ f5296 1 f2858"/>
                    <a:gd name="f6690" fmla="*/ f5297 1 f2857"/>
                    <a:gd name="f6691" fmla="*/ f5298 1 f2858"/>
                    <a:gd name="f6692" fmla="*/ f5299 1 f2857"/>
                    <a:gd name="f6693" fmla="*/ f5300 1 f2858"/>
                    <a:gd name="f6694" fmla="*/ f5301 1 f2857"/>
                    <a:gd name="f6695" fmla="*/ f5302 1 f2858"/>
                    <a:gd name="f6696" fmla="*/ f5303 1 f2857"/>
                    <a:gd name="f6697" fmla="*/ f5304 1 f2858"/>
                    <a:gd name="f6698" fmla="*/ f5305 1 f2857"/>
                    <a:gd name="f6699" fmla="*/ f5306 1 f2858"/>
                    <a:gd name="f6700" fmla="*/ f5307 1 f2857"/>
                    <a:gd name="f6701" fmla="*/ f5308 1 f2858"/>
                    <a:gd name="f6702" fmla="*/ f5309 1 f2857"/>
                    <a:gd name="f6703" fmla="*/ f5310 1 f2858"/>
                    <a:gd name="f6704" fmla="*/ f5311 1 f2857"/>
                    <a:gd name="f6705" fmla="*/ f5312 1 f2858"/>
                    <a:gd name="f6706" fmla="*/ f5313 1 f2857"/>
                    <a:gd name="f6707" fmla="*/ f5314 1 f2858"/>
                    <a:gd name="f6708" fmla="*/ f5315 1 f2857"/>
                    <a:gd name="f6709" fmla="*/ f5316 1 f2858"/>
                    <a:gd name="f6710" fmla="*/ f5317 1 f2857"/>
                    <a:gd name="f6711" fmla="*/ f5318 1 f2858"/>
                    <a:gd name="f6712" fmla="*/ f5319 1 f2857"/>
                    <a:gd name="f6713" fmla="*/ f5320 1 f2858"/>
                    <a:gd name="f6714" fmla="*/ f5321 1 f2857"/>
                    <a:gd name="f6715" fmla="*/ f5322 1 f2858"/>
                    <a:gd name="f6716" fmla="*/ f5323 1 f2857"/>
                    <a:gd name="f6717" fmla="*/ f5324 1 f2858"/>
                    <a:gd name="f6718" fmla="*/ f5325 1 f2857"/>
                    <a:gd name="f6719" fmla="*/ f5326 1 f2858"/>
                    <a:gd name="f6720" fmla="*/ f5327 1 f2857"/>
                    <a:gd name="f6721" fmla="*/ f5328 1 f2858"/>
                    <a:gd name="f6722" fmla="*/ f5329 1 f2857"/>
                    <a:gd name="f6723" fmla="*/ f5330 1 f2858"/>
                    <a:gd name="f6724" fmla="*/ f5331 1 f2857"/>
                    <a:gd name="f6725" fmla="*/ f5332 1 f2858"/>
                    <a:gd name="f6726" fmla="*/ f5333 1 f2857"/>
                    <a:gd name="f6727" fmla="*/ f5334 1 f2858"/>
                    <a:gd name="f6728" fmla="*/ f5335 1 f2857"/>
                    <a:gd name="f6729" fmla="*/ f5336 1 f2858"/>
                    <a:gd name="f6730" fmla="*/ f5337 1 f2857"/>
                    <a:gd name="f6731" fmla="*/ f5338 1 f2858"/>
                    <a:gd name="f6732" fmla="*/ f5339 1 f2857"/>
                    <a:gd name="f6733" fmla="*/ f5340 1 f2858"/>
                    <a:gd name="f6734" fmla="*/ f5341 1 f2857"/>
                    <a:gd name="f6735" fmla="*/ f5342 1 f2858"/>
                    <a:gd name="f6736" fmla="*/ f5343 1 f2857"/>
                    <a:gd name="f6737" fmla="*/ f5344 1 f2858"/>
                    <a:gd name="f6738" fmla="*/ f5345 1 f2857"/>
                    <a:gd name="f6739" fmla="*/ f5346 1 f2858"/>
                    <a:gd name="f6740" fmla="*/ f5347 1 f2857"/>
                    <a:gd name="f6741" fmla="*/ f5348 1 f2858"/>
                    <a:gd name="f6742" fmla="*/ f5349 1 f2857"/>
                    <a:gd name="f6743" fmla="*/ f5350 1 f2858"/>
                    <a:gd name="f6744" fmla="*/ f5351 1 f2857"/>
                    <a:gd name="f6745" fmla="*/ f5352 1 f2858"/>
                    <a:gd name="f6746" fmla="*/ f5353 1 f2857"/>
                    <a:gd name="f6747" fmla="*/ f5354 1 f2858"/>
                    <a:gd name="f6748" fmla="*/ f5355 1 f2857"/>
                    <a:gd name="f6749" fmla="*/ f5356 1 f2858"/>
                    <a:gd name="f6750" fmla="*/ f5357 1 f2857"/>
                    <a:gd name="f6751" fmla="*/ f5358 1 f2858"/>
                    <a:gd name="f6752" fmla="*/ f5359 1 f2857"/>
                    <a:gd name="f6753" fmla="*/ f5360 1 f2858"/>
                    <a:gd name="f6754" fmla="*/ f5361 1 f2857"/>
                    <a:gd name="f6755" fmla="*/ f5362 1 f2858"/>
                    <a:gd name="f6756" fmla="*/ f5363 1 f2857"/>
                    <a:gd name="f6757" fmla="*/ f5364 1 f2858"/>
                    <a:gd name="f6758" fmla="*/ f5365 1 f2857"/>
                    <a:gd name="f6759" fmla="*/ f5366 1 f2858"/>
                    <a:gd name="f6760" fmla="*/ f5367 1 f2857"/>
                    <a:gd name="f6761" fmla="*/ f5368 1 f2858"/>
                    <a:gd name="f6762" fmla="*/ f5369 1 f2857"/>
                    <a:gd name="f6763" fmla="*/ f5370 1 f2858"/>
                    <a:gd name="f6764" fmla="*/ f5371 1 f2857"/>
                    <a:gd name="f6765" fmla="*/ f5372 1 f2858"/>
                    <a:gd name="f6766" fmla="*/ f5373 1 f2857"/>
                    <a:gd name="f6767" fmla="*/ f5374 1 f2858"/>
                    <a:gd name="f6768" fmla="*/ f5375 1 f2857"/>
                    <a:gd name="f6769" fmla="*/ f5376 1 f2858"/>
                    <a:gd name="f6770" fmla="*/ f5377 1 f2857"/>
                    <a:gd name="f6771" fmla="*/ f5378 1 f2858"/>
                    <a:gd name="f6772" fmla="*/ f5379 1 f2857"/>
                    <a:gd name="f6773" fmla="*/ f5380 1 f2858"/>
                    <a:gd name="f6774" fmla="*/ f5381 1 f2857"/>
                    <a:gd name="f6775" fmla="*/ f5382 1 f2858"/>
                    <a:gd name="f6776" fmla="*/ f5383 1 f2857"/>
                    <a:gd name="f6777" fmla="*/ f5384 1 f2858"/>
                    <a:gd name="f6778" fmla="*/ f5385 1 f2857"/>
                    <a:gd name="f6779" fmla="*/ f5386 1 f2858"/>
                    <a:gd name="f6780" fmla="*/ f5387 1 f2857"/>
                    <a:gd name="f6781" fmla="*/ f5388 1 f2858"/>
                    <a:gd name="f6782" fmla="*/ f5389 1 f2857"/>
                    <a:gd name="f6783" fmla="*/ f5390 1 f2858"/>
                    <a:gd name="f6784" fmla="*/ f5391 1 f2857"/>
                    <a:gd name="f6785" fmla="*/ f5392 1 f2858"/>
                    <a:gd name="f6786" fmla="*/ f5393 1 f2857"/>
                    <a:gd name="f6787" fmla="*/ f5394 1 f2858"/>
                    <a:gd name="f6788" fmla="*/ f5395 1 f2857"/>
                    <a:gd name="f6789" fmla="*/ f5396 1 f2858"/>
                    <a:gd name="f6790" fmla="*/ f5397 1 f2857"/>
                    <a:gd name="f6791" fmla="*/ f5398 1 f2858"/>
                    <a:gd name="f6792" fmla="*/ f5399 1 f2857"/>
                    <a:gd name="f6793" fmla="*/ f5400 1 f2858"/>
                    <a:gd name="f6794" fmla="*/ f5401 1 f2857"/>
                    <a:gd name="f6795" fmla="*/ f5402 1 f2858"/>
                    <a:gd name="f6796" fmla="*/ f5403 1 f2857"/>
                    <a:gd name="f6797" fmla="*/ f5404 1 f2858"/>
                    <a:gd name="f6798" fmla="*/ f5405 1 f2857"/>
                    <a:gd name="f6799" fmla="*/ f5406 1 f2858"/>
                    <a:gd name="f6800" fmla="*/ f5407 1 f2857"/>
                    <a:gd name="f6801" fmla="*/ f5408 1 f2858"/>
                    <a:gd name="f6802" fmla="*/ f5409 1 f2857"/>
                    <a:gd name="f6803" fmla="*/ f5410 1 f2858"/>
                    <a:gd name="f6804" fmla="*/ f5411 1 f2857"/>
                    <a:gd name="f6805" fmla="*/ f5412 1 f2858"/>
                    <a:gd name="f6806" fmla="*/ f5413 1 f2857"/>
                    <a:gd name="f6807" fmla="*/ f5414 1 f2858"/>
                    <a:gd name="f6808" fmla="*/ f5415 1 f2857"/>
                    <a:gd name="f6809" fmla="*/ f5416 1 f2858"/>
                    <a:gd name="f6810" fmla="*/ f5417 1 f2857"/>
                    <a:gd name="f6811" fmla="*/ f5418 1 f2858"/>
                    <a:gd name="f6812" fmla="*/ f5419 1 f2857"/>
                    <a:gd name="f6813" fmla="*/ f5420 1 f2858"/>
                    <a:gd name="f6814" fmla="*/ f5421 1 f2857"/>
                    <a:gd name="f6815" fmla="*/ f5422 1 f2858"/>
                    <a:gd name="f6816" fmla="*/ f5423 1 f2857"/>
                    <a:gd name="f6817" fmla="*/ f5424 1 f2858"/>
                    <a:gd name="f6818" fmla="*/ f5425 1 f2857"/>
                    <a:gd name="f6819" fmla="*/ f5426 1 f2858"/>
                    <a:gd name="f6820" fmla="*/ f5427 1 f2857"/>
                    <a:gd name="f6821" fmla="*/ f5428 1 f2858"/>
                    <a:gd name="f6822" fmla="*/ f5429 1 f2857"/>
                    <a:gd name="f6823" fmla="*/ f5430 1 f2858"/>
                    <a:gd name="f6824" fmla="*/ f5431 1 f2857"/>
                    <a:gd name="f6825" fmla="*/ f5432 1 f2858"/>
                    <a:gd name="f6826" fmla="*/ f5433 1 f2857"/>
                    <a:gd name="f6827" fmla="*/ f5434 1 f2858"/>
                    <a:gd name="f6828" fmla="*/ f5435 1 f2857"/>
                    <a:gd name="f6829" fmla="*/ f5436 1 f2858"/>
                    <a:gd name="f6830" fmla="*/ f5437 1 f2857"/>
                    <a:gd name="f6831" fmla="*/ f5438 1 f2858"/>
                    <a:gd name="f6832" fmla="*/ f5439 1 f2857"/>
                    <a:gd name="f6833" fmla="*/ f5440 1 f2858"/>
                    <a:gd name="f6834" fmla="*/ f5441 1 f2857"/>
                    <a:gd name="f6835" fmla="*/ f5442 1 f2858"/>
                    <a:gd name="f6836" fmla="*/ f5443 1 f2857"/>
                    <a:gd name="f6837" fmla="*/ f5444 1 f2858"/>
                    <a:gd name="f6838" fmla="*/ f5445 1 f2857"/>
                    <a:gd name="f6839" fmla="*/ f5446 1 f2858"/>
                    <a:gd name="f6840" fmla="*/ f5447 1 f2857"/>
                    <a:gd name="f6841" fmla="*/ f5448 1 f2858"/>
                    <a:gd name="f6842" fmla="*/ f5449 1 f2857"/>
                    <a:gd name="f6843" fmla="*/ f5450 1 f2858"/>
                    <a:gd name="f6844" fmla="*/ f5451 1 f2857"/>
                    <a:gd name="f6845" fmla="*/ f5452 1 f2858"/>
                    <a:gd name="f6846" fmla="*/ f5453 1 f2857"/>
                    <a:gd name="f6847" fmla="*/ f5454 1 f2858"/>
                    <a:gd name="f6848" fmla="*/ f5455 1 f2857"/>
                    <a:gd name="f6849" fmla="*/ f5456 1 f2858"/>
                    <a:gd name="f6850" fmla="*/ f5457 1 f2857"/>
                    <a:gd name="f6851" fmla="*/ f5458 1 f2858"/>
                    <a:gd name="f6852" fmla="*/ f5459 1 f2857"/>
                    <a:gd name="f6853" fmla="*/ f5460 1 f2858"/>
                    <a:gd name="f6854" fmla="*/ f5461 1 f2857"/>
                    <a:gd name="f6855" fmla="*/ f5462 1 f2858"/>
                    <a:gd name="f6856" fmla="*/ f5463 1 f2857"/>
                    <a:gd name="f6857" fmla="*/ f5464 1 f2858"/>
                    <a:gd name="f6858" fmla="*/ f5465 1 f2857"/>
                    <a:gd name="f6859" fmla="*/ f5466 1 f2858"/>
                    <a:gd name="f6860" fmla="*/ f5467 1 f2857"/>
                    <a:gd name="f6861" fmla="*/ f5468 1 f2858"/>
                    <a:gd name="f6862" fmla="*/ f5469 1 f2857"/>
                    <a:gd name="f6863" fmla="*/ f5470 1 f2858"/>
                    <a:gd name="f6864" fmla="*/ f5471 1 f2857"/>
                    <a:gd name="f6865" fmla="*/ f5472 1 f2858"/>
                    <a:gd name="f6866" fmla="*/ f5473 1 f2857"/>
                    <a:gd name="f6867" fmla="*/ f5474 1 f2858"/>
                    <a:gd name="f6868" fmla="*/ f5475 1 f2857"/>
                    <a:gd name="f6869" fmla="*/ f5476 1 f2857"/>
                    <a:gd name="f6870" fmla="*/ f5477 1 f2858"/>
                    <a:gd name="f6871" fmla="*/ f5478 1 f2857"/>
                    <a:gd name="f6872" fmla="*/ f5479 1 f2858"/>
                    <a:gd name="f6873" fmla="*/ f5480 1 f2857"/>
                    <a:gd name="f6874" fmla="*/ f5481 1 f2858"/>
                    <a:gd name="f6875" fmla="*/ f5482 1 f2857"/>
                    <a:gd name="f6876" fmla="*/ f5483 1 f2858"/>
                    <a:gd name="f6877" fmla="*/ f5484 1 f2857"/>
                    <a:gd name="f6878" fmla="*/ f5485 1 f2858"/>
                    <a:gd name="f6879" fmla="*/ f5486 1 f2857"/>
                    <a:gd name="f6880" fmla="*/ f5487 1 f2858"/>
                    <a:gd name="f6881" fmla="*/ f5488 1 f2857"/>
                    <a:gd name="f6882" fmla="*/ f5489 1 f2858"/>
                    <a:gd name="f6883" fmla="*/ f5490 1 f2857"/>
                    <a:gd name="f6884" fmla="*/ f5491 1 f2858"/>
                    <a:gd name="f6885" fmla="*/ f5492 1 f2857"/>
                    <a:gd name="f6886" fmla="*/ f5493 1 f2858"/>
                    <a:gd name="f6887" fmla="*/ f5494 1 f2857"/>
                    <a:gd name="f6888" fmla="*/ f5495 1 f2858"/>
                    <a:gd name="f6889" fmla="*/ f5496 1 f2857"/>
                    <a:gd name="f6890" fmla="*/ f5497 1 f2858"/>
                    <a:gd name="f6891" fmla="*/ f5498 1 f2857"/>
                    <a:gd name="f6892" fmla="*/ f5499 1 f2858"/>
                    <a:gd name="f6893" fmla="*/ f5500 1 f2857"/>
                    <a:gd name="f6894" fmla="*/ f5501 1 f2858"/>
                    <a:gd name="f6895" fmla="*/ f5502 1 f2857"/>
                    <a:gd name="f6896" fmla="*/ f5503 1 f2858"/>
                    <a:gd name="f6897" fmla="*/ f5504 1 f2857"/>
                    <a:gd name="f6898" fmla="*/ f5505 1 f2858"/>
                    <a:gd name="f6899" fmla="*/ f5506 1 f2857"/>
                    <a:gd name="f6900" fmla="*/ f5507 1 f2858"/>
                    <a:gd name="f6901" fmla="*/ f5508 1 f2857"/>
                    <a:gd name="f6902" fmla="*/ f5509 1 f2858"/>
                    <a:gd name="f6903" fmla="*/ f5510 1 f2857"/>
                    <a:gd name="f6904" fmla="*/ f5511 1 f2858"/>
                    <a:gd name="f6905" fmla="*/ f5512 1 f2857"/>
                    <a:gd name="f6906" fmla="*/ f5513 1 f2858"/>
                    <a:gd name="f6907" fmla="*/ f5514 1 f2857"/>
                    <a:gd name="f6908" fmla="*/ f5515 1 f2858"/>
                    <a:gd name="f6909" fmla="*/ f5516 1 f2857"/>
                    <a:gd name="f6910" fmla="*/ f5517 1 f2858"/>
                    <a:gd name="f6911" fmla="*/ f5518 1 f2857"/>
                    <a:gd name="f6912" fmla="*/ f5519 1 f2858"/>
                    <a:gd name="f6913" fmla="*/ f5520 1 f2857"/>
                    <a:gd name="f6914" fmla="*/ f5521 1 f2858"/>
                    <a:gd name="f6915" fmla="*/ f5522 1 f2857"/>
                    <a:gd name="f6916" fmla="*/ f5523 1 f2858"/>
                    <a:gd name="f6917" fmla="*/ f5524 1 f2857"/>
                    <a:gd name="f6918" fmla="*/ f5525 1 f2858"/>
                    <a:gd name="f6919" fmla="*/ f5526 1 f2857"/>
                    <a:gd name="f6920" fmla="*/ f5527 1 f2858"/>
                    <a:gd name="f6921" fmla="*/ f5528 1 f2857"/>
                    <a:gd name="f6922" fmla="*/ f5529 1 f2858"/>
                    <a:gd name="f6923" fmla="*/ f5530 1 f2857"/>
                    <a:gd name="f6924" fmla="*/ f5531 1 f2858"/>
                    <a:gd name="f6925" fmla="*/ f5532 1 f2857"/>
                    <a:gd name="f6926" fmla="*/ f5533 1 f2858"/>
                    <a:gd name="f6927" fmla="*/ f5534 1 f2857"/>
                    <a:gd name="f6928" fmla="*/ f5535 1 f2858"/>
                    <a:gd name="f6929" fmla="*/ f5536 1 f2857"/>
                    <a:gd name="f6930" fmla="*/ f5537 1 f2858"/>
                    <a:gd name="f6931" fmla="*/ f5538 1 f2857"/>
                    <a:gd name="f6932" fmla="*/ f5539 1 f2858"/>
                    <a:gd name="f6933" fmla="*/ f5540 1 f2857"/>
                    <a:gd name="f6934" fmla="*/ f5541 1 f2858"/>
                    <a:gd name="f6935" fmla="*/ f5542 1 f2857"/>
                    <a:gd name="f6936" fmla="*/ f5543 1 f2858"/>
                    <a:gd name="f6937" fmla="*/ f5544 1 f2857"/>
                    <a:gd name="f6938" fmla="*/ f5545 1 f2858"/>
                    <a:gd name="f6939" fmla="*/ f5546 1 f2857"/>
                    <a:gd name="f6940" fmla="*/ f5547 1 f2858"/>
                    <a:gd name="f6941" fmla="*/ f5548 1 f2857"/>
                    <a:gd name="f6942" fmla="*/ f5549 1 f2858"/>
                    <a:gd name="f6943" fmla="*/ f5550 1 f2857"/>
                    <a:gd name="f6944" fmla="*/ f5551 1 f2858"/>
                    <a:gd name="f6945" fmla="*/ f5552 1 f2857"/>
                    <a:gd name="f6946" fmla="*/ f5553 1 f2858"/>
                    <a:gd name="f6947" fmla="*/ f5554 1 f2857"/>
                    <a:gd name="f6948" fmla="*/ f5555 1 f2858"/>
                    <a:gd name="f6949" fmla="*/ f5556 1 f2857"/>
                    <a:gd name="f6950" fmla="*/ f5557 1 f2858"/>
                    <a:gd name="f6951" fmla="*/ f5558 1 f2857"/>
                    <a:gd name="f6952" fmla="*/ f5559 1 f2858"/>
                    <a:gd name="f6953" fmla="*/ f5560 1 f2857"/>
                    <a:gd name="f6954" fmla="*/ f5561 1 f2858"/>
                    <a:gd name="f6955" fmla="*/ f5562 1 f2857"/>
                    <a:gd name="f6956" fmla="*/ f5563 1 f2858"/>
                    <a:gd name="f6957" fmla="*/ f5564 1 f2857"/>
                    <a:gd name="f6958" fmla="*/ f5565 1 f2858"/>
                    <a:gd name="f6959" fmla="*/ f5566 1 f2857"/>
                    <a:gd name="f6960" fmla="*/ f5567 1 f2858"/>
                    <a:gd name="f6961" fmla="*/ f5568 1 f2857"/>
                    <a:gd name="f6962" fmla="*/ f5569 1 f2858"/>
                    <a:gd name="f6963" fmla="*/ f5570 1 f2857"/>
                    <a:gd name="f6964" fmla="*/ f5571 1 f2858"/>
                    <a:gd name="f6965" fmla="*/ f5572 1 f2857"/>
                    <a:gd name="f6966" fmla="*/ f5573 1 f2858"/>
                    <a:gd name="f6967" fmla="*/ f5574 1 f2857"/>
                    <a:gd name="f6968" fmla="*/ f5575 1 f2858"/>
                    <a:gd name="f6969" fmla="*/ f5576 1 f2857"/>
                    <a:gd name="f6970" fmla="*/ f5577 1 f2858"/>
                    <a:gd name="f6971" fmla="*/ f5578 1 f2857"/>
                    <a:gd name="f6972" fmla="*/ f5579 1 f2858"/>
                    <a:gd name="f6973" fmla="*/ f5580 1 f2857"/>
                    <a:gd name="f6974" fmla="*/ f5581 1 f2858"/>
                    <a:gd name="f6975" fmla="*/ f5582 1 f2857"/>
                    <a:gd name="f6976" fmla="*/ f5583 1 f2858"/>
                    <a:gd name="f6977" fmla="*/ f5584 1 f2857"/>
                    <a:gd name="f6978" fmla="*/ f5585 1 f2858"/>
                    <a:gd name="f6979" fmla="*/ f5586 1 f2857"/>
                    <a:gd name="f6980" fmla="*/ f5587 1 f2858"/>
                    <a:gd name="f6981" fmla="*/ f5588 1 f2857"/>
                    <a:gd name="f6982" fmla="*/ f5589 1 f2858"/>
                    <a:gd name="f6983" fmla="*/ f5590 1 f2857"/>
                    <a:gd name="f6984" fmla="*/ f5591 1 f2858"/>
                    <a:gd name="f6985" fmla="*/ f5592 1 f2857"/>
                    <a:gd name="f6986" fmla="*/ f5593 1 f2858"/>
                    <a:gd name="f6987" fmla="*/ f5594 1 f2857"/>
                    <a:gd name="f6988" fmla="*/ f5595 1 f2858"/>
                    <a:gd name="f6989" fmla="*/ f5596 1 f2857"/>
                    <a:gd name="f6990" fmla="*/ f5597 1 f2858"/>
                    <a:gd name="f6991" fmla="*/ f5598 1 f2857"/>
                    <a:gd name="f6992" fmla="*/ f5599 1 f2858"/>
                    <a:gd name="f6993" fmla="*/ f5600 1 f2857"/>
                    <a:gd name="f6994" fmla="*/ f5601 1 f2858"/>
                    <a:gd name="f6995" fmla="*/ f5602 1 f2857"/>
                    <a:gd name="f6996" fmla="*/ f5603 1 f2858"/>
                    <a:gd name="f6997" fmla="*/ f5604 1 f2857"/>
                    <a:gd name="f6998" fmla="*/ f5605 1 f2858"/>
                    <a:gd name="f6999" fmla="*/ f5606 1 f2857"/>
                    <a:gd name="f7000" fmla="*/ f5607 1 f2858"/>
                    <a:gd name="f7001" fmla="*/ f5608 1 f2857"/>
                    <a:gd name="f7002" fmla="*/ f5609 1 f2858"/>
                    <a:gd name="f7003" fmla="*/ f5610 1 f2857"/>
                    <a:gd name="f7004" fmla="*/ f5611 1 f2858"/>
                    <a:gd name="f7005" fmla="*/ f5612 1 f2857"/>
                    <a:gd name="f7006" fmla="*/ f5613 1 f2858"/>
                    <a:gd name="f7007" fmla="*/ f5614 1 f2857"/>
                    <a:gd name="f7008" fmla="*/ f5615 1 f2858"/>
                    <a:gd name="f7009" fmla="*/ f5616 1 f2857"/>
                    <a:gd name="f7010" fmla="*/ f5617 1 f2858"/>
                    <a:gd name="f7011" fmla="*/ f5618 1 f2857"/>
                    <a:gd name="f7012" fmla="*/ f5619 1 f2858"/>
                    <a:gd name="f7013" fmla="*/ f5620 1 f2857"/>
                    <a:gd name="f7014" fmla="*/ f5621 1 f2858"/>
                    <a:gd name="f7015" fmla="*/ f5622 1 f2857"/>
                    <a:gd name="f7016" fmla="*/ f5623 1 f2858"/>
                    <a:gd name="f7017" fmla="*/ f5624 1 f2857"/>
                    <a:gd name="f7018" fmla="*/ f5625 1 f2858"/>
                    <a:gd name="f7019" fmla="*/ f5626 1 f2857"/>
                    <a:gd name="f7020" fmla="*/ f5627 1 f2858"/>
                    <a:gd name="f7021" fmla="*/ f5628 1 f2857"/>
                    <a:gd name="f7022" fmla="*/ f5629 1 f2858"/>
                    <a:gd name="f7023" fmla="*/ f5630 1 f2857"/>
                    <a:gd name="f7024" fmla="*/ f5631 1 f2858"/>
                    <a:gd name="f7025" fmla="*/ f5632 1 f2857"/>
                    <a:gd name="f7026" fmla="*/ f5633 1 f2858"/>
                    <a:gd name="f7027" fmla="*/ f5634 1 f2857"/>
                    <a:gd name="f7028" fmla="*/ f5635 1 f2858"/>
                    <a:gd name="f7029" fmla="*/ f5636 1 f2857"/>
                    <a:gd name="f7030" fmla="*/ f5637 1 f2858"/>
                    <a:gd name="f7031" fmla="*/ f5638 f2848 1"/>
                    <a:gd name="f7032" fmla="*/ f5639 f2848 1"/>
                    <a:gd name="f7033" fmla="*/ f5641 f2849 1"/>
                    <a:gd name="f7034" fmla="*/ f5640 f2849 1"/>
                    <a:gd name="f7035" fmla="*/ f5642 f2848 1"/>
                    <a:gd name="f7036" fmla="*/ f5643 f2849 1"/>
                    <a:gd name="f7037" fmla="*/ f5644 f2848 1"/>
                    <a:gd name="f7038" fmla="*/ f5645 f2849 1"/>
                    <a:gd name="f7039" fmla="*/ f5646 f2848 1"/>
                    <a:gd name="f7040" fmla="*/ f5647 f2849 1"/>
                    <a:gd name="f7041" fmla="*/ f5648 f2848 1"/>
                    <a:gd name="f7042" fmla="*/ f5649 f2849 1"/>
                    <a:gd name="f7043" fmla="*/ f5650 f2848 1"/>
                    <a:gd name="f7044" fmla="*/ f5651 f2849 1"/>
                    <a:gd name="f7045" fmla="*/ f5652 f2848 1"/>
                    <a:gd name="f7046" fmla="*/ f5653 f2849 1"/>
                    <a:gd name="f7047" fmla="*/ f5654 f2848 1"/>
                    <a:gd name="f7048" fmla="*/ f5655 f2849 1"/>
                    <a:gd name="f7049" fmla="*/ f5656 f2848 1"/>
                    <a:gd name="f7050" fmla="*/ f5657 f2849 1"/>
                    <a:gd name="f7051" fmla="*/ f5658 f2848 1"/>
                    <a:gd name="f7052" fmla="*/ f5659 f2849 1"/>
                    <a:gd name="f7053" fmla="*/ f5660 f2848 1"/>
                    <a:gd name="f7054" fmla="*/ f5661 f2849 1"/>
                    <a:gd name="f7055" fmla="*/ f5662 f2848 1"/>
                    <a:gd name="f7056" fmla="*/ f5663 f2849 1"/>
                    <a:gd name="f7057" fmla="*/ f5664 f2848 1"/>
                    <a:gd name="f7058" fmla="*/ f5665 f2849 1"/>
                    <a:gd name="f7059" fmla="*/ f5666 f2848 1"/>
                    <a:gd name="f7060" fmla="*/ f5667 f2849 1"/>
                    <a:gd name="f7061" fmla="*/ f5668 f2848 1"/>
                    <a:gd name="f7062" fmla="*/ f5669 f2849 1"/>
                    <a:gd name="f7063" fmla="*/ f5670 f2848 1"/>
                    <a:gd name="f7064" fmla="*/ f5671 f2849 1"/>
                    <a:gd name="f7065" fmla="*/ f5672 f2848 1"/>
                    <a:gd name="f7066" fmla="*/ f5673 f2849 1"/>
                    <a:gd name="f7067" fmla="*/ f5674 f2848 1"/>
                    <a:gd name="f7068" fmla="*/ f5675 f2849 1"/>
                    <a:gd name="f7069" fmla="*/ f5676 f2848 1"/>
                    <a:gd name="f7070" fmla="*/ f5677 f2849 1"/>
                    <a:gd name="f7071" fmla="*/ f5678 f2848 1"/>
                    <a:gd name="f7072" fmla="*/ f5679 f2849 1"/>
                    <a:gd name="f7073" fmla="*/ f5680 f2848 1"/>
                    <a:gd name="f7074" fmla="*/ f5681 f2849 1"/>
                    <a:gd name="f7075" fmla="*/ f5682 f2848 1"/>
                    <a:gd name="f7076" fmla="*/ f5683 f2849 1"/>
                    <a:gd name="f7077" fmla="*/ f5684 f2848 1"/>
                    <a:gd name="f7078" fmla="*/ f5685 f2849 1"/>
                    <a:gd name="f7079" fmla="*/ f5686 f2848 1"/>
                    <a:gd name="f7080" fmla="*/ f5687 f2849 1"/>
                    <a:gd name="f7081" fmla="*/ f5688 f2848 1"/>
                    <a:gd name="f7082" fmla="*/ f5689 f2849 1"/>
                    <a:gd name="f7083" fmla="*/ f5690 f2848 1"/>
                    <a:gd name="f7084" fmla="*/ f5691 f2849 1"/>
                    <a:gd name="f7085" fmla="*/ f5692 f2848 1"/>
                    <a:gd name="f7086" fmla="*/ f5693 f2849 1"/>
                    <a:gd name="f7087" fmla="*/ f5694 f2848 1"/>
                    <a:gd name="f7088" fmla="*/ f5695 f2849 1"/>
                    <a:gd name="f7089" fmla="*/ f5696 f2848 1"/>
                    <a:gd name="f7090" fmla="*/ f5697 f2849 1"/>
                    <a:gd name="f7091" fmla="*/ f5698 f2848 1"/>
                    <a:gd name="f7092" fmla="*/ f5699 f2849 1"/>
                    <a:gd name="f7093" fmla="*/ f5700 f2848 1"/>
                    <a:gd name="f7094" fmla="*/ f5701 f2849 1"/>
                    <a:gd name="f7095" fmla="*/ f5702 f2848 1"/>
                    <a:gd name="f7096" fmla="*/ f5703 f2849 1"/>
                    <a:gd name="f7097" fmla="*/ f5704 f2848 1"/>
                    <a:gd name="f7098" fmla="*/ f5705 f2849 1"/>
                    <a:gd name="f7099" fmla="*/ f5706 f2848 1"/>
                    <a:gd name="f7100" fmla="*/ f5707 f2849 1"/>
                    <a:gd name="f7101" fmla="*/ f5708 f2848 1"/>
                    <a:gd name="f7102" fmla="*/ f5709 f2849 1"/>
                    <a:gd name="f7103" fmla="*/ f5710 f2848 1"/>
                    <a:gd name="f7104" fmla="*/ f5711 f2849 1"/>
                    <a:gd name="f7105" fmla="*/ f5712 f2848 1"/>
                    <a:gd name="f7106" fmla="*/ f5713 f2849 1"/>
                    <a:gd name="f7107" fmla="*/ f5714 f2848 1"/>
                    <a:gd name="f7108" fmla="*/ f5715 f2849 1"/>
                    <a:gd name="f7109" fmla="*/ f5716 f2849 1"/>
                    <a:gd name="f7110" fmla="*/ f5717 f2848 1"/>
                    <a:gd name="f7111" fmla="*/ f5718 f2849 1"/>
                    <a:gd name="f7112" fmla="*/ f5719 f2848 1"/>
                    <a:gd name="f7113" fmla="*/ f5720 f2849 1"/>
                    <a:gd name="f7114" fmla="*/ f5721 f2848 1"/>
                    <a:gd name="f7115" fmla="*/ f5722 f2849 1"/>
                    <a:gd name="f7116" fmla="*/ f5723 f2848 1"/>
                    <a:gd name="f7117" fmla="*/ f5724 f2849 1"/>
                    <a:gd name="f7118" fmla="*/ f5725 f2848 1"/>
                    <a:gd name="f7119" fmla="*/ f5726 f2849 1"/>
                    <a:gd name="f7120" fmla="*/ f5727 f2848 1"/>
                    <a:gd name="f7121" fmla="*/ f5728 f2849 1"/>
                    <a:gd name="f7122" fmla="*/ f5729 f2848 1"/>
                    <a:gd name="f7123" fmla="*/ f5730 f2849 1"/>
                    <a:gd name="f7124" fmla="*/ f5731 f2848 1"/>
                    <a:gd name="f7125" fmla="*/ f5732 f2849 1"/>
                    <a:gd name="f7126" fmla="*/ f5733 f2848 1"/>
                    <a:gd name="f7127" fmla="*/ f5734 f2849 1"/>
                    <a:gd name="f7128" fmla="*/ f5735 f2848 1"/>
                    <a:gd name="f7129" fmla="*/ f5736 f2849 1"/>
                    <a:gd name="f7130" fmla="*/ f5737 f2848 1"/>
                    <a:gd name="f7131" fmla="*/ f5738 f2849 1"/>
                    <a:gd name="f7132" fmla="*/ f5739 f2848 1"/>
                    <a:gd name="f7133" fmla="*/ f5740 f2849 1"/>
                    <a:gd name="f7134" fmla="*/ f5741 f2848 1"/>
                    <a:gd name="f7135" fmla="*/ f5742 f2849 1"/>
                    <a:gd name="f7136" fmla="*/ f5743 f2848 1"/>
                    <a:gd name="f7137" fmla="*/ f5744 f2849 1"/>
                    <a:gd name="f7138" fmla="*/ f5745 f2848 1"/>
                    <a:gd name="f7139" fmla="*/ f5746 f2849 1"/>
                    <a:gd name="f7140" fmla="*/ f5747 f2848 1"/>
                    <a:gd name="f7141" fmla="*/ f5748 f2849 1"/>
                    <a:gd name="f7142" fmla="*/ f5749 f2848 1"/>
                    <a:gd name="f7143" fmla="*/ f5750 f2849 1"/>
                    <a:gd name="f7144" fmla="*/ f5751 f2848 1"/>
                    <a:gd name="f7145" fmla="*/ f5752 f2849 1"/>
                    <a:gd name="f7146" fmla="*/ f5753 f2848 1"/>
                    <a:gd name="f7147" fmla="*/ f5754 f2849 1"/>
                    <a:gd name="f7148" fmla="*/ f5755 f2848 1"/>
                    <a:gd name="f7149" fmla="*/ f5756 f2849 1"/>
                    <a:gd name="f7150" fmla="*/ f5757 f2848 1"/>
                    <a:gd name="f7151" fmla="*/ f5758 f2849 1"/>
                    <a:gd name="f7152" fmla="*/ f5759 f2848 1"/>
                    <a:gd name="f7153" fmla="*/ f5760 f2849 1"/>
                    <a:gd name="f7154" fmla="*/ f5761 f2848 1"/>
                    <a:gd name="f7155" fmla="*/ f5762 f2849 1"/>
                    <a:gd name="f7156" fmla="*/ f5763 f2848 1"/>
                    <a:gd name="f7157" fmla="*/ f5764 f2849 1"/>
                    <a:gd name="f7158" fmla="*/ f5765 f2848 1"/>
                    <a:gd name="f7159" fmla="*/ f5766 f2849 1"/>
                    <a:gd name="f7160" fmla="*/ f5767 f2848 1"/>
                    <a:gd name="f7161" fmla="*/ f5768 f2849 1"/>
                    <a:gd name="f7162" fmla="*/ f5769 f2848 1"/>
                    <a:gd name="f7163" fmla="*/ f5770 f2849 1"/>
                    <a:gd name="f7164" fmla="*/ f5771 f2848 1"/>
                    <a:gd name="f7165" fmla="*/ f5772 f2849 1"/>
                    <a:gd name="f7166" fmla="*/ f5773 f2848 1"/>
                    <a:gd name="f7167" fmla="*/ f5774 f2849 1"/>
                    <a:gd name="f7168" fmla="*/ f5775 f2848 1"/>
                    <a:gd name="f7169" fmla="*/ f5776 f2849 1"/>
                    <a:gd name="f7170" fmla="*/ f5777 f2848 1"/>
                    <a:gd name="f7171" fmla="*/ f5778 f2849 1"/>
                    <a:gd name="f7172" fmla="*/ f5779 f2848 1"/>
                    <a:gd name="f7173" fmla="*/ f5780 f2849 1"/>
                    <a:gd name="f7174" fmla="*/ f5781 f2848 1"/>
                    <a:gd name="f7175" fmla="*/ f5782 f2849 1"/>
                    <a:gd name="f7176" fmla="*/ f5783 f2848 1"/>
                    <a:gd name="f7177" fmla="*/ f5784 f2849 1"/>
                    <a:gd name="f7178" fmla="*/ f5785 f2848 1"/>
                    <a:gd name="f7179" fmla="*/ f5786 f2849 1"/>
                    <a:gd name="f7180" fmla="*/ f5787 f2848 1"/>
                    <a:gd name="f7181" fmla="*/ f5788 f2849 1"/>
                    <a:gd name="f7182" fmla="*/ f5789 f2848 1"/>
                    <a:gd name="f7183" fmla="*/ f5790 f2849 1"/>
                    <a:gd name="f7184" fmla="*/ f5791 f2848 1"/>
                    <a:gd name="f7185" fmla="*/ f5792 f2849 1"/>
                    <a:gd name="f7186" fmla="*/ f5793 f2848 1"/>
                    <a:gd name="f7187" fmla="*/ f5794 f2849 1"/>
                    <a:gd name="f7188" fmla="*/ f5795 f2848 1"/>
                    <a:gd name="f7189" fmla="*/ f5796 f2849 1"/>
                    <a:gd name="f7190" fmla="*/ f5797 f2848 1"/>
                    <a:gd name="f7191" fmla="*/ f5798 f2849 1"/>
                    <a:gd name="f7192" fmla="*/ f5799 f2848 1"/>
                    <a:gd name="f7193" fmla="*/ f5800 f2849 1"/>
                    <a:gd name="f7194" fmla="*/ f5801 f2848 1"/>
                    <a:gd name="f7195" fmla="*/ f5802 f2849 1"/>
                    <a:gd name="f7196" fmla="*/ f5803 f2848 1"/>
                    <a:gd name="f7197" fmla="*/ f5804 f2849 1"/>
                    <a:gd name="f7198" fmla="*/ f5805 f2848 1"/>
                    <a:gd name="f7199" fmla="*/ f5806 f2849 1"/>
                    <a:gd name="f7200" fmla="*/ f5807 f2848 1"/>
                    <a:gd name="f7201" fmla="*/ f5808 f2849 1"/>
                    <a:gd name="f7202" fmla="*/ f5809 f2848 1"/>
                    <a:gd name="f7203" fmla="*/ f5810 f2849 1"/>
                    <a:gd name="f7204" fmla="*/ f5811 f2848 1"/>
                    <a:gd name="f7205" fmla="*/ f5812 f2849 1"/>
                    <a:gd name="f7206" fmla="*/ f5813 f2848 1"/>
                    <a:gd name="f7207" fmla="*/ f5814 f2849 1"/>
                    <a:gd name="f7208" fmla="*/ f5815 f2848 1"/>
                    <a:gd name="f7209" fmla="*/ f5816 f2849 1"/>
                    <a:gd name="f7210" fmla="*/ f5817 f2848 1"/>
                    <a:gd name="f7211" fmla="*/ f5818 f2849 1"/>
                    <a:gd name="f7212" fmla="*/ f5819 f2848 1"/>
                    <a:gd name="f7213" fmla="*/ f5820 f2849 1"/>
                    <a:gd name="f7214" fmla="*/ f5821 f2848 1"/>
                    <a:gd name="f7215" fmla="*/ f5822 f2849 1"/>
                    <a:gd name="f7216" fmla="*/ f5823 f2848 1"/>
                    <a:gd name="f7217" fmla="*/ f5824 f2849 1"/>
                    <a:gd name="f7218" fmla="*/ f5825 f2848 1"/>
                    <a:gd name="f7219" fmla="*/ f5826 f2849 1"/>
                    <a:gd name="f7220" fmla="*/ f5827 f2848 1"/>
                    <a:gd name="f7221" fmla="*/ f5828 f2849 1"/>
                    <a:gd name="f7222" fmla="*/ f5829 f2848 1"/>
                    <a:gd name="f7223" fmla="*/ f5830 f2849 1"/>
                    <a:gd name="f7224" fmla="*/ f5831 f2849 1"/>
                    <a:gd name="f7225" fmla="*/ f5832 f2848 1"/>
                    <a:gd name="f7226" fmla="*/ f5833 f2849 1"/>
                    <a:gd name="f7227" fmla="*/ f5834 f2848 1"/>
                    <a:gd name="f7228" fmla="*/ f5835 f2849 1"/>
                    <a:gd name="f7229" fmla="*/ f5836 f2848 1"/>
                    <a:gd name="f7230" fmla="*/ f5837 f2849 1"/>
                    <a:gd name="f7231" fmla="*/ f5838 f2848 1"/>
                    <a:gd name="f7232" fmla="*/ f5839 f2849 1"/>
                    <a:gd name="f7233" fmla="*/ f5840 f2848 1"/>
                    <a:gd name="f7234" fmla="*/ f5841 f2849 1"/>
                    <a:gd name="f7235" fmla="*/ f5842 f2848 1"/>
                    <a:gd name="f7236" fmla="*/ f5843 f2849 1"/>
                    <a:gd name="f7237" fmla="*/ f5844 f2848 1"/>
                    <a:gd name="f7238" fmla="*/ f5845 f2849 1"/>
                    <a:gd name="f7239" fmla="*/ f5846 f2848 1"/>
                    <a:gd name="f7240" fmla="*/ f5847 f2849 1"/>
                    <a:gd name="f7241" fmla="*/ f5848 f2848 1"/>
                    <a:gd name="f7242" fmla="*/ f5849 f2849 1"/>
                    <a:gd name="f7243" fmla="*/ f5850 f2848 1"/>
                    <a:gd name="f7244" fmla="*/ f5851 f2848 1"/>
                    <a:gd name="f7245" fmla="*/ f5852 f2849 1"/>
                    <a:gd name="f7246" fmla="*/ f5853 f2848 1"/>
                    <a:gd name="f7247" fmla="*/ f5854 f2849 1"/>
                    <a:gd name="f7248" fmla="*/ f5855 f2848 1"/>
                    <a:gd name="f7249" fmla="*/ f5856 f2849 1"/>
                    <a:gd name="f7250" fmla="*/ f5857 f2848 1"/>
                    <a:gd name="f7251" fmla="*/ f5858 f2849 1"/>
                    <a:gd name="f7252" fmla="*/ f5859 f2848 1"/>
                    <a:gd name="f7253" fmla="*/ f5860 f2849 1"/>
                    <a:gd name="f7254" fmla="*/ f5861 f2848 1"/>
                    <a:gd name="f7255" fmla="*/ f5862 f2849 1"/>
                    <a:gd name="f7256" fmla="*/ f5863 f2848 1"/>
                    <a:gd name="f7257" fmla="*/ f5864 f2849 1"/>
                    <a:gd name="f7258" fmla="*/ f5865 f2848 1"/>
                    <a:gd name="f7259" fmla="*/ f5866 f2849 1"/>
                    <a:gd name="f7260" fmla="*/ f5867 f2848 1"/>
                    <a:gd name="f7261" fmla="*/ f5868 f2849 1"/>
                    <a:gd name="f7262" fmla="*/ f5869 f2848 1"/>
                    <a:gd name="f7263" fmla="*/ f5870 f2849 1"/>
                    <a:gd name="f7264" fmla="*/ f5871 f2848 1"/>
                    <a:gd name="f7265" fmla="*/ f5872 f2849 1"/>
                    <a:gd name="f7266" fmla="*/ f5873 f2848 1"/>
                    <a:gd name="f7267" fmla="*/ f5874 f2849 1"/>
                    <a:gd name="f7268" fmla="*/ f5875 f2848 1"/>
                    <a:gd name="f7269" fmla="*/ f5876 f2849 1"/>
                    <a:gd name="f7270" fmla="*/ f5877 f2848 1"/>
                    <a:gd name="f7271" fmla="*/ f5878 f2849 1"/>
                    <a:gd name="f7272" fmla="*/ f5879 f2848 1"/>
                    <a:gd name="f7273" fmla="*/ f5880 f2849 1"/>
                    <a:gd name="f7274" fmla="*/ f5881 f2848 1"/>
                    <a:gd name="f7275" fmla="*/ f5882 f2849 1"/>
                    <a:gd name="f7276" fmla="*/ f5883 f2848 1"/>
                    <a:gd name="f7277" fmla="*/ f5884 f2849 1"/>
                    <a:gd name="f7278" fmla="*/ f5885 f2848 1"/>
                    <a:gd name="f7279" fmla="*/ f5886 f2849 1"/>
                    <a:gd name="f7280" fmla="*/ f5887 f2848 1"/>
                    <a:gd name="f7281" fmla="*/ f5888 f2849 1"/>
                    <a:gd name="f7282" fmla="*/ f5889 f2848 1"/>
                    <a:gd name="f7283" fmla="*/ f5890 f2849 1"/>
                    <a:gd name="f7284" fmla="*/ f5891 f2848 1"/>
                    <a:gd name="f7285" fmla="*/ f5892 f2849 1"/>
                    <a:gd name="f7286" fmla="*/ f5893 f2848 1"/>
                    <a:gd name="f7287" fmla="*/ f5894 f2849 1"/>
                    <a:gd name="f7288" fmla="*/ f5895 f2848 1"/>
                    <a:gd name="f7289" fmla="*/ f5896 f2849 1"/>
                    <a:gd name="f7290" fmla="*/ f5897 f2848 1"/>
                    <a:gd name="f7291" fmla="*/ f5898 f2849 1"/>
                    <a:gd name="f7292" fmla="*/ f5899 f2848 1"/>
                    <a:gd name="f7293" fmla="*/ f5900 f2849 1"/>
                    <a:gd name="f7294" fmla="*/ f5901 f2848 1"/>
                    <a:gd name="f7295" fmla="*/ f5902 f2849 1"/>
                    <a:gd name="f7296" fmla="*/ f5903 f2848 1"/>
                    <a:gd name="f7297" fmla="*/ f5904 f2849 1"/>
                    <a:gd name="f7298" fmla="*/ f5905 f2848 1"/>
                    <a:gd name="f7299" fmla="*/ f5906 f2849 1"/>
                    <a:gd name="f7300" fmla="*/ f5907 f2848 1"/>
                    <a:gd name="f7301" fmla="*/ f5908 f2849 1"/>
                    <a:gd name="f7302" fmla="*/ f5909 f2848 1"/>
                    <a:gd name="f7303" fmla="*/ f5910 f2849 1"/>
                    <a:gd name="f7304" fmla="*/ f5911 f2848 1"/>
                    <a:gd name="f7305" fmla="*/ f5912 f2849 1"/>
                    <a:gd name="f7306" fmla="*/ f5913 f2848 1"/>
                    <a:gd name="f7307" fmla="*/ f5914 f2849 1"/>
                    <a:gd name="f7308" fmla="*/ f5915 f2848 1"/>
                    <a:gd name="f7309" fmla="*/ f5916 f2849 1"/>
                    <a:gd name="f7310" fmla="*/ f5917 f2848 1"/>
                    <a:gd name="f7311" fmla="*/ f5918 f2849 1"/>
                    <a:gd name="f7312" fmla="*/ f5919 f2848 1"/>
                    <a:gd name="f7313" fmla="*/ f5920 f2849 1"/>
                    <a:gd name="f7314" fmla="*/ f5921 f2848 1"/>
                    <a:gd name="f7315" fmla="*/ f5922 f2849 1"/>
                    <a:gd name="f7316" fmla="*/ f5923 f2848 1"/>
                    <a:gd name="f7317" fmla="*/ f5924 f2849 1"/>
                    <a:gd name="f7318" fmla="*/ f5925 f2848 1"/>
                    <a:gd name="f7319" fmla="*/ f5926 f2849 1"/>
                    <a:gd name="f7320" fmla="*/ f5927 f2848 1"/>
                    <a:gd name="f7321" fmla="*/ f5928 f2849 1"/>
                    <a:gd name="f7322" fmla="*/ f5929 f2848 1"/>
                    <a:gd name="f7323" fmla="*/ f5930 f2849 1"/>
                    <a:gd name="f7324" fmla="*/ f5931 f2848 1"/>
                    <a:gd name="f7325" fmla="*/ f5932 f2849 1"/>
                    <a:gd name="f7326" fmla="*/ f5933 f2848 1"/>
                    <a:gd name="f7327" fmla="*/ f5934 f2849 1"/>
                    <a:gd name="f7328" fmla="*/ f5935 f2848 1"/>
                    <a:gd name="f7329" fmla="*/ f5936 f2849 1"/>
                    <a:gd name="f7330" fmla="*/ f5937 f2848 1"/>
                    <a:gd name="f7331" fmla="*/ f5938 f2849 1"/>
                    <a:gd name="f7332" fmla="*/ f5939 f2848 1"/>
                    <a:gd name="f7333" fmla="*/ f5940 f2849 1"/>
                    <a:gd name="f7334" fmla="*/ f5941 f2848 1"/>
                    <a:gd name="f7335" fmla="*/ f5942 f2849 1"/>
                    <a:gd name="f7336" fmla="*/ f5943 f2848 1"/>
                    <a:gd name="f7337" fmla="*/ f5944 f2849 1"/>
                    <a:gd name="f7338" fmla="*/ f5945 f2848 1"/>
                    <a:gd name="f7339" fmla="*/ f5946 f2849 1"/>
                    <a:gd name="f7340" fmla="*/ f5947 f2848 1"/>
                    <a:gd name="f7341" fmla="*/ f5948 f2849 1"/>
                    <a:gd name="f7342" fmla="*/ f5949 f2848 1"/>
                    <a:gd name="f7343" fmla="*/ f5950 f2849 1"/>
                    <a:gd name="f7344" fmla="*/ f5951 f2848 1"/>
                    <a:gd name="f7345" fmla="*/ f5952 f2849 1"/>
                    <a:gd name="f7346" fmla="*/ f5953 f2848 1"/>
                    <a:gd name="f7347" fmla="*/ f5954 f2849 1"/>
                    <a:gd name="f7348" fmla="*/ f5955 f2848 1"/>
                    <a:gd name="f7349" fmla="*/ f5956 f2849 1"/>
                    <a:gd name="f7350" fmla="*/ f5957 f2848 1"/>
                    <a:gd name="f7351" fmla="*/ f5958 f2849 1"/>
                    <a:gd name="f7352" fmla="*/ f5959 f2848 1"/>
                    <a:gd name="f7353" fmla="*/ f5960 f2849 1"/>
                    <a:gd name="f7354" fmla="*/ f5961 f2848 1"/>
                    <a:gd name="f7355" fmla="*/ f5962 f2849 1"/>
                    <a:gd name="f7356" fmla="*/ f5963 f2848 1"/>
                    <a:gd name="f7357" fmla="*/ f5964 f2849 1"/>
                    <a:gd name="f7358" fmla="*/ f5965 f2848 1"/>
                    <a:gd name="f7359" fmla="*/ f5966 f2849 1"/>
                    <a:gd name="f7360" fmla="*/ f5967 f2848 1"/>
                    <a:gd name="f7361" fmla="*/ f5968 f2849 1"/>
                    <a:gd name="f7362" fmla="*/ f5969 f2848 1"/>
                    <a:gd name="f7363" fmla="*/ f5970 f2849 1"/>
                    <a:gd name="f7364" fmla="*/ f5971 f2848 1"/>
                    <a:gd name="f7365" fmla="*/ f5972 f2849 1"/>
                    <a:gd name="f7366" fmla="*/ f5973 f2848 1"/>
                    <a:gd name="f7367" fmla="*/ f5974 f2849 1"/>
                    <a:gd name="f7368" fmla="*/ f5975 f2848 1"/>
                    <a:gd name="f7369" fmla="*/ f5976 f2849 1"/>
                    <a:gd name="f7370" fmla="*/ f5977 f2848 1"/>
                    <a:gd name="f7371" fmla="*/ f5978 f2849 1"/>
                    <a:gd name="f7372" fmla="*/ f5979 f2848 1"/>
                    <a:gd name="f7373" fmla="*/ f5980 f2849 1"/>
                    <a:gd name="f7374" fmla="*/ f5981 f2848 1"/>
                    <a:gd name="f7375" fmla="*/ f5982 f2849 1"/>
                    <a:gd name="f7376" fmla="*/ f5983 f2848 1"/>
                    <a:gd name="f7377" fmla="*/ f5984 f2849 1"/>
                    <a:gd name="f7378" fmla="*/ f5985 f2848 1"/>
                    <a:gd name="f7379" fmla="*/ f5986 f2849 1"/>
                    <a:gd name="f7380" fmla="*/ f5987 f2848 1"/>
                    <a:gd name="f7381" fmla="*/ f5988 f2849 1"/>
                    <a:gd name="f7382" fmla="*/ f5989 f2848 1"/>
                    <a:gd name="f7383" fmla="*/ f5990 f2849 1"/>
                    <a:gd name="f7384" fmla="*/ f5991 f2848 1"/>
                    <a:gd name="f7385" fmla="*/ f5992 f2849 1"/>
                    <a:gd name="f7386" fmla="*/ f5993 f2848 1"/>
                    <a:gd name="f7387" fmla="*/ f5994 f2849 1"/>
                    <a:gd name="f7388" fmla="*/ f5995 f2848 1"/>
                    <a:gd name="f7389" fmla="*/ f5996 f2849 1"/>
                    <a:gd name="f7390" fmla="*/ f5997 f2848 1"/>
                    <a:gd name="f7391" fmla="*/ f5998 f2849 1"/>
                    <a:gd name="f7392" fmla="*/ f5999 f2848 1"/>
                    <a:gd name="f7393" fmla="*/ f6000 f2849 1"/>
                    <a:gd name="f7394" fmla="*/ f6001 f2848 1"/>
                    <a:gd name="f7395" fmla="*/ f6002 f2849 1"/>
                    <a:gd name="f7396" fmla="*/ f6003 f2848 1"/>
                    <a:gd name="f7397" fmla="*/ f6004 f2849 1"/>
                    <a:gd name="f7398" fmla="*/ f6005 f2848 1"/>
                    <a:gd name="f7399" fmla="*/ f6006 f2849 1"/>
                    <a:gd name="f7400" fmla="*/ f6007 f2848 1"/>
                    <a:gd name="f7401" fmla="*/ f6008 f2849 1"/>
                    <a:gd name="f7402" fmla="*/ f6009 f2848 1"/>
                    <a:gd name="f7403" fmla="*/ f6010 f2849 1"/>
                    <a:gd name="f7404" fmla="*/ f6011 f2848 1"/>
                    <a:gd name="f7405" fmla="*/ f6012 f2849 1"/>
                    <a:gd name="f7406" fmla="*/ f6013 f2848 1"/>
                    <a:gd name="f7407" fmla="*/ f6014 f2849 1"/>
                    <a:gd name="f7408" fmla="*/ f6015 f2848 1"/>
                    <a:gd name="f7409" fmla="*/ f6016 f2849 1"/>
                    <a:gd name="f7410" fmla="*/ f6017 f2848 1"/>
                    <a:gd name="f7411" fmla="*/ f6018 f2849 1"/>
                    <a:gd name="f7412" fmla="*/ f6019 f2848 1"/>
                    <a:gd name="f7413" fmla="*/ f6020 f2849 1"/>
                    <a:gd name="f7414" fmla="*/ f6021 f2848 1"/>
                    <a:gd name="f7415" fmla="*/ f6022 f2849 1"/>
                    <a:gd name="f7416" fmla="*/ f6023 f2848 1"/>
                    <a:gd name="f7417" fmla="*/ f6024 f2849 1"/>
                    <a:gd name="f7418" fmla="*/ f6025 f2848 1"/>
                    <a:gd name="f7419" fmla="*/ f6026 f2849 1"/>
                    <a:gd name="f7420" fmla="*/ f6027 f2848 1"/>
                    <a:gd name="f7421" fmla="*/ f6028 f2849 1"/>
                    <a:gd name="f7422" fmla="*/ f6029 f2848 1"/>
                    <a:gd name="f7423" fmla="*/ f6030 f2849 1"/>
                    <a:gd name="f7424" fmla="*/ f6031 f2848 1"/>
                    <a:gd name="f7425" fmla="*/ f6032 f2849 1"/>
                    <a:gd name="f7426" fmla="*/ f6033 f2848 1"/>
                    <a:gd name="f7427" fmla="*/ f6034 f2849 1"/>
                    <a:gd name="f7428" fmla="*/ f6035 f2848 1"/>
                    <a:gd name="f7429" fmla="*/ f6036 f2849 1"/>
                    <a:gd name="f7430" fmla="*/ f6037 f2848 1"/>
                    <a:gd name="f7431" fmla="*/ f6038 f2849 1"/>
                    <a:gd name="f7432" fmla="*/ f6039 f2848 1"/>
                    <a:gd name="f7433" fmla="*/ f6040 f2849 1"/>
                    <a:gd name="f7434" fmla="*/ f6041 f2848 1"/>
                    <a:gd name="f7435" fmla="*/ f6042 f2849 1"/>
                    <a:gd name="f7436" fmla="*/ f6043 f2848 1"/>
                    <a:gd name="f7437" fmla="*/ f6044 f2849 1"/>
                    <a:gd name="f7438" fmla="*/ f6045 f2848 1"/>
                    <a:gd name="f7439" fmla="*/ f6046 f2849 1"/>
                    <a:gd name="f7440" fmla="*/ f6047 f2848 1"/>
                    <a:gd name="f7441" fmla="*/ f6048 f2849 1"/>
                    <a:gd name="f7442" fmla="*/ f6049 f2848 1"/>
                    <a:gd name="f7443" fmla="*/ f6050 f2849 1"/>
                    <a:gd name="f7444" fmla="*/ f6051 f2848 1"/>
                    <a:gd name="f7445" fmla="*/ f6052 f2849 1"/>
                    <a:gd name="f7446" fmla="*/ f6053 f2848 1"/>
                    <a:gd name="f7447" fmla="*/ f6054 f2849 1"/>
                    <a:gd name="f7448" fmla="*/ f6055 f2848 1"/>
                    <a:gd name="f7449" fmla="*/ f6056 f2849 1"/>
                    <a:gd name="f7450" fmla="*/ f6057 f2848 1"/>
                    <a:gd name="f7451" fmla="*/ f6058 f2849 1"/>
                    <a:gd name="f7452" fmla="*/ f6059 f2848 1"/>
                    <a:gd name="f7453" fmla="*/ f6060 f2849 1"/>
                    <a:gd name="f7454" fmla="*/ f6061 f2848 1"/>
                    <a:gd name="f7455" fmla="*/ f6062 f2849 1"/>
                    <a:gd name="f7456" fmla="*/ f6063 f2848 1"/>
                    <a:gd name="f7457" fmla="*/ f6064 f2849 1"/>
                    <a:gd name="f7458" fmla="*/ f6065 f2848 1"/>
                    <a:gd name="f7459" fmla="*/ f6066 f2849 1"/>
                    <a:gd name="f7460" fmla="*/ f6067 f2848 1"/>
                    <a:gd name="f7461" fmla="*/ f6068 f2849 1"/>
                    <a:gd name="f7462" fmla="*/ f6069 f2848 1"/>
                    <a:gd name="f7463" fmla="*/ f6070 f2849 1"/>
                    <a:gd name="f7464" fmla="*/ f6071 f2848 1"/>
                    <a:gd name="f7465" fmla="*/ f6072 f2849 1"/>
                    <a:gd name="f7466" fmla="*/ f6073 f2848 1"/>
                    <a:gd name="f7467" fmla="*/ f6074 f2849 1"/>
                    <a:gd name="f7468" fmla="*/ f6075 f2848 1"/>
                    <a:gd name="f7469" fmla="*/ f6076 f2849 1"/>
                    <a:gd name="f7470" fmla="*/ f6077 f2848 1"/>
                    <a:gd name="f7471" fmla="*/ f6078 f2849 1"/>
                    <a:gd name="f7472" fmla="*/ f6079 f2848 1"/>
                    <a:gd name="f7473" fmla="*/ f6080 f2849 1"/>
                    <a:gd name="f7474" fmla="*/ f6081 f2848 1"/>
                    <a:gd name="f7475" fmla="*/ f6082 f2849 1"/>
                    <a:gd name="f7476" fmla="*/ f6083 f2848 1"/>
                    <a:gd name="f7477" fmla="*/ f6084 f2849 1"/>
                    <a:gd name="f7478" fmla="*/ f6085 f2848 1"/>
                    <a:gd name="f7479" fmla="*/ f6086 f2849 1"/>
                    <a:gd name="f7480" fmla="*/ f6087 f2848 1"/>
                    <a:gd name="f7481" fmla="*/ f6088 f2849 1"/>
                    <a:gd name="f7482" fmla="*/ f6089 f2848 1"/>
                    <a:gd name="f7483" fmla="*/ f6090 f2849 1"/>
                    <a:gd name="f7484" fmla="*/ f6091 f2848 1"/>
                    <a:gd name="f7485" fmla="*/ f6092 f2849 1"/>
                    <a:gd name="f7486" fmla="*/ f6093 f2848 1"/>
                    <a:gd name="f7487" fmla="*/ f6094 f2849 1"/>
                    <a:gd name="f7488" fmla="*/ f6095 f2848 1"/>
                    <a:gd name="f7489" fmla="*/ f6096 f2849 1"/>
                    <a:gd name="f7490" fmla="*/ f6097 f2848 1"/>
                    <a:gd name="f7491" fmla="*/ f6098 f2849 1"/>
                    <a:gd name="f7492" fmla="*/ f6099 f2848 1"/>
                    <a:gd name="f7493" fmla="*/ f6100 f2849 1"/>
                    <a:gd name="f7494" fmla="*/ f6101 f2848 1"/>
                    <a:gd name="f7495" fmla="*/ f6102 f2849 1"/>
                    <a:gd name="f7496" fmla="*/ f6103 f2848 1"/>
                    <a:gd name="f7497" fmla="*/ f6104 f2849 1"/>
                    <a:gd name="f7498" fmla="*/ f6105 f2848 1"/>
                    <a:gd name="f7499" fmla="*/ f6106 f2849 1"/>
                    <a:gd name="f7500" fmla="*/ f6107 f2848 1"/>
                    <a:gd name="f7501" fmla="*/ f6108 f2849 1"/>
                    <a:gd name="f7502" fmla="*/ f6109 f2848 1"/>
                    <a:gd name="f7503" fmla="*/ f6110 f2849 1"/>
                    <a:gd name="f7504" fmla="*/ f6111 f2848 1"/>
                    <a:gd name="f7505" fmla="*/ f6112 f2849 1"/>
                    <a:gd name="f7506" fmla="*/ f6113 f2848 1"/>
                    <a:gd name="f7507" fmla="*/ f6114 f2849 1"/>
                    <a:gd name="f7508" fmla="*/ f6115 f2848 1"/>
                    <a:gd name="f7509" fmla="*/ f6116 f2849 1"/>
                    <a:gd name="f7510" fmla="*/ f6117 f2848 1"/>
                    <a:gd name="f7511" fmla="*/ f6118 f2849 1"/>
                    <a:gd name="f7512" fmla="*/ f6119 f2848 1"/>
                    <a:gd name="f7513" fmla="*/ f6120 f2849 1"/>
                    <a:gd name="f7514" fmla="*/ f6121 f2848 1"/>
                    <a:gd name="f7515" fmla="*/ f6122 f2849 1"/>
                    <a:gd name="f7516" fmla="*/ f6123 f2848 1"/>
                    <a:gd name="f7517" fmla="*/ f6124 f2849 1"/>
                    <a:gd name="f7518" fmla="*/ f6125 f2848 1"/>
                    <a:gd name="f7519" fmla="*/ f6126 f2849 1"/>
                    <a:gd name="f7520" fmla="*/ f6127 f2848 1"/>
                    <a:gd name="f7521" fmla="*/ f6128 f2849 1"/>
                    <a:gd name="f7522" fmla="*/ f6129 f2848 1"/>
                    <a:gd name="f7523" fmla="*/ f6130 f2849 1"/>
                    <a:gd name="f7524" fmla="*/ f6131 f2848 1"/>
                    <a:gd name="f7525" fmla="*/ f6132 f2849 1"/>
                    <a:gd name="f7526" fmla="*/ f6133 f2848 1"/>
                    <a:gd name="f7527" fmla="*/ f6134 f2849 1"/>
                    <a:gd name="f7528" fmla="*/ f6135 f2848 1"/>
                    <a:gd name="f7529" fmla="*/ f6136 f2848 1"/>
                    <a:gd name="f7530" fmla="*/ f6137 f2849 1"/>
                    <a:gd name="f7531" fmla="*/ f6138 f2848 1"/>
                    <a:gd name="f7532" fmla="*/ f6139 f2848 1"/>
                    <a:gd name="f7533" fmla="*/ f6140 f2849 1"/>
                    <a:gd name="f7534" fmla="*/ f6141 f2848 1"/>
                    <a:gd name="f7535" fmla="*/ f6142 f2849 1"/>
                    <a:gd name="f7536" fmla="*/ f6143 f2848 1"/>
                    <a:gd name="f7537" fmla="*/ f6144 f2849 1"/>
                    <a:gd name="f7538" fmla="*/ f6145 f2848 1"/>
                    <a:gd name="f7539" fmla="*/ f6146 f2849 1"/>
                    <a:gd name="f7540" fmla="*/ f6147 f2848 1"/>
                    <a:gd name="f7541" fmla="*/ f6148 f2849 1"/>
                    <a:gd name="f7542" fmla="*/ f6149 f2848 1"/>
                    <a:gd name="f7543" fmla="*/ f6150 f2849 1"/>
                    <a:gd name="f7544" fmla="*/ f6151 f2848 1"/>
                    <a:gd name="f7545" fmla="*/ f6152 f2849 1"/>
                    <a:gd name="f7546" fmla="*/ f6153 f2848 1"/>
                    <a:gd name="f7547" fmla="*/ f6154 f2849 1"/>
                    <a:gd name="f7548" fmla="*/ f6155 f2848 1"/>
                    <a:gd name="f7549" fmla="*/ f6156 f2849 1"/>
                    <a:gd name="f7550" fmla="*/ f6157 f2848 1"/>
                    <a:gd name="f7551" fmla="*/ f6158 f2849 1"/>
                    <a:gd name="f7552" fmla="*/ f6159 f2848 1"/>
                    <a:gd name="f7553" fmla="*/ f6160 f2849 1"/>
                    <a:gd name="f7554" fmla="*/ f6161 f2848 1"/>
                    <a:gd name="f7555" fmla="*/ f6162 f2849 1"/>
                    <a:gd name="f7556" fmla="*/ f6163 f2848 1"/>
                    <a:gd name="f7557" fmla="*/ f6164 f2849 1"/>
                    <a:gd name="f7558" fmla="*/ f6165 f2848 1"/>
                    <a:gd name="f7559" fmla="*/ f6166 f2849 1"/>
                    <a:gd name="f7560" fmla="*/ f6167 f2848 1"/>
                    <a:gd name="f7561" fmla="*/ f6168 f2849 1"/>
                    <a:gd name="f7562" fmla="*/ f6169 f2848 1"/>
                    <a:gd name="f7563" fmla="*/ f6170 f2849 1"/>
                    <a:gd name="f7564" fmla="*/ f6171 f2848 1"/>
                    <a:gd name="f7565" fmla="*/ f6172 f2849 1"/>
                    <a:gd name="f7566" fmla="*/ f6173 f2848 1"/>
                    <a:gd name="f7567" fmla="*/ f6174 f2849 1"/>
                    <a:gd name="f7568" fmla="*/ f6175 f2848 1"/>
                    <a:gd name="f7569" fmla="*/ f6176 f2849 1"/>
                    <a:gd name="f7570" fmla="*/ f6177 f2848 1"/>
                    <a:gd name="f7571" fmla="*/ f6178 f2849 1"/>
                    <a:gd name="f7572" fmla="*/ f6179 f2848 1"/>
                    <a:gd name="f7573" fmla="*/ f6180 f2849 1"/>
                    <a:gd name="f7574" fmla="*/ f6181 f2848 1"/>
                    <a:gd name="f7575" fmla="*/ f6182 f2849 1"/>
                    <a:gd name="f7576" fmla="*/ f6183 f2848 1"/>
                    <a:gd name="f7577" fmla="*/ f6184 f2849 1"/>
                    <a:gd name="f7578" fmla="*/ f6185 f2848 1"/>
                    <a:gd name="f7579" fmla="*/ f6186 f2849 1"/>
                    <a:gd name="f7580" fmla="*/ f6187 f2848 1"/>
                    <a:gd name="f7581" fmla="*/ f6188 f2849 1"/>
                    <a:gd name="f7582" fmla="*/ f6189 f2848 1"/>
                    <a:gd name="f7583" fmla="*/ f6190 f2849 1"/>
                    <a:gd name="f7584" fmla="*/ f6191 f2848 1"/>
                    <a:gd name="f7585" fmla="*/ f6192 f2848 1"/>
                    <a:gd name="f7586" fmla="*/ f6193 f2849 1"/>
                    <a:gd name="f7587" fmla="*/ f6194 f2848 1"/>
                    <a:gd name="f7588" fmla="*/ f6195 f2849 1"/>
                    <a:gd name="f7589" fmla="*/ f6196 f2848 1"/>
                    <a:gd name="f7590" fmla="*/ f6197 f2849 1"/>
                    <a:gd name="f7591" fmla="*/ f6198 f2848 1"/>
                    <a:gd name="f7592" fmla="*/ f6199 f2849 1"/>
                    <a:gd name="f7593" fmla="*/ f6200 f2848 1"/>
                    <a:gd name="f7594" fmla="*/ f6201 f2849 1"/>
                    <a:gd name="f7595" fmla="*/ f6202 f2848 1"/>
                    <a:gd name="f7596" fmla="*/ f6203 f2849 1"/>
                    <a:gd name="f7597" fmla="*/ f6204 f2848 1"/>
                    <a:gd name="f7598" fmla="*/ f6205 f2849 1"/>
                    <a:gd name="f7599" fmla="*/ f6206 f2848 1"/>
                    <a:gd name="f7600" fmla="*/ f6207 f2849 1"/>
                    <a:gd name="f7601" fmla="*/ f6208 f2848 1"/>
                    <a:gd name="f7602" fmla="*/ f6209 f2849 1"/>
                    <a:gd name="f7603" fmla="*/ f6210 f2848 1"/>
                    <a:gd name="f7604" fmla="*/ f6211 f2849 1"/>
                    <a:gd name="f7605" fmla="*/ f6212 f2848 1"/>
                    <a:gd name="f7606" fmla="*/ f6213 f2849 1"/>
                    <a:gd name="f7607" fmla="*/ f6214 f2848 1"/>
                    <a:gd name="f7608" fmla="*/ f6215 f2849 1"/>
                    <a:gd name="f7609" fmla="*/ f6216 f2848 1"/>
                    <a:gd name="f7610" fmla="*/ f6217 f2849 1"/>
                    <a:gd name="f7611" fmla="*/ f6218 f2848 1"/>
                    <a:gd name="f7612" fmla="*/ f6219 f2849 1"/>
                    <a:gd name="f7613" fmla="*/ f6220 f2848 1"/>
                    <a:gd name="f7614" fmla="*/ f6221 f2848 1"/>
                    <a:gd name="f7615" fmla="*/ f6222 f2849 1"/>
                    <a:gd name="f7616" fmla="*/ f6223 f2848 1"/>
                    <a:gd name="f7617" fmla="*/ f6224 f2849 1"/>
                    <a:gd name="f7618" fmla="*/ f6225 f2848 1"/>
                    <a:gd name="f7619" fmla="*/ f6226 f2849 1"/>
                    <a:gd name="f7620" fmla="*/ f6227 f2848 1"/>
                    <a:gd name="f7621" fmla="*/ f6228 f2849 1"/>
                    <a:gd name="f7622" fmla="*/ f6229 f2848 1"/>
                    <a:gd name="f7623" fmla="*/ f6230 f2849 1"/>
                    <a:gd name="f7624" fmla="*/ f6231 f2849 1"/>
                    <a:gd name="f7625" fmla="*/ f6232 f2848 1"/>
                    <a:gd name="f7626" fmla="*/ f6233 f2849 1"/>
                    <a:gd name="f7627" fmla="*/ f6234 f2848 1"/>
                    <a:gd name="f7628" fmla="*/ f6235 f2849 1"/>
                    <a:gd name="f7629" fmla="*/ f6236 f2848 1"/>
                    <a:gd name="f7630" fmla="*/ f6237 f2849 1"/>
                    <a:gd name="f7631" fmla="*/ f6238 f2848 1"/>
                    <a:gd name="f7632" fmla="*/ f6239 f2849 1"/>
                    <a:gd name="f7633" fmla="*/ f6240 f2848 1"/>
                    <a:gd name="f7634" fmla="*/ f6241 f2849 1"/>
                    <a:gd name="f7635" fmla="*/ f6242 f2848 1"/>
                    <a:gd name="f7636" fmla="*/ f6243 f2849 1"/>
                    <a:gd name="f7637" fmla="*/ f6244 f2848 1"/>
                    <a:gd name="f7638" fmla="*/ f6245 f2849 1"/>
                    <a:gd name="f7639" fmla="*/ f6246 f2848 1"/>
                    <a:gd name="f7640" fmla="*/ f6247 f2849 1"/>
                    <a:gd name="f7641" fmla="*/ f6248 f2848 1"/>
                    <a:gd name="f7642" fmla="*/ f6249 f2849 1"/>
                    <a:gd name="f7643" fmla="*/ f6250 f2848 1"/>
                    <a:gd name="f7644" fmla="*/ f6251 f2849 1"/>
                    <a:gd name="f7645" fmla="*/ f6252 f2848 1"/>
                    <a:gd name="f7646" fmla="*/ f6253 f2849 1"/>
                    <a:gd name="f7647" fmla="*/ f6254 f2848 1"/>
                    <a:gd name="f7648" fmla="*/ f6255 f2849 1"/>
                    <a:gd name="f7649" fmla="*/ f6256 f2848 1"/>
                    <a:gd name="f7650" fmla="*/ f6257 f2849 1"/>
                    <a:gd name="f7651" fmla="*/ f6258 f2848 1"/>
                    <a:gd name="f7652" fmla="*/ f6259 f2849 1"/>
                    <a:gd name="f7653" fmla="*/ f6260 f2848 1"/>
                    <a:gd name="f7654" fmla="*/ f6261 f2849 1"/>
                    <a:gd name="f7655" fmla="*/ f6262 f2848 1"/>
                    <a:gd name="f7656" fmla="*/ f6263 f2849 1"/>
                    <a:gd name="f7657" fmla="*/ f6264 f2848 1"/>
                    <a:gd name="f7658" fmla="*/ f6265 f2849 1"/>
                    <a:gd name="f7659" fmla="*/ f6266 f2848 1"/>
                    <a:gd name="f7660" fmla="*/ f6267 f2849 1"/>
                    <a:gd name="f7661" fmla="*/ f6268 f2848 1"/>
                    <a:gd name="f7662" fmla="*/ f6269 f2849 1"/>
                    <a:gd name="f7663" fmla="*/ f6270 f2848 1"/>
                    <a:gd name="f7664" fmla="*/ f6271 f2849 1"/>
                    <a:gd name="f7665" fmla="*/ f6272 f2848 1"/>
                    <a:gd name="f7666" fmla="*/ f6273 f2849 1"/>
                    <a:gd name="f7667" fmla="*/ f6274 f2848 1"/>
                    <a:gd name="f7668" fmla="*/ f6275 f2849 1"/>
                    <a:gd name="f7669" fmla="*/ f6276 f2848 1"/>
                    <a:gd name="f7670" fmla="*/ f6277 f2849 1"/>
                    <a:gd name="f7671" fmla="*/ f6278 f2848 1"/>
                    <a:gd name="f7672" fmla="*/ f6279 f2849 1"/>
                    <a:gd name="f7673" fmla="*/ f6280 f2848 1"/>
                    <a:gd name="f7674" fmla="*/ f6281 f2849 1"/>
                    <a:gd name="f7675" fmla="*/ f6282 f2848 1"/>
                    <a:gd name="f7676" fmla="*/ f6283 f2849 1"/>
                    <a:gd name="f7677" fmla="*/ f6284 f2848 1"/>
                    <a:gd name="f7678" fmla="*/ f6285 f2849 1"/>
                    <a:gd name="f7679" fmla="*/ f6286 f2848 1"/>
                    <a:gd name="f7680" fmla="*/ f6287 f2849 1"/>
                    <a:gd name="f7681" fmla="*/ f6288 f2848 1"/>
                    <a:gd name="f7682" fmla="*/ f6289 f2849 1"/>
                    <a:gd name="f7683" fmla="*/ f6290 f2848 1"/>
                    <a:gd name="f7684" fmla="*/ f6291 f2849 1"/>
                    <a:gd name="f7685" fmla="*/ f6292 f2848 1"/>
                    <a:gd name="f7686" fmla="*/ f6293 f2849 1"/>
                    <a:gd name="f7687" fmla="*/ f6294 f2848 1"/>
                    <a:gd name="f7688" fmla="*/ f6295 f2849 1"/>
                    <a:gd name="f7689" fmla="*/ f6296 f2848 1"/>
                    <a:gd name="f7690" fmla="*/ f6297 f2849 1"/>
                    <a:gd name="f7691" fmla="*/ f6298 f2848 1"/>
                    <a:gd name="f7692" fmla="*/ f6299 f2849 1"/>
                    <a:gd name="f7693" fmla="*/ f6300 f2848 1"/>
                    <a:gd name="f7694" fmla="*/ f6301 f2848 1"/>
                    <a:gd name="f7695" fmla="*/ f6302 f2849 1"/>
                    <a:gd name="f7696" fmla="*/ f6303 f2848 1"/>
                    <a:gd name="f7697" fmla="*/ f6304 f2849 1"/>
                    <a:gd name="f7698" fmla="*/ f6305 f2848 1"/>
                    <a:gd name="f7699" fmla="*/ f6306 f2849 1"/>
                    <a:gd name="f7700" fmla="*/ f6307 f2848 1"/>
                    <a:gd name="f7701" fmla="*/ f6308 f2849 1"/>
                    <a:gd name="f7702" fmla="*/ f6309 f2848 1"/>
                    <a:gd name="f7703" fmla="*/ f6310 f2849 1"/>
                    <a:gd name="f7704" fmla="*/ f6311 f2848 1"/>
                    <a:gd name="f7705" fmla="*/ f6312 f2849 1"/>
                    <a:gd name="f7706" fmla="*/ f6313 f2848 1"/>
                    <a:gd name="f7707" fmla="*/ f6314 f2849 1"/>
                    <a:gd name="f7708" fmla="*/ f6315 f2848 1"/>
                    <a:gd name="f7709" fmla="*/ f6316 f2849 1"/>
                    <a:gd name="f7710" fmla="*/ f6317 f2848 1"/>
                    <a:gd name="f7711" fmla="*/ f6318 f2849 1"/>
                    <a:gd name="f7712" fmla="*/ f6319 f2848 1"/>
                    <a:gd name="f7713" fmla="*/ f6320 f2849 1"/>
                    <a:gd name="f7714" fmla="*/ f6321 f2848 1"/>
                    <a:gd name="f7715" fmla="*/ f6322 f2849 1"/>
                    <a:gd name="f7716" fmla="*/ f6323 f2848 1"/>
                    <a:gd name="f7717" fmla="*/ f6324 f2849 1"/>
                    <a:gd name="f7718" fmla="*/ f6325 f2848 1"/>
                    <a:gd name="f7719" fmla="*/ f6326 f2849 1"/>
                    <a:gd name="f7720" fmla="*/ f6327 f2848 1"/>
                    <a:gd name="f7721" fmla="*/ f6328 f2849 1"/>
                    <a:gd name="f7722" fmla="*/ f6329 f2848 1"/>
                    <a:gd name="f7723" fmla="*/ f6330 f2849 1"/>
                    <a:gd name="f7724" fmla="*/ f6331 f2848 1"/>
                    <a:gd name="f7725" fmla="*/ f6332 f2849 1"/>
                    <a:gd name="f7726" fmla="*/ f6333 f2848 1"/>
                    <a:gd name="f7727" fmla="*/ f6334 f2848 1"/>
                    <a:gd name="f7728" fmla="*/ f6335 f2849 1"/>
                    <a:gd name="f7729" fmla="*/ f6336 f2848 1"/>
                    <a:gd name="f7730" fmla="*/ f6337 f2849 1"/>
                    <a:gd name="f7731" fmla="*/ f6338 f2848 1"/>
                    <a:gd name="f7732" fmla="*/ f6339 f2849 1"/>
                    <a:gd name="f7733" fmla="*/ f6340 f2848 1"/>
                    <a:gd name="f7734" fmla="*/ f6341 f2849 1"/>
                    <a:gd name="f7735" fmla="*/ f6342 f2848 1"/>
                    <a:gd name="f7736" fmla="*/ f6343 f2849 1"/>
                    <a:gd name="f7737" fmla="*/ f6344 f2848 1"/>
                    <a:gd name="f7738" fmla="*/ f6345 f2849 1"/>
                    <a:gd name="f7739" fmla="*/ f6346 f2848 1"/>
                    <a:gd name="f7740" fmla="*/ f6347 f2849 1"/>
                    <a:gd name="f7741" fmla="*/ f6348 f2848 1"/>
                    <a:gd name="f7742" fmla="*/ f6349 f2849 1"/>
                    <a:gd name="f7743" fmla="*/ f6350 f2848 1"/>
                    <a:gd name="f7744" fmla="*/ f6351 f2849 1"/>
                    <a:gd name="f7745" fmla="*/ f6352 f2848 1"/>
                    <a:gd name="f7746" fmla="*/ f6353 f2849 1"/>
                    <a:gd name="f7747" fmla="*/ f6354 f2848 1"/>
                    <a:gd name="f7748" fmla="*/ f6355 f2849 1"/>
                    <a:gd name="f7749" fmla="*/ f6356 f2848 1"/>
                    <a:gd name="f7750" fmla="*/ f6357 f2848 1"/>
                    <a:gd name="f7751" fmla="*/ f6358 f2849 1"/>
                    <a:gd name="f7752" fmla="*/ f6359 f2848 1"/>
                    <a:gd name="f7753" fmla="*/ f6360 f2849 1"/>
                    <a:gd name="f7754" fmla="*/ f6361 f2848 1"/>
                    <a:gd name="f7755" fmla="*/ f6362 f2849 1"/>
                    <a:gd name="f7756" fmla="*/ f6363 f2848 1"/>
                    <a:gd name="f7757" fmla="*/ f6364 f2849 1"/>
                    <a:gd name="f7758" fmla="*/ f6365 f2848 1"/>
                    <a:gd name="f7759" fmla="*/ f6366 f2849 1"/>
                    <a:gd name="f7760" fmla="*/ f6367 f2848 1"/>
                    <a:gd name="f7761" fmla="*/ f6368 f2849 1"/>
                    <a:gd name="f7762" fmla="*/ f6369 f2848 1"/>
                    <a:gd name="f7763" fmla="*/ f6370 f2849 1"/>
                    <a:gd name="f7764" fmla="*/ f6371 f2848 1"/>
                    <a:gd name="f7765" fmla="*/ f6372 f2849 1"/>
                    <a:gd name="f7766" fmla="*/ f6373 f2848 1"/>
                    <a:gd name="f7767" fmla="*/ f6374 f2849 1"/>
                    <a:gd name="f7768" fmla="*/ f6375 f2848 1"/>
                    <a:gd name="f7769" fmla="*/ f6376 f2849 1"/>
                    <a:gd name="f7770" fmla="*/ f6377 f2848 1"/>
                    <a:gd name="f7771" fmla="*/ f6378 f2849 1"/>
                    <a:gd name="f7772" fmla="*/ f6379 f2848 1"/>
                    <a:gd name="f7773" fmla="*/ f6380 f2848 1"/>
                    <a:gd name="f7774" fmla="*/ f6381 f2849 1"/>
                    <a:gd name="f7775" fmla="*/ f6382 f2848 1"/>
                    <a:gd name="f7776" fmla="*/ f6383 f2849 1"/>
                    <a:gd name="f7777" fmla="*/ f6384 f2848 1"/>
                    <a:gd name="f7778" fmla="*/ f6385 f2849 1"/>
                    <a:gd name="f7779" fmla="*/ f6386 f2848 1"/>
                    <a:gd name="f7780" fmla="*/ f6387 f2849 1"/>
                    <a:gd name="f7781" fmla="*/ f6388 f2848 1"/>
                    <a:gd name="f7782" fmla="*/ f6389 f2849 1"/>
                    <a:gd name="f7783" fmla="*/ f6390 f2848 1"/>
                    <a:gd name="f7784" fmla="*/ f6391 f2849 1"/>
                    <a:gd name="f7785" fmla="*/ f6392 f2848 1"/>
                    <a:gd name="f7786" fmla="*/ f6393 f2849 1"/>
                    <a:gd name="f7787" fmla="*/ f6394 f2848 1"/>
                    <a:gd name="f7788" fmla="*/ f6395 f2849 1"/>
                    <a:gd name="f7789" fmla="*/ f6396 f2848 1"/>
                    <a:gd name="f7790" fmla="*/ f6397 f2849 1"/>
                    <a:gd name="f7791" fmla="*/ f6398 f2848 1"/>
                    <a:gd name="f7792" fmla="*/ f6399 f2849 1"/>
                    <a:gd name="f7793" fmla="*/ f6400 f2848 1"/>
                    <a:gd name="f7794" fmla="*/ f6401 f2849 1"/>
                    <a:gd name="f7795" fmla="*/ f6402 f2848 1"/>
                    <a:gd name="f7796" fmla="*/ f6403 f2849 1"/>
                    <a:gd name="f7797" fmla="*/ f6404 f2848 1"/>
                    <a:gd name="f7798" fmla="*/ f6405 f2849 1"/>
                    <a:gd name="f7799" fmla="*/ f6406 f2848 1"/>
                    <a:gd name="f7800" fmla="*/ f6407 f2849 1"/>
                    <a:gd name="f7801" fmla="*/ f6408 f2848 1"/>
                    <a:gd name="f7802" fmla="*/ f6409 f2849 1"/>
                    <a:gd name="f7803" fmla="*/ f6410 f2848 1"/>
                    <a:gd name="f7804" fmla="*/ f6411 f2849 1"/>
                    <a:gd name="f7805" fmla="*/ f6412 f2848 1"/>
                    <a:gd name="f7806" fmla="*/ f6413 f2849 1"/>
                    <a:gd name="f7807" fmla="*/ f6414 f2848 1"/>
                    <a:gd name="f7808" fmla="*/ f6415 f2849 1"/>
                    <a:gd name="f7809" fmla="*/ f6416 f2848 1"/>
                    <a:gd name="f7810" fmla="*/ f6417 f2849 1"/>
                    <a:gd name="f7811" fmla="*/ f6418 f2848 1"/>
                    <a:gd name="f7812" fmla="*/ f6419 f2849 1"/>
                    <a:gd name="f7813" fmla="*/ f6420 f2848 1"/>
                    <a:gd name="f7814" fmla="*/ f6421 f2849 1"/>
                    <a:gd name="f7815" fmla="*/ f6422 f2848 1"/>
                    <a:gd name="f7816" fmla="*/ f6423 f2848 1"/>
                    <a:gd name="f7817" fmla="*/ f6424 f2849 1"/>
                    <a:gd name="f7818" fmla="*/ f6425 f2848 1"/>
                    <a:gd name="f7819" fmla="*/ f6426 f2849 1"/>
                    <a:gd name="f7820" fmla="*/ f6427 f2848 1"/>
                    <a:gd name="f7821" fmla="*/ f6428 f2849 1"/>
                    <a:gd name="f7822" fmla="*/ f6429 f2848 1"/>
                    <a:gd name="f7823" fmla="*/ f6430 f2849 1"/>
                    <a:gd name="f7824" fmla="*/ f6431 f2848 1"/>
                    <a:gd name="f7825" fmla="*/ f6432 f2849 1"/>
                    <a:gd name="f7826" fmla="*/ f6433 f2849 1"/>
                    <a:gd name="f7827" fmla="*/ f6434 f2848 1"/>
                    <a:gd name="f7828" fmla="*/ f6435 f2849 1"/>
                    <a:gd name="f7829" fmla="*/ f6436 f2848 1"/>
                    <a:gd name="f7830" fmla="*/ f6437 f2849 1"/>
                    <a:gd name="f7831" fmla="*/ f6438 f2849 1"/>
                    <a:gd name="f7832" fmla="*/ f6439 f2848 1"/>
                    <a:gd name="f7833" fmla="*/ f6440 f2849 1"/>
                    <a:gd name="f7834" fmla="*/ f6441 f2848 1"/>
                    <a:gd name="f7835" fmla="*/ f6442 f2849 1"/>
                    <a:gd name="f7836" fmla="*/ f6443 f2848 1"/>
                    <a:gd name="f7837" fmla="*/ f6444 f2849 1"/>
                    <a:gd name="f7838" fmla="*/ f6445 f2848 1"/>
                    <a:gd name="f7839" fmla="*/ f6446 f2849 1"/>
                    <a:gd name="f7840" fmla="*/ f6447 f2848 1"/>
                    <a:gd name="f7841" fmla="*/ f6448 f2849 1"/>
                    <a:gd name="f7842" fmla="*/ f6449 f2848 1"/>
                    <a:gd name="f7843" fmla="*/ f6450 f2849 1"/>
                    <a:gd name="f7844" fmla="*/ f6451 f2848 1"/>
                    <a:gd name="f7845" fmla="*/ f6452 f2849 1"/>
                    <a:gd name="f7846" fmla="*/ f6453 f2848 1"/>
                    <a:gd name="f7847" fmla="*/ f6454 f2849 1"/>
                    <a:gd name="f7848" fmla="*/ f6455 f2848 1"/>
                    <a:gd name="f7849" fmla="*/ f6456 f2849 1"/>
                    <a:gd name="f7850" fmla="*/ f6457 f2848 1"/>
                    <a:gd name="f7851" fmla="*/ f6458 f2849 1"/>
                    <a:gd name="f7852" fmla="*/ f6459 f2848 1"/>
                    <a:gd name="f7853" fmla="*/ f6460 f2849 1"/>
                    <a:gd name="f7854" fmla="*/ f6461 f2848 1"/>
                    <a:gd name="f7855" fmla="*/ f6462 f2849 1"/>
                    <a:gd name="f7856" fmla="*/ f6463 f2848 1"/>
                    <a:gd name="f7857" fmla="*/ f6464 f2849 1"/>
                    <a:gd name="f7858" fmla="*/ f6465 f2848 1"/>
                    <a:gd name="f7859" fmla="*/ f6466 f2849 1"/>
                    <a:gd name="f7860" fmla="*/ f6467 f2848 1"/>
                    <a:gd name="f7861" fmla="*/ f6468 f2849 1"/>
                    <a:gd name="f7862" fmla="*/ f6469 f2848 1"/>
                    <a:gd name="f7863" fmla="*/ f6470 f2849 1"/>
                    <a:gd name="f7864" fmla="*/ f6471 f2848 1"/>
                    <a:gd name="f7865" fmla="*/ f6472 f2849 1"/>
                    <a:gd name="f7866" fmla="*/ f6473 f2848 1"/>
                    <a:gd name="f7867" fmla="*/ f6474 f2849 1"/>
                    <a:gd name="f7868" fmla="*/ f6475 f2848 1"/>
                    <a:gd name="f7869" fmla="*/ f6476 f2849 1"/>
                    <a:gd name="f7870" fmla="*/ f6477 f2848 1"/>
                    <a:gd name="f7871" fmla="*/ f6478 f2849 1"/>
                    <a:gd name="f7872" fmla="*/ f6479 f2848 1"/>
                    <a:gd name="f7873" fmla="*/ f6480 f2849 1"/>
                    <a:gd name="f7874" fmla="*/ f6481 f2848 1"/>
                    <a:gd name="f7875" fmla="*/ f6482 f2849 1"/>
                    <a:gd name="f7876" fmla="*/ f6483 f2848 1"/>
                    <a:gd name="f7877" fmla="*/ f6484 f2849 1"/>
                    <a:gd name="f7878" fmla="*/ f6485 f2848 1"/>
                    <a:gd name="f7879" fmla="*/ f6486 f2849 1"/>
                    <a:gd name="f7880" fmla="*/ f6487 f2848 1"/>
                    <a:gd name="f7881" fmla="*/ f6488 f2849 1"/>
                    <a:gd name="f7882" fmla="*/ f6489 f2848 1"/>
                    <a:gd name="f7883" fmla="*/ f6490 f2849 1"/>
                    <a:gd name="f7884" fmla="*/ f6491 f2848 1"/>
                    <a:gd name="f7885" fmla="*/ f6492 f2849 1"/>
                    <a:gd name="f7886" fmla="*/ f6493 f2848 1"/>
                    <a:gd name="f7887" fmla="*/ f6494 f2849 1"/>
                    <a:gd name="f7888" fmla="*/ f6495 f2848 1"/>
                    <a:gd name="f7889" fmla="*/ f6496 f2849 1"/>
                    <a:gd name="f7890" fmla="*/ f6497 f2848 1"/>
                    <a:gd name="f7891" fmla="*/ f6498 f2849 1"/>
                    <a:gd name="f7892" fmla="*/ f6499 f2848 1"/>
                    <a:gd name="f7893" fmla="*/ f6500 f2849 1"/>
                    <a:gd name="f7894" fmla="*/ f6501 f2848 1"/>
                    <a:gd name="f7895" fmla="*/ f6502 f2849 1"/>
                    <a:gd name="f7896" fmla="*/ f6503 f2848 1"/>
                    <a:gd name="f7897" fmla="*/ f6504 f2849 1"/>
                    <a:gd name="f7898" fmla="*/ f6505 f2848 1"/>
                    <a:gd name="f7899" fmla="*/ f6506 f2849 1"/>
                    <a:gd name="f7900" fmla="*/ f6507 f2848 1"/>
                    <a:gd name="f7901" fmla="*/ f6508 f2849 1"/>
                    <a:gd name="f7902" fmla="*/ f6509 f2848 1"/>
                    <a:gd name="f7903" fmla="*/ f6510 f2848 1"/>
                    <a:gd name="f7904" fmla="*/ f6511 f2849 1"/>
                    <a:gd name="f7905" fmla="*/ f6512 f2848 1"/>
                    <a:gd name="f7906" fmla="*/ f6513 f2849 1"/>
                    <a:gd name="f7907" fmla="*/ f6514 f2848 1"/>
                    <a:gd name="f7908" fmla="*/ f6515 f2849 1"/>
                    <a:gd name="f7909" fmla="*/ f6516 f2848 1"/>
                    <a:gd name="f7910" fmla="*/ f6517 f2849 1"/>
                    <a:gd name="f7911" fmla="*/ f6518 f2848 1"/>
                    <a:gd name="f7912" fmla="*/ f6519 f2849 1"/>
                    <a:gd name="f7913" fmla="*/ f6520 f2848 1"/>
                    <a:gd name="f7914" fmla="*/ f6521 f2849 1"/>
                    <a:gd name="f7915" fmla="*/ f6522 f2848 1"/>
                    <a:gd name="f7916" fmla="*/ f6523 f2849 1"/>
                    <a:gd name="f7917" fmla="*/ f6524 f2848 1"/>
                    <a:gd name="f7918" fmla="*/ f6525 f2849 1"/>
                    <a:gd name="f7919" fmla="*/ f6526 f2848 1"/>
                    <a:gd name="f7920" fmla="*/ f6527 f2849 1"/>
                    <a:gd name="f7921" fmla="*/ f6528 f2848 1"/>
                    <a:gd name="f7922" fmla="*/ f6529 f2849 1"/>
                    <a:gd name="f7923" fmla="*/ f6530 f2848 1"/>
                    <a:gd name="f7924" fmla="*/ f6531 f2849 1"/>
                    <a:gd name="f7925" fmla="*/ f6532 f2848 1"/>
                    <a:gd name="f7926" fmla="*/ f6533 f2849 1"/>
                    <a:gd name="f7927" fmla="*/ f6534 f2848 1"/>
                    <a:gd name="f7928" fmla="*/ f6535 f2849 1"/>
                    <a:gd name="f7929" fmla="*/ f6536 f2848 1"/>
                    <a:gd name="f7930" fmla="*/ f6537 f2849 1"/>
                    <a:gd name="f7931" fmla="*/ f6538 f2848 1"/>
                    <a:gd name="f7932" fmla="*/ f6539 f2849 1"/>
                    <a:gd name="f7933" fmla="*/ f6540 f2848 1"/>
                    <a:gd name="f7934" fmla="*/ f6541 f2849 1"/>
                    <a:gd name="f7935" fmla="*/ f6542 f2848 1"/>
                    <a:gd name="f7936" fmla="*/ f6543 f2849 1"/>
                    <a:gd name="f7937" fmla="*/ f6544 f2848 1"/>
                    <a:gd name="f7938" fmla="*/ f6545 f2849 1"/>
                    <a:gd name="f7939" fmla="*/ f6546 f2848 1"/>
                    <a:gd name="f7940" fmla="*/ f6547 f2849 1"/>
                    <a:gd name="f7941" fmla="*/ f6548 f2848 1"/>
                    <a:gd name="f7942" fmla="*/ f6549 f2849 1"/>
                    <a:gd name="f7943" fmla="*/ f6550 f2848 1"/>
                    <a:gd name="f7944" fmla="*/ f6551 f2849 1"/>
                    <a:gd name="f7945" fmla="*/ f6552 f2848 1"/>
                    <a:gd name="f7946" fmla="*/ f6553 f2849 1"/>
                    <a:gd name="f7947" fmla="*/ f6554 f2848 1"/>
                    <a:gd name="f7948" fmla="*/ f6555 f2849 1"/>
                    <a:gd name="f7949" fmla="*/ f6556 f2848 1"/>
                    <a:gd name="f7950" fmla="*/ f6557 f2849 1"/>
                    <a:gd name="f7951" fmla="*/ f6558 f2848 1"/>
                    <a:gd name="f7952" fmla="*/ f6559 f2849 1"/>
                    <a:gd name="f7953" fmla="*/ f6560 f2848 1"/>
                    <a:gd name="f7954" fmla="*/ f6561 f2849 1"/>
                    <a:gd name="f7955" fmla="*/ f6562 f2848 1"/>
                    <a:gd name="f7956" fmla="*/ f6563 f2849 1"/>
                    <a:gd name="f7957" fmla="*/ f6564 f2848 1"/>
                    <a:gd name="f7958" fmla="*/ f6565 f2849 1"/>
                    <a:gd name="f7959" fmla="*/ f6566 f2848 1"/>
                    <a:gd name="f7960" fmla="*/ f6567 f2849 1"/>
                    <a:gd name="f7961" fmla="*/ f6568 f2848 1"/>
                    <a:gd name="f7962" fmla="*/ f6569 f2849 1"/>
                    <a:gd name="f7963" fmla="*/ f6570 f2848 1"/>
                    <a:gd name="f7964" fmla="*/ f6571 f2849 1"/>
                    <a:gd name="f7965" fmla="*/ f6572 f2848 1"/>
                    <a:gd name="f7966" fmla="*/ f6573 f2848 1"/>
                    <a:gd name="f7967" fmla="*/ f6574 f2849 1"/>
                    <a:gd name="f7968" fmla="*/ f6575 f2848 1"/>
                    <a:gd name="f7969" fmla="*/ f6576 f2849 1"/>
                    <a:gd name="f7970" fmla="*/ f6577 f2848 1"/>
                    <a:gd name="f7971" fmla="*/ f6578 f2849 1"/>
                    <a:gd name="f7972" fmla="*/ f6579 f2848 1"/>
                    <a:gd name="f7973" fmla="*/ f6580 f2849 1"/>
                    <a:gd name="f7974" fmla="*/ f6581 f2848 1"/>
                    <a:gd name="f7975" fmla="*/ f6582 f2849 1"/>
                    <a:gd name="f7976" fmla="*/ f6583 f2848 1"/>
                    <a:gd name="f7977" fmla="*/ f6584 f2849 1"/>
                    <a:gd name="f7978" fmla="*/ f6585 f2849 1"/>
                    <a:gd name="f7979" fmla="*/ f6586 f2848 1"/>
                    <a:gd name="f7980" fmla="*/ f6587 f2849 1"/>
                    <a:gd name="f7981" fmla="*/ f6588 f2848 1"/>
                    <a:gd name="f7982" fmla="*/ f6589 f2849 1"/>
                    <a:gd name="f7983" fmla="*/ f6590 f2848 1"/>
                    <a:gd name="f7984" fmla="*/ f6591 f2849 1"/>
                    <a:gd name="f7985" fmla="*/ f6592 f2848 1"/>
                    <a:gd name="f7986" fmla="*/ f6593 f2849 1"/>
                    <a:gd name="f7987" fmla="*/ f6594 f2848 1"/>
                    <a:gd name="f7988" fmla="*/ f6595 f2849 1"/>
                    <a:gd name="f7989" fmla="*/ f6596 f2848 1"/>
                    <a:gd name="f7990" fmla="*/ f6597 f2849 1"/>
                    <a:gd name="f7991" fmla="*/ f6598 f2848 1"/>
                    <a:gd name="f7992" fmla="*/ f6599 f2848 1"/>
                    <a:gd name="f7993" fmla="*/ f6600 f2849 1"/>
                    <a:gd name="f7994" fmla="*/ f6601 f2848 1"/>
                    <a:gd name="f7995" fmla="*/ f6602 f2849 1"/>
                    <a:gd name="f7996" fmla="*/ f6603 f2848 1"/>
                    <a:gd name="f7997" fmla="*/ f6604 f2849 1"/>
                    <a:gd name="f7998" fmla="*/ f6605 f2848 1"/>
                    <a:gd name="f7999" fmla="*/ f6606 f2849 1"/>
                    <a:gd name="f8000" fmla="*/ f6607 f2848 1"/>
                    <a:gd name="f8001" fmla="*/ f6608 f2849 1"/>
                    <a:gd name="f8002" fmla="*/ f6609 f2848 1"/>
                    <a:gd name="f8003" fmla="*/ f6610 f2849 1"/>
                    <a:gd name="f8004" fmla="*/ f6611 f2848 1"/>
                    <a:gd name="f8005" fmla="*/ f6612 f2849 1"/>
                    <a:gd name="f8006" fmla="*/ f6613 f2848 1"/>
                    <a:gd name="f8007" fmla="*/ f6614 f2849 1"/>
                    <a:gd name="f8008" fmla="*/ f6615 f2848 1"/>
                    <a:gd name="f8009" fmla="*/ f6616 f2849 1"/>
                    <a:gd name="f8010" fmla="*/ f6617 f2848 1"/>
                    <a:gd name="f8011" fmla="*/ f6618 f2849 1"/>
                    <a:gd name="f8012" fmla="*/ f6619 f2848 1"/>
                    <a:gd name="f8013" fmla="*/ f6620 f2849 1"/>
                    <a:gd name="f8014" fmla="*/ f6621 f2848 1"/>
                    <a:gd name="f8015" fmla="*/ f6622 f2849 1"/>
                    <a:gd name="f8016" fmla="*/ f6623 f2848 1"/>
                    <a:gd name="f8017" fmla="*/ f6624 f2849 1"/>
                    <a:gd name="f8018" fmla="*/ f6625 f2848 1"/>
                    <a:gd name="f8019" fmla="*/ f6626 f2849 1"/>
                    <a:gd name="f8020" fmla="*/ f6627 f2848 1"/>
                    <a:gd name="f8021" fmla="*/ f6628 f2849 1"/>
                    <a:gd name="f8022" fmla="*/ f6629 f2848 1"/>
                    <a:gd name="f8023" fmla="*/ f6630 f2849 1"/>
                    <a:gd name="f8024" fmla="*/ f6631 f2848 1"/>
                    <a:gd name="f8025" fmla="*/ f6632 f2849 1"/>
                    <a:gd name="f8026" fmla="*/ f6633 f2848 1"/>
                    <a:gd name="f8027" fmla="*/ f6634 f2849 1"/>
                    <a:gd name="f8028" fmla="*/ f6635 f2848 1"/>
                    <a:gd name="f8029" fmla="*/ f6636 f2849 1"/>
                    <a:gd name="f8030" fmla="*/ f6637 f2848 1"/>
                    <a:gd name="f8031" fmla="*/ f6638 f2849 1"/>
                    <a:gd name="f8032" fmla="*/ f6639 f2848 1"/>
                    <a:gd name="f8033" fmla="*/ f6640 f2849 1"/>
                    <a:gd name="f8034" fmla="*/ f6641 f2848 1"/>
                    <a:gd name="f8035" fmla="*/ f6642 f2849 1"/>
                    <a:gd name="f8036" fmla="*/ f6643 f2848 1"/>
                    <a:gd name="f8037" fmla="*/ f6644 f2849 1"/>
                    <a:gd name="f8038" fmla="*/ f6645 f2848 1"/>
                    <a:gd name="f8039" fmla="*/ f6646 f2849 1"/>
                    <a:gd name="f8040" fmla="*/ f6647 f2848 1"/>
                    <a:gd name="f8041" fmla="*/ f6648 f2849 1"/>
                    <a:gd name="f8042" fmla="*/ f6649 f2848 1"/>
                    <a:gd name="f8043" fmla="*/ f6650 f2849 1"/>
                    <a:gd name="f8044" fmla="*/ f6651 f2848 1"/>
                    <a:gd name="f8045" fmla="*/ f6652 f2849 1"/>
                    <a:gd name="f8046" fmla="*/ f6653 f2848 1"/>
                    <a:gd name="f8047" fmla="*/ f6654 f2849 1"/>
                    <a:gd name="f8048" fmla="*/ f6655 f2848 1"/>
                    <a:gd name="f8049" fmla="*/ f6656 f2849 1"/>
                    <a:gd name="f8050" fmla="*/ f6657 f2848 1"/>
                    <a:gd name="f8051" fmla="*/ f6658 f2849 1"/>
                    <a:gd name="f8052" fmla="*/ f6659 f2849 1"/>
                    <a:gd name="f8053" fmla="*/ f6660 f2848 1"/>
                    <a:gd name="f8054" fmla="*/ f6661 f2849 1"/>
                    <a:gd name="f8055" fmla="*/ f6662 f2848 1"/>
                    <a:gd name="f8056" fmla="*/ f6663 f2849 1"/>
                    <a:gd name="f8057" fmla="*/ f6664 f2848 1"/>
                    <a:gd name="f8058" fmla="*/ f6665 f2849 1"/>
                    <a:gd name="f8059" fmla="*/ f6666 f2848 1"/>
                    <a:gd name="f8060" fmla="*/ f6667 f2849 1"/>
                    <a:gd name="f8061" fmla="*/ f6668 f2848 1"/>
                    <a:gd name="f8062" fmla="*/ f6669 f2849 1"/>
                    <a:gd name="f8063" fmla="*/ f6670 f2848 1"/>
                    <a:gd name="f8064" fmla="*/ f6671 f2849 1"/>
                    <a:gd name="f8065" fmla="*/ f6672 f2848 1"/>
                    <a:gd name="f8066" fmla="*/ f6673 f2849 1"/>
                    <a:gd name="f8067" fmla="*/ f6674 f2848 1"/>
                    <a:gd name="f8068" fmla="*/ f6675 f2849 1"/>
                    <a:gd name="f8069" fmla="*/ f6676 f2848 1"/>
                    <a:gd name="f8070" fmla="*/ f6677 f2849 1"/>
                    <a:gd name="f8071" fmla="*/ f6678 f2848 1"/>
                    <a:gd name="f8072" fmla="*/ f6679 f2849 1"/>
                    <a:gd name="f8073" fmla="*/ f6680 f2848 1"/>
                    <a:gd name="f8074" fmla="*/ f6681 f2849 1"/>
                    <a:gd name="f8075" fmla="*/ f6682 f2848 1"/>
                    <a:gd name="f8076" fmla="*/ f6683 f2849 1"/>
                    <a:gd name="f8077" fmla="*/ f6684 f2848 1"/>
                    <a:gd name="f8078" fmla="*/ f6685 f2849 1"/>
                    <a:gd name="f8079" fmla="*/ f6686 f2848 1"/>
                    <a:gd name="f8080" fmla="*/ f6687 f2849 1"/>
                    <a:gd name="f8081" fmla="*/ f6688 f2848 1"/>
                    <a:gd name="f8082" fmla="*/ f6689 f2849 1"/>
                    <a:gd name="f8083" fmla="*/ f6690 f2848 1"/>
                    <a:gd name="f8084" fmla="*/ f6691 f2849 1"/>
                    <a:gd name="f8085" fmla="*/ f6692 f2848 1"/>
                    <a:gd name="f8086" fmla="*/ f6693 f2849 1"/>
                    <a:gd name="f8087" fmla="*/ f6694 f2848 1"/>
                    <a:gd name="f8088" fmla="*/ f6695 f2849 1"/>
                    <a:gd name="f8089" fmla="*/ f6696 f2848 1"/>
                    <a:gd name="f8090" fmla="*/ f6697 f2849 1"/>
                    <a:gd name="f8091" fmla="*/ f6698 f2848 1"/>
                    <a:gd name="f8092" fmla="*/ f6699 f2849 1"/>
                    <a:gd name="f8093" fmla="*/ f6700 f2848 1"/>
                    <a:gd name="f8094" fmla="*/ f6701 f2849 1"/>
                    <a:gd name="f8095" fmla="*/ f6702 f2848 1"/>
                    <a:gd name="f8096" fmla="*/ f6703 f2849 1"/>
                    <a:gd name="f8097" fmla="*/ f6704 f2848 1"/>
                    <a:gd name="f8098" fmla="*/ f6705 f2849 1"/>
                    <a:gd name="f8099" fmla="*/ f6706 f2848 1"/>
                    <a:gd name="f8100" fmla="*/ f6707 f2849 1"/>
                    <a:gd name="f8101" fmla="*/ f6708 f2848 1"/>
                    <a:gd name="f8102" fmla="*/ f6709 f2849 1"/>
                    <a:gd name="f8103" fmla="*/ f6710 f2848 1"/>
                    <a:gd name="f8104" fmla="*/ f6711 f2849 1"/>
                    <a:gd name="f8105" fmla="*/ f6712 f2848 1"/>
                    <a:gd name="f8106" fmla="*/ f6713 f2849 1"/>
                    <a:gd name="f8107" fmla="*/ f6714 f2848 1"/>
                    <a:gd name="f8108" fmla="*/ f6715 f2849 1"/>
                    <a:gd name="f8109" fmla="*/ f6716 f2848 1"/>
                    <a:gd name="f8110" fmla="*/ f6717 f2849 1"/>
                    <a:gd name="f8111" fmla="*/ f6718 f2848 1"/>
                    <a:gd name="f8112" fmla="*/ f6719 f2849 1"/>
                    <a:gd name="f8113" fmla="*/ f6720 f2848 1"/>
                    <a:gd name="f8114" fmla="*/ f6721 f2849 1"/>
                    <a:gd name="f8115" fmla="*/ f6722 f2848 1"/>
                    <a:gd name="f8116" fmla="*/ f6723 f2849 1"/>
                    <a:gd name="f8117" fmla="*/ f6724 f2848 1"/>
                    <a:gd name="f8118" fmla="*/ f6725 f2849 1"/>
                    <a:gd name="f8119" fmla="*/ f6726 f2848 1"/>
                    <a:gd name="f8120" fmla="*/ f6727 f2849 1"/>
                    <a:gd name="f8121" fmla="*/ f6728 f2848 1"/>
                    <a:gd name="f8122" fmla="*/ f6729 f2849 1"/>
                    <a:gd name="f8123" fmla="*/ f6730 f2848 1"/>
                    <a:gd name="f8124" fmla="*/ f6731 f2849 1"/>
                    <a:gd name="f8125" fmla="*/ f6732 f2848 1"/>
                    <a:gd name="f8126" fmla="*/ f6733 f2849 1"/>
                    <a:gd name="f8127" fmla="*/ f6734 f2848 1"/>
                    <a:gd name="f8128" fmla="*/ f6735 f2849 1"/>
                    <a:gd name="f8129" fmla="*/ f6736 f2848 1"/>
                    <a:gd name="f8130" fmla="*/ f6737 f2849 1"/>
                    <a:gd name="f8131" fmla="*/ f6738 f2848 1"/>
                    <a:gd name="f8132" fmla="*/ f6739 f2849 1"/>
                    <a:gd name="f8133" fmla="*/ f6740 f2848 1"/>
                    <a:gd name="f8134" fmla="*/ f6741 f2849 1"/>
                    <a:gd name="f8135" fmla="*/ f6742 f2848 1"/>
                    <a:gd name="f8136" fmla="*/ f6743 f2849 1"/>
                    <a:gd name="f8137" fmla="*/ f6744 f2848 1"/>
                    <a:gd name="f8138" fmla="*/ f6745 f2849 1"/>
                    <a:gd name="f8139" fmla="*/ f6746 f2848 1"/>
                    <a:gd name="f8140" fmla="*/ f6747 f2849 1"/>
                    <a:gd name="f8141" fmla="*/ f6748 f2848 1"/>
                    <a:gd name="f8142" fmla="*/ f6749 f2849 1"/>
                    <a:gd name="f8143" fmla="*/ f6750 f2848 1"/>
                    <a:gd name="f8144" fmla="*/ f6751 f2849 1"/>
                    <a:gd name="f8145" fmla="*/ f6752 f2848 1"/>
                    <a:gd name="f8146" fmla="*/ f6753 f2849 1"/>
                    <a:gd name="f8147" fmla="*/ f6754 f2848 1"/>
                    <a:gd name="f8148" fmla="*/ f6755 f2849 1"/>
                    <a:gd name="f8149" fmla="*/ f6756 f2848 1"/>
                    <a:gd name="f8150" fmla="*/ f6757 f2849 1"/>
                    <a:gd name="f8151" fmla="*/ f6758 f2848 1"/>
                    <a:gd name="f8152" fmla="*/ f6759 f2849 1"/>
                    <a:gd name="f8153" fmla="*/ f6760 f2848 1"/>
                    <a:gd name="f8154" fmla="*/ f6761 f2849 1"/>
                    <a:gd name="f8155" fmla="*/ f6762 f2848 1"/>
                    <a:gd name="f8156" fmla="*/ f6763 f2849 1"/>
                    <a:gd name="f8157" fmla="*/ f6764 f2848 1"/>
                    <a:gd name="f8158" fmla="*/ f6765 f2849 1"/>
                    <a:gd name="f8159" fmla="*/ f6766 f2848 1"/>
                    <a:gd name="f8160" fmla="*/ f6767 f2849 1"/>
                    <a:gd name="f8161" fmla="*/ f6768 f2848 1"/>
                    <a:gd name="f8162" fmla="*/ f6769 f2849 1"/>
                    <a:gd name="f8163" fmla="*/ f6770 f2848 1"/>
                    <a:gd name="f8164" fmla="*/ f6771 f2849 1"/>
                    <a:gd name="f8165" fmla="*/ f6772 f2848 1"/>
                    <a:gd name="f8166" fmla="*/ f6773 f2849 1"/>
                    <a:gd name="f8167" fmla="*/ f6774 f2848 1"/>
                    <a:gd name="f8168" fmla="*/ f6775 f2849 1"/>
                    <a:gd name="f8169" fmla="*/ f6776 f2848 1"/>
                    <a:gd name="f8170" fmla="*/ f6777 f2849 1"/>
                    <a:gd name="f8171" fmla="*/ f6778 f2848 1"/>
                    <a:gd name="f8172" fmla="*/ f6779 f2849 1"/>
                    <a:gd name="f8173" fmla="*/ f6780 f2848 1"/>
                    <a:gd name="f8174" fmla="*/ f6781 f2849 1"/>
                    <a:gd name="f8175" fmla="*/ f6782 f2848 1"/>
                    <a:gd name="f8176" fmla="*/ f6783 f2849 1"/>
                    <a:gd name="f8177" fmla="*/ f6784 f2848 1"/>
                    <a:gd name="f8178" fmla="*/ f6785 f2849 1"/>
                    <a:gd name="f8179" fmla="*/ f6786 f2848 1"/>
                    <a:gd name="f8180" fmla="*/ f6787 f2849 1"/>
                    <a:gd name="f8181" fmla="*/ f6788 f2848 1"/>
                    <a:gd name="f8182" fmla="*/ f6789 f2849 1"/>
                    <a:gd name="f8183" fmla="*/ f6790 f2848 1"/>
                    <a:gd name="f8184" fmla="*/ f6791 f2849 1"/>
                    <a:gd name="f8185" fmla="*/ f6792 f2848 1"/>
                    <a:gd name="f8186" fmla="*/ f6793 f2849 1"/>
                    <a:gd name="f8187" fmla="*/ f6794 f2848 1"/>
                    <a:gd name="f8188" fmla="*/ f6795 f2849 1"/>
                    <a:gd name="f8189" fmla="*/ f6796 f2848 1"/>
                    <a:gd name="f8190" fmla="*/ f6797 f2849 1"/>
                    <a:gd name="f8191" fmla="*/ f6798 f2848 1"/>
                    <a:gd name="f8192" fmla="*/ f6799 f2849 1"/>
                    <a:gd name="f8193" fmla="*/ f6800 f2848 1"/>
                    <a:gd name="f8194" fmla="*/ f6801 f2849 1"/>
                    <a:gd name="f8195" fmla="*/ f6802 f2848 1"/>
                    <a:gd name="f8196" fmla="*/ f6803 f2849 1"/>
                    <a:gd name="f8197" fmla="*/ f6804 f2848 1"/>
                    <a:gd name="f8198" fmla="*/ f6805 f2849 1"/>
                    <a:gd name="f8199" fmla="*/ f6806 f2848 1"/>
                    <a:gd name="f8200" fmla="*/ f6807 f2849 1"/>
                    <a:gd name="f8201" fmla="*/ f6808 f2848 1"/>
                    <a:gd name="f8202" fmla="*/ f6809 f2849 1"/>
                    <a:gd name="f8203" fmla="*/ f6810 f2848 1"/>
                    <a:gd name="f8204" fmla="*/ f6811 f2849 1"/>
                    <a:gd name="f8205" fmla="*/ f6812 f2848 1"/>
                    <a:gd name="f8206" fmla="*/ f6813 f2849 1"/>
                    <a:gd name="f8207" fmla="*/ f6814 f2848 1"/>
                    <a:gd name="f8208" fmla="*/ f6815 f2849 1"/>
                    <a:gd name="f8209" fmla="*/ f6816 f2848 1"/>
                    <a:gd name="f8210" fmla="*/ f6817 f2849 1"/>
                    <a:gd name="f8211" fmla="*/ f6818 f2848 1"/>
                    <a:gd name="f8212" fmla="*/ f6819 f2849 1"/>
                    <a:gd name="f8213" fmla="*/ f6820 f2848 1"/>
                    <a:gd name="f8214" fmla="*/ f6821 f2849 1"/>
                    <a:gd name="f8215" fmla="*/ f6822 f2848 1"/>
                    <a:gd name="f8216" fmla="*/ f6823 f2849 1"/>
                    <a:gd name="f8217" fmla="*/ f6824 f2848 1"/>
                    <a:gd name="f8218" fmla="*/ f6825 f2849 1"/>
                    <a:gd name="f8219" fmla="*/ f6826 f2848 1"/>
                    <a:gd name="f8220" fmla="*/ f6827 f2849 1"/>
                    <a:gd name="f8221" fmla="*/ f6828 f2848 1"/>
                    <a:gd name="f8222" fmla="*/ f6829 f2849 1"/>
                    <a:gd name="f8223" fmla="*/ f6830 f2848 1"/>
                    <a:gd name="f8224" fmla="*/ f6831 f2849 1"/>
                    <a:gd name="f8225" fmla="*/ f6832 f2848 1"/>
                    <a:gd name="f8226" fmla="*/ f6833 f2849 1"/>
                    <a:gd name="f8227" fmla="*/ f6834 f2848 1"/>
                    <a:gd name="f8228" fmla="*/ f6835 f2849 1"/>
                    <a:gd name="f8229" fmla="*/ f6836 f2848 1"/>
                    <a:gd name="f8230" fmla="*/ f6837 f2849 1"/>
                    <a:gd name="f8231" fmla="*/ f6838 f2848 1"/>
                    <a:gd name="f8232" fmla="*/ f6839 f2849 1"/>
                    <a:gd name="f8233" fmla="*/ f6840 f2848 1"/>
                    <a:gd name="f8234" fmla="*/ f6841 f2849 1"/>
                    <a:gd name="f8235" fmla="*/ f6842 f2848 1"/>
                    <a:gd name="f8236" fmla="*/ f6843 f2849 1"/>
                    <a:gd name="f8237" fmla="*/ f6844 f2848 1"/>
                    <a:gd name="f8238" fmla="*/ f6845 f2849 1"/>
                    <a:gd name="f8239" fmla="*/ f6846 f2848 1"/>
                    <a:gd name="f8240" fmla="*/ f6847 f2849 1"/>
                    <a:gd name="f8241" fmla="*/ f6848 f2848 1"/>
                    <a:gd name="f8242" fmla="*/ f6849 f2849 1"/>
                    <a:gd name="f8243" fmla="*/ f6850 f2848 1"/>
                    <a:gd name="f8244" fmla="*/ f6851 f2849 1"/>
                    <a:gd name="f8245" fmla="*/ f6852 f2848 1"/>
                    <a:gd name="f8246" fmla="*/ f6853 f2849 1"/>
                    <a:gd name="f8247" fmla="*/ f6854 f2848 1"/>
                    <a:gd name="f8248" fmla="*/ f6855 f2849 1"/>
                    <a:gd name="f8249" fmla="*/ f6856 f2848 1"/>
                    <a:gd name="f8250" fmla="*/ f6857 f2849 1"/>
                    <a:gd name="f8251" fmla="*/ f6858 f2848 1"/>
                    <a:gd name="f8252" fmla="*/ f6859 f2849 1"/>
                    <a:gd name="f8253" fmla="*/ f6860 f2848 1"/>
                    <a:gd name="f8254" fmla="*/ f6861 f2849 1"/>
                    <a:gd name="f8255" fmla="*/ f6862 f2848 1"/>
                    <a:gd name="f8256" fmla="*/ f6863 f2849 1"/>
                    <a:gd name="f8257" fmla="*/ f6864 f2848 1"/>
                    <a:gd name="f8258" fmla="*/ f6865 f2849 1"/>
                    <a:gd name="f8259" fmla="*/ f6866 f2848 1"/>
                    <a:gd name="f8260" fmla="*/ f6867 f2849 1"/>
                    <a:gd name="f8261" fmla="*/ f6868 f2848 1"/>
                    <a:gd name="f8262" fmla="*/ f6869 f2848 1"/>
                    <a:gd name="f8263" fmla="*/ f6870 f2849 1"/>
                    <a:gd name="f8264" fmla="*/ f6871 f2848 1"/>
                    <a:gd name="f8265" fmla="*/ f6872 f2849 1"/>
                    <a:gd name="f8266" fmla="*/ f6873 f2848 1"/>
                    <a:gd name="f8267" fmla="*/ f6874 f2849 1"/>
                    <a:gd name="f8268" fmla="*/ f6875 f2848 1"/>
                    <a:gd name="f8269" fmla="*/ f6876 f2849 1"/>
                    <a:gd name="f8270" fmla="*/ f6877 f2848 1"/>
                    <a:gd name="f8271" fmla="*/ f6878 f2849 1"/>
                    <a:gd name="f8272" fmla="*/ f6879 f2848 1"/>
                    <a:gd name="f8273" fmla="*/ f6880 f2849 1"/>
                    <a:gd name="f8274" fmla="*/ f6881 f2848 1"/>
                    <a:gd name="f8275" fmla="*/ f6882 f2849 1"/>
                    <a:gd name="f8276" fmla="*/ f6883 f2848 1"/>
                    <a:gd name="f8277" fmla="*/ f6884 f2849 1"/>
                    <a:gd name="f8278" fmla="*/ f6885 f2848 1"/>
                    <a:gd name="f8279" fmla="*/ f6886 f2849 1"/>
                    <a:gd name="f8280" fmla="*/ f6887 f2848 1"/>
                    <a:gd name="f8281" fmla="*/ f6888 f2849 1"/>
                    <a:gd name="f8282" fmla="*/ f6889 f2848 1"/>
                    <a:gd name="f8283" fmla="*/ f6890 f2849 1"/>
                    <a:gd name="f8284" fmla="*/ f6891 f2848 1"/>
                    <a:gd name="f8285" fmla="*/ f6892 f2849 1"/>
                    <a:gd name="f8286" fmla="*/ f6893 f2848 1"/>
                    <a:gd name="f8287" fmla="*/ f6894 f2849 1"/>
                    <a:gd name="f8288" fmla="*/ f6895 f2848 1"/>
                    <a:gd name="f8289" fmla="*/ f6896 f2849 1"/>
                    <a:gd name="f8290" fmla="*/ f6897 f2848 1"/>
                    <a:gd name="f8291" fmla="*/ f6898 f2849 1"/>
                    <a:gd name="f8292" fmla="*/ f6899 f2848 1"/>
                    <a:gd name="f8293" fmla="*/ f6900 f2849 1"/>
                    <a:gd name="f8294" fmla="*/ f6901 f2848 1"/>
                    <a:gd name="f8295" fmla="*/ f6902 f2849 1"/>
                    <a:gd name="f8296" fmla="*/ f6903 f2848 1"/>
                    <a:gd name="f8297" fmla="*/ f6904 f2849 1"/>
                    <a:gd name="f8298" fmla="*/ f6905 f2848 1"/>
                    <a:gd name="f8299" fmla="*/ f6906 f2849 1"/>
                    <a:gd name="f8300" fmla="*/ f6907 f2848 1"/>
                    <a:gd name="f8301" fmla="*/ f6908 f2849 1"/>
                    <a:gd name="f8302" fmla="*/ f6909 f2848 1"/>
                    <a:gd name="f8303" fmla="*/ f6910 f2849 1"/>
                    <a:gd name="f8304" fmla="*/ f6911 f2848 1"/>
                    <a:gd name="f8305" fmla="*/ f6912 f2849 1"/>
                    <a:gd name="f8306" fmla="*/ f6913 f2848 1"/>
                    <a:gd name="f8307" fmla="*/ f6914 f2849 1"/>
                    <a:gd name="f8308" fmla="*/ f6915 f2848 1"/>
                    <a:gd name="f8309" fmla="*/ f6916 f2849 1"/>
                    <a:gd name="f8310" fmla="*/ f6917 f2848 1"/>
                    <a:gd name="f8311" fmla="*/ f6918 f2849 1"/>
                    <a:gd name="f8312" fmla="*/ f6919 f2848 1"/>
                    <a:gd name="f8313" fmla="*/ f6920 f2849 1"/>
                    <a:gd name="f8314" fmla="*/ f6921 f2848 1"/>
                    <a:gd name="f8315" fmla="*/ f6922 f2849 1"/>
                    <a:gd name="f8316" fmla="*/ f6923 f2848 1"/>
                    <a:gd name="f8317" fmla="*/ f6924 f2849 1"/>
                    <a:gd name="f8318" fmla="*/ f6925 f2848 1"/>
                    <a:gd name="f8319" fmla="*/ f6926 f2849 1"/>
                    <a:gd name="f8320" fmla="*/ f6927 f2848 1"/>
                    <a:gd name="f8321" fmla="*/ f6928 f2849 1"/>
                    <a:gd name="f8322" fmla="*/ f6929 f2848 1"/>
                    <a:gd name="f8323" fmla="*/ f6930 f2849 1"/>
                    <a:gd name="f8324" fmla="*/ f6931 f2848 1"/>
                    <a:gd name="f8325" fmla="*/ f6932 f2849 1"/>
                    <a:gd name="f8326" fmla="*/ f6933 f2848 1"/>
                    <a:gd name="f8327" fmla="*/ f6934 f2849 1"/>
                    <a:gd name="f8328" fmla="*/ f6935 f2848 1"/>
                    <a:gd name="f8329" fmla="*/ f6936 f2849 1"/>
                    <a:gd name="f8330" fmla="*/ f6937 f2848 1"/>
                    <a:gd name="f8331" fmla="*/ f6938 f2849 1"/>
                    <a:gd name="f8332" fmla="*/ f6939 f2848 1"/>
                    <a:gd name="f8333" fmla="*/ f6940 f2849 1"/>
                    <a:gd name="f8334" fmla="*/ f6941 f2848 1"/>
                    <a:gd name="f8335" fmla="*/ f6942 f2849 1"/>
                    <a:gd name="f8336" fmla="*/ f6943 f2848 1"/>
                    <a:gd name="f8337" fmla="*/ f6944 f2849 1"/>
                    <a:gd name="f8338" fmla="*/ f6945 f2848 1"/>
                    <a:gd name="f8339" fmla="*/ f6946 f2849 1"/>
                    <a:gd name="f8340" fmla="*/ f6947 f2848 1"/>
                    <a:gd name="f8341" fmla="*/ f6948 f2849 1"/>
                    <a:gd name="f8342" fmla="*/ f6949 f2848 1"/>
                    <a:gd name="f8343" fmla="*/ f6950 f2849 1"/>
                    <a:gd name="f8344" fmla="*/ f6951 f2848 1"/>
                    <a:gd name="f8345" fmla="*/ f6952 f2849 1"/>
                    <a:gd name="f8346" fmla="*/ f6953 f2848 1"/>
                    <a:gd name="f8347" fmla="*/ f6954 f2849 1"/>
                    <a:gd name="f8348" fmla="*/ f6955 f2848 1"/>
                    <a:gd name="f8349" fmla="*/ f6956 f2849 1"/>
                    <a:gd name="f8350" fmla="*/ f6957 f2848 1"/>
                    <a:gd name="f8351" fmla="*/ f6958 f2849 1"/>
                    <a:gd name="f8352" fmla="*/ f6959 f2848 1"/>
                    <a:gd name="f8353" fmla="*/ f6960 f2849 1"/>
                    <a:gd name="f8354" fmla="*/ f6961 f2848 1"/>
                    <a:gd name="f8355" fmla="*/ f6962 f2849 1"/>
                    <a:gd name="f8356" fmla="*/ f6963 f2848 1"/>
                    <a:gd name="f8357" fmla="*/ f6964 f2849 1"/>
                    <a:gd name="f8358" fmla="*/ f6965 f2848 1"/>
                    <a:gd name="f8359" fmla="*/ f6966 f2849 1"/>
                    <a:gd name="f8360" fmla="*/ f6967 f2848 1"/>
                    <a:gd name="f8361" fmla="*/ f6968 f2849 1"/>
                    <a:gd name="f8362" fmla="*/ f6969 f2848 1"/>
                    <a:gd name="f8363" fmla="*/ f6970 f2849 1"/>
                    <a:gd name="f8364" fmla="*/ f6971 f2848 1"/>
                    <a:gd name="f8365" fmla="*/ f6972 f2849 1"/>
                    <a:gd name="f8366" fmla="*/ f6973 f2848 1"/>
                    <a:gd name="f8367" fmla="*/ f6974 f2849 1"/>
                    <a:gd name="f8368" fmla="*/ f6975 f2848 1"/>
                    <a:gd name="f8369" fmla="*/ f6976 f2849 1"/>
                    <a:gd name="f8370" fmla="*/ f6977 f2848 1"/>
                    <a:gd name="f8371" fmla="*/ f6978 f2849 1"/>
                    <a:gd name="f8372" fmla="*/ f6979 f2848 1"/>
                    <a:gd name="f8373" fmla="*/ f6980 f2849 1"/>
                    <a:gd name="f8374" fmla="*/ f6981 f2848 1"/>
                    <a:gd name="f8375" fmla="*/ f6982 f2849 1"/>
                    <a:gd name="f8376" fmla="*/ f6983 f2848 1"/>
                    <a:gd name="f8377" fmla="*/ f6984 f2849 1"/>
                    <a:gd name="f8378" fmla="*/ f6985 f2848 1"/>
                    <a:gd name="f8379" fmla="*/ f6986 f2849 1"/>
                    <a:gd name="f8380" fmla="*/ f6987 f2848 1"/>
                    <a:gd name="f8381" fmla="*/ f6988 f2849 1"/>
                    <a:gd name="f8382" fmla="*/ f6989 f2848 1"/>
                    <a:gd name="f8383" fmla="*/ f6990 f2849 1"/>
                    <a:gd name="f8384" fmla="*/ f6991 f2848 1"/>
                    <a:gd name="f8385" fmla="*/ f6992 f2849 1"/>
                    <a:gd name="f8386" fmla="*/ f6993 f2848 1"/>
                    <a:gd name="f8387" fmla="*/ f6994 f2849 1"/>
                    <a:gd name="f8388" fmla="*/ f6995 f2848 1"/>
                    <a:gd name="f8389" fmla="*/ f6996 f2849 1"/>
                    <a:gd name="f8390" fmla="*/ f6997 f2848 1"/>
                    <a:gd name="f8391" fmla="*/ f6998 f2849 1"/>
                    <a:gd name="f8392" fmla="*/ f6999 f2848 1"/>
                    <a:gd name="f8393" fmla="*/ f7000 f2849 1"/>
                    <a:gd name="f8394" fmla="*/ f7001 f2848 1"/>
                    <a:gd name="f8395" fmla="*/ f7002 f2849 1"/>
                    <a:gd name="f8396" fmla="*/ f7003 f2848 1"/>
                    <a:gd name="f8397" fmla="*/ f7004 f2849 1"/>
                    <a:gd name="f8398" fmla="*/ f7005 f2848 1"/>
                    <a:gd name="f8399" fmla="*/ f7006 f2849 1"/>
                    <a:gd name="f8400" fmla="*/ f7007 f2848 1"/>
                    <a:gd name="f8401" fmla="*/ f7008 f2849 1"/>
                    <a:gd name="f8402" fmla="*/ f7009 f2848 1"/>
                    <a:gd name="f8403" fmla="*/ f7010 f2849 1"/>
                    <a:gd name="f8404" fmla="*/ f7011 f2848 1"/>
                    <a:gd name="f8405" fmla="*/ f7012 f2849 1"/>
                    <a:gd name="f8406" fmla="*/ f7013 f2848 1"/>
                    <a:gd name="f8407" fmla="*/ f7014 f2849 1"/>
                    <a:gd name="f8408" fmla="*/ f7015 f2848 1"/>
                    <a:gd name="f8409" fmla="*/ f7016 f2849 1"/>
                    <a:gd name="f8410" fmla="*/ f7017 f2848 1"/>
                    <a:gd name="f8411" fmla="*/ f7018 f2849 1"/>
                    <a:gd name="f8412" fmla="*/ f7019 f2848 1"/>
                    <a:gd name="f8413" fmla="*/ f7020 f2849 1"/>
                    <a:gd name="f8414" fmla="*/ f7021 f2848 1"/>
                    <a:gd name="f8415" fmla="*/ f7022 f2849 1"/>
                    <a:gd name="f8416" fmla="*/ f7023 f2848 1"/>
                    <a:gd name="f8417" fmla="*/ f7024 f2849 1"/>
                    <a:gd name="f8418" fmla="*/ f7025 f2848 1"/>
                    <a:gd name="f8419" fmla="*/ f7026 f2849 1"/>
                    <a:gd name="f8420" fmla="*/ f7027 f2848 1"/>
                    <a:gd name="f8421" fmla="*/ f7028 f2849 1"/>
                    <a:gd name="f8422" fmla="*/ f7029 f2848 1"/>
                    <a:gd name="f8423" fmla="*/ f7030 f284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248">
                      <a:pos x="f7035" y="f7036"/>
                    </a:cxn>
                    <a:cxn ang="f4248">
                      <a:pos x="f7037" y="f7038"/>
                    </a:cxn>
                    <a:cxn ang="f4248">
                      <a:pos x="f7039" y="f7040"/>
                    </a:cxn>
                    <a:cxn ang="f4248">
                      <a:pos x="f7041" y="f7042"/>
                    </a:cxn>
                    <a:cxn ang="f4248">
                      <a:pos x="f7043" y="f7044"/>
                    </a:cxn>
                    <a:cxn ang="f4248">
                      <a:pos x="f7045" y="f7046"/>
                    </a:cxn>
                    <a:cxn ang="f4248">
                      <a:pos x="f7047" y="f7048"/>
                    </a:cxn>
                    <a:cxn ang="f4248">
                      <a:pos x="f7049" y="f7050"/>
                    </a:cxn>
                    <a:cxn ang="f4248">
                      <a:pos x="f7051" y="f7052"/>
                    </a:cxn>
                    <a:cxn ang="f4248">
                      <a:pos x="f7053" y="f7054"/>
                    </a:cxn>
                    <a:cxn ang="f4248">
                      <a:pos x="f7055" y="f7056"/>
                    </a:cxn>
                    <a:cxn ang="f4248">
                      <a:pos x="f7057" y="f7058"/>
                    </a:cxn>
                    <a:cxn ang="f4248">
                      <a:pos x="f7059" y="f7060"/>
                    </a:cxn>
                    <a:cxn ang="f4248">
                      <a:pos x="f7061" y="f7062"/>
                    </a:cxn>
                    <a:cxn ang="f4248">
                      <a:pos x="f7063" y="f7064"/>
                    </a:cxn>
                    <a:cxn ang="f4248">
                      <a:pos x="f7065" y="f7066"/>
                    </a:cxn>
                    <a:cxn ang="f4248">
                      <a:pos x="f7067" y="f7068"/>
                    </a:cxn>
                    <a:cxn ang="f4248">
                      <a:pos x="f7069" y="f7070"/>
                    </a:cxn>
                    <a:cxn ang="f4248">
                      <a:pos x="f7071" y="f7072"/>
                    </a:cxn>
                    <a:cxn ang="f4248">
                      <a:pos x="f7073" y="f7074"/>
                    </a:cxn>
                    <a:cxn ang="f4248">
                      <a:pos x="f7075" y="f7076"/>
                    </a:cxn>
                    <a:cxn ang="f4248">
                      <a:pos x="f7077" y="f7078"/>
                    </a:cxn>
                    <a:cxn ang="f4248">
                      <a:pos x="f7079" y="f7080"/>
                    </a:cxn>
                    <a:cxn ang="f4248">
                      <a:pos x="f7081" y="f7082"/>
                    </a:cxn>
                    <a:cxn ang="f4248">
                      <a:pos x="f7083" y="f7084"/>
                    </a:cxn>
                    <a:cxn ang="f4248">
                      <a:pos x="f7085" y="f7086"/>
                    </a:cxn>
                    <a:cxn ang="f4248">
                      <a:pos x="f7087" y="f7088"/>
                    </a:cxn>
                    <a:cxn ang="f4248">
                      <a:pos x="f7089" y="f7090"/>
                    </a:cxn>
                    <a:cxn ang="f4248">
                      <a:pos x="f7091" y="f7092"/>
                    </a:cxn>
                    <a:cxn ang="f4248">
                      <a:pos x="f7093" y="f7094"/>
                    </a:cxn>
                    <a:cxn ang="f4248">
                      <a:pos x="f7095" y="f7096"/>
                    </a:cxn>
                    <a:cxn ang="f4248">
                      <a:pos x="f7097" y="f7098"/>
                    </a:cxn>
                    <a:cxn ang="f4248">
                      <a:pos x="f7099" y="f7100"/>
                    </a:cxn>
                    <a:cxn ang="f4248">
                      <a:pos x="f7101" y="f7102"/>
                    </a:cxn>
                    <a:cxn ang="f4248">
                      <a:pos x="f7103" y="f7104"/>
                    </a:cxn>
                    <a:cxn ang="f4248">
                      <a:pos x="f7105" y="f7106"/>
                    </a:cxn>
                    <a:cxn ang="f4248">
                      <a:pos x="f7105" y="f7106"/>
                    </a:cxn>
                    <a:cxn ang="f4248">
                      <a:pos x="f7107" y="f7108"/>
                    </a:cxn>
                    <a:cxn ang="f4248">
                      <a:pos x="f7107" y="f7109"/>
                    </a:cxn>
                    <a:cxn ang="f4248">
                      <a:pos x="f7110" y="f7111"/>
                    </a:cxn>
                    <a:cxn ang="f4248">
                      <a:pos x="f7112" y="f7113"/>
                    </a:cxn>
                    <a:cxn ang="f4248">
                      <a:pos x="f7114" y="f7115"/>
                    </a:cxn>
                    <a:cxn ang="f4248">
                      <a:pos x="f7116" y="f7117"/>
                    </a:cxn>
                    <a:cxn ang="f4248">
                      <a:pos x="f7118" y="f7119"/>
                    </a:cxn>
                    <a:cxn ang="f4248">
                      <a:pos x="f7120" y="f7121"/>
                    </a:cxn>
                    <a:cxn ang="f4248">
                      <a:pos x="f7122" y="f7123"/>
                    </a:cxn>
                    <a:cxn ang="f4248">
                      <a:pos x="f7124" y="f7125"/>
                    </a:cxn>
                    <a:cxn ang="f4248">
                      <a:pos x="f7126" y="f7127"/>
                    </a:cxn>
                    <a:cxn ang="f4248">
                      <a:pos x="f7128" y="f7129"/>
                    </a:cxn>
                    <a:cxn ang="f4248">
                      <a:pos x="f7130" y="f7131"/>
                    </a:cxn>
                    <a:cxn ang="f4248">
                      <a:pos x="f7132" y="f7133"/>
                    </a:cxn>
                    <a:cxn ang="f4248">
                      <a:pos x="f7134" y="f7135"/>
                    </a:cxn>
                    <a:cxn ang="f4248">
                      <a:pos x="f7136" y="f7137"/>
                    </a:cxn>
                    <a:cxn ang="f4248">
                      <a:pos x="f7138" y="f7139"/>
                    </a:cxn>
                    <a:cxn ang="f4248">
                      <a:pos x="f7140" y="f7141"/>
                    </a:cxn>
                    <a:cxn ang="f4248">
                      <a:pos x="f7142" y="f7143"/>
                    </a:cxn>
                    <a:cxn ang="f4248">
                      <a:pos x="f7144" y="f7145"/>
                    </a:cxn>
                    <a:cxn ang="f4248">
                      <a:pos x="f7146" y="f7147"/>
                    </a:cxn>
                    <a:cxn ang="f4248">
                      <a:pos x="f7148" y="f7149"/>
                    </a:cxn>
                    <a:cxn ang="f4248">
                      <a:pos x="f7150" y="f7151"/>
                    </a:cxn>
                    <a:cxn ang="f4248">
                      <a:pos x="f7152" y="f7153"/>
                    </a:cxn>
                    <a:cxn ang="f4248">
                      <a:pos x="f7154" y="f7155"/>
                    </a:cxn>
                    <a:cxn ang="f4248">
                      <a:pos x="f7156" y="f7157"/>
                    </a:cxn>
                    <a:cxn ang="f4248">
                      <a:pos x="f7158" y="f7159"/>
                    </a:cxn>
                    <a:cxn ang="f4248">
                      <a:pos x="f7160" y="f7161"/>
                    </a:cxn>
                    <a:cxn ang="f4248">
                      <a:pos x="f7162" y="f7163"/>
                    </a:cxn>
                    <a:cxn ang="f4248">
                      <a:pos x="f7164" y="f7165"/>
                    </a:cxn>
                    <a:cxn ang="f4248">
                      <a:pos x="f7166" y="f7167"/>
                    </a:cxn>
                    <a:cxn ang="f4248">
                      <a:pos x="f7168" y="f7169"/>
                    </a:cxn>
                    <a:cxn ang="f4248">
                      <a:pos x="f7170" y="f7171"/>
                    </a:cxn>
                    <a:cxn ang="f4248">
                      <a:pos x="f7172" y="f7173"/>
                    </a:cxn>
                    <a:cxn ang="f4248">
                      <a:pos x="f7174" y="f7175"/>
                    </a:cxn>
                    <a:cxn ang="f4248">
                      <a:pos x="f7176" y="f7177"/>
                    </a:cxn>
                    <a:cxn ang="f4248">
                      <a:pos x="f7178" y="f7179"/>
                    </a:cxn>
                    <a:cxn ang="f4248">
                      <a:pos x="f7180" y="f7181"/>
                    </a:cxn>
                    <a:cxn ang="f4248">
                      <a:pos x="f7182" y="f7183"/>
                    </a:cxn>
                    <a:cxn ang="f4248">
                      <a:pos x="f7184" y="f7185"/>
                    </a:cxn>
                    <a:cxn ang="f4248">
                      <a:pos x="f7186" y="f7187"/>
                    </a:cxn>
                    <a:cxn ang="f4248">
                      <a:pos x="f7188" y="f7189"/>
                    </a:cxn>
                    <a:cxn ang="f4248">
                      <a:pos x="f7190" y="f7191"/>
                    </a:cxn>
                    <a:cxn ang="f4248">
                      <a:pos x="f7192" y="f7193"/>
                    </a:cxn>
                    <a:cxn ang="f4248">
                      <a:pos x="f7194" y="f7195"/>
                    </a:cxn>
                    <a:cxn ang="f4248">
                      <a:pos x="f7196" y="f7197"/>
                    </a:cxn>
                    <a:cxn ang="f4248">
                      <a:pos x="f7198" y="f7199"/>
                    </a:cxn>
                    <a:cxn ang="f4248">
                      <a:pos x="f7200" y="f7201"/>
                    </a:cxn>
                    <a:cxn ang="f4248">
                      <a:pos x="f7202" y="f7203"/>
                    </a:cxn>
                    <a:cxn ang="f4248">
                      <a:pos x="f7204" y="f7205"/>
                    </a:cxn>
                    <a:cxn ang="f4248">
                      <a:pos x="f7206" y="f7207"/>
                    </a:cxn>
                    <a:cxn ang="f4248">
                      <a:pos x="f7208" y="f7209"/>
                    </a:cxn>
                    <a:cxn ang="f4248">
                      <a:pos x="f7210" y="f7211"/>
                    </a:cxn>
                    <a:cxn ang="f4248">
                      <a:pos x="f7212" y="f7213"/>
                    </a:cxn>
                    <a:cxn ang="f4248">
                      <a:pos x="f7214" y="f7215"/>
                    </a:cxn>
                    <a:cxn ang="f4248">
                      <a:pos x="f7216" y="f7217"/>
                    </a:cxn>
                    <a:cxn ang="f4248">
                      <a:pos x="f7218" y="f7219"/>
                    </a:cxn>
                    <a:cxn ang="f4248">
                      <a:pos x="f7220" y="f7221"/>
                    </a:cxn>
                    <a:cxn ang="f4248">
                      <a:pos x="f7222" y="f7223"/>
                    </a:cxn>
                    <a:cxn ang="f4248">
                      <a:pos x="f7168" y="f7224"/>
                    </a:cxn>
                    <a:cxn ang="f4248">
                      <a:pos x="f7225" y="f7226"/>
                    </a:cxn>
                    <a:cxn ang="f4248">
                      <a:pos x="f7227" y="f7228"/>
                    </a:cxn>
                    <a:cxn ang="f4248">
                      <a:pos x="f7229" y="f7230"/>
                    </a:cxn>
                    <a:cxn ang="f4248">
                      <a:pos x="f7231" y="f7232"/>
                    </a:cxn>
                    <a:cxn ang="f4248">
                      <a:pos x="f7233" y="f7234"/>
                    </a:cxn>
                    <a:cxn ang="f4248">
                      <a:pos x="f7235" y="f7236"/>
                    </a:cxn>
                    <a:cxn ang="f4248">
                      <a:pos x="f7237" y="f7238"/>
                    </a:cxn>
                    <a:cxn ang="f4248">
                      <a:pos x="f7239" y="f7240"/>
                    </a:cxn>
                    <a:cxn ang="f4248">
                      <a:pos x="f7241" y="f7242"/>
                    </a:cxn>
                    <a:cxn ang="f4248">
                      <a:pos x="f7243" y="f7242"/>
                    </a:cxn>
                    <a:cxn ang="f4248">
                      <a:pos x="f7244" y="f7245"/>
                    </a:cxn>
                    <a:cxn ang="f4248">
                      <a:pos x="f7246" y="f7247"/>
                    </a:cxn>
                    <a:cxn ang="f4248">
                      <a:pos x="f7248" y="f7249"/>
                    </a:cxn>
                    <a:cxn ang="f4248">
                      <a:pos x="f7250" y="f7251"/>
                    </a:cxn>
                    <a:cxn ang="f4248">
                      <a:pos x="f7252" y="f7253"/>
                    </a:cxn>
                    <a:cxn ang="f4248">
                      <a:pos x="f7254" y="f7255"/>
                    </a:cxn>
                    <a:cxn ang="f4248">
                      <a:pos x="f7256" y="f7257"/>
                    </a:cxn>
                    <a:cxn ang="f4248">
                      <a:pos x="f7258" y="f7259"/>
                    </a:cxn>
                    <a:cxn ang="f4248">
                      <a:pos x="f7260" y="f7261"/>
                    </a:cxn>
                    <a:cxn ang="f4248">
                      <a:pos x="f7262" y="f7263"/>
                    </a:cxn>
                    <a:cxn ang="f4248">
                      <a:pos x="f7264" y="f7265"/>
                    </a:cxn>
                    <a:cxn ang="f4248">
                      <a:pos x="f7266" y="f7267"/>
                    </a:cxn>
                    <a:cxn ang="f4248">
                      <a:pos x="f7268" y="f7269"/>
                    </a:cxn>
                    <a:cxn ang="f4248">
                      <a:pos x="f7270" y="f7271"/>
                    </a:cxn>
                    <a:cxn ang="f4248">
                      <a:pos x="f7272" y="f7273"/>
                    </a:cxn>
                    <a:cxn ang="f4248">
                      <a:pos x="f7274" y="f7275"/>
                    </a:cxn>
                    <a:cxn ang="f4248">
                      <a:pos x="f7276" y="f7277"/>
                    </a:cxn>
                    <a:cxn ang="f4248">
                      <a:pos x="f7278" y="f7279"/>
                    </a:cxn>
                    <a:cxn ang="f4248">
                      <a:pos x="f7280" y="f7281"/>
                    </a:cxn>
                    <a:cxn ang="f4248">
                      <a:pos x="f7282" y="f7283"/>
                    </a:cxn>
                    <a:cxn ang="f4248">
                      <a:pos x="f7284" y="f7285"/>
                    </a:cxn>
                    <a:cxn ang="f4248">
                      <a:pos x="f7286" y="f7287"/>
                    </a:cxn>
                    <a:cxn ang="f4248">
                      <a:pos x="f7288" y="f7289"/>
                    </a:cxn>
                    <a:cxn ang="f4248">
                      <a:pos x="f7290" y="f7291"/>
                    </a:cxn>
                    <a:cxn ang="f4248">
                      <a:pos x="f7292" y="f7293"/>
                    </a:cxn>
                    <a:cxn ang="f4248">
                      <a:pos x="f7294" y="f7295"/>
                    </a:cxn>
                    <a:cxn ang="f4248">
                      <a:pos x="f7296" y="f7297"/>
                    </a:cxn>
                    <a:cxn ang="f4248">
                      <a:pos x="f7298" y="f7299"/>
                    </a:cxn>
                    <a:cxn ang="f4248">
                      <a:pos x="f7300" y="f7301"/>
                    </a:cxn>
                    <a:cxn ang="f4248">
                      <a:pos x="f7302" y="f7303"/>
                    </a:cxn>
                    <a:cxn ang="f4248">
                      <a:pos x="f7304" y="f7305"/>
                    </a:cxn>
                    <a:cxn ang="f4248">
                      <a:pos x="f7306" y="f7307"/>
                    </a:cxn>
                    <a:cxn ang="f4248">
                      <a:pos x="f7308" y="f7309"/>
                    </a:cxn>
                    <a:cxn ang="f4248">
                      <a:pos x="f7310" y="f7311"/>
                    </a:cxn>
                    <a:cxn ang="f4248">
                      <a:pos x="f7312" y="f7313"/>
                    </a:cxn>
                    <a:cxn ang="f4248">
                      <a:pos x="f7314" y="f7315"/>
                    </a:cxn>
                    <a:cxn ang="f4248">
                      <a:pos x="f7316" y="f7317"/>
                    </a:cxn>
                    <a:cxn ang="f4248">
                      <a:pos x="f7318" y="f7319"/>
                    </a:cxn>
                    <a:cxn ang="f4248">
                      <a:pos x="f7320" y="f7321"/>
                    </a:cxn>
                    <a:cxn ang="f4248">
                      <a:pos x="f7322" y="f7323"/>
                    </a:cxn>
                    <a:cxn ang="f4248">
                      <a:pos x="f7324" y="f7325"/>
                    </a:cxn>
                    <a:cxn ang="f4248">
                      <a:pos x="f7326" y="f7327"/>
                    </a:cxn>
                    <a:cxn ang="f4248">
                      <a:pos x="f7328" y="f7329"/>
                    </a:cxn>
                    <a:cxn ang="f4248">
                      <a:pos x="f7330" y="f7331"/>
                    </a:cxn>
                    <a:cxn ang="f4248">
                      <a:pos x="f7332" y="f7333"/>
                    </a:cxn>
                    <a:cxn ang="f4248">
                      <a:pos x="f7334" y="f7335"/>
                    </a:cxn>
                    <a:cxn ang="f4248">
                      <a:pos x="f7336" y="f7337"/>
                    </a:cxn>
                    <a:cxn ang="f4248">
                      <a:pos x="f7338" y="f7339"/>
                    </a:cxn>
                    <a:cxn ang="f4248">
                      <a:pos x="f7340" y="f7341"/>
                    </a:cxn>
                    <a:cxn ang="f4248">
                      <a:pos x="f7342" y="f7343"/>
                    </a:cxn>
                    <a:cxn ang="f4248">
                      <a:pos x="f7344" y="f7345"/>
                    </a:cxn>
                    <a:cxn ang="f4248">
                      <a:pos x="f7346" y="f7347"/>
                    </a:cxn>
                    <a:cxn ang="f4248">
                      <a:pos x="f7348" y="f7349"/>
                    </a:cxn>
                    <a:cxn ang="f4248">
                      <a:pos x="f7350" y="f7351"/>
                    </a:cxn>
                    <a:cxn ang="f4248">
                      <a:pos x="f7352" y="f7353"/>
                    </a:cxn>
                    <a:cxn ang="f4248">
                      <a:pos x="f7354" y="f7355"/>
                    </a:cxn>
                    <a:cxn ang="f4248">
                      <a:pos x="f7356" y="f7357"/>
                    </a:cxn>
                    <a:cxn ang="f4248">
                      <a:pos x="f7358" y="f7359"/>
                    </a:cxn>
                    <a:cxn ang="f4248">
                      <a:pos x="f7360" y="f7361"/>
                    </a:cxn>
                    <a:cxn ang="f4248">
                      <a:pos x="f7362" y="f7363"/>
                    </a:cxn>
                    <a:cxn ang="f4248">
                      <a:pos x="f7364" y="f7365"/>
                    </a:cxn>
                    <a:cxn ang="f4248">
                      <a:pos x="f7366" y="f7367"/>
                    </a:cxn>
                    <a:cxn ang="f4248">
                      <a:pos x="f7368" y="f7369"/>
                    </a:cxn>
                    <a:cxn ang="f4248">
                      <a:pos x="f7370" y="f7371"/>
                    </a:cxn>
                    <a:cxn ang="f4248">
                      <a:pos x="f7372" y="f7373"/>
                    </a:cxn>
                    <a:cxn ang="f4248">
                      <a:pos x="f7374" y="f7375"/>
                    </a:cxn>
                    <a:cxn ang="f4248">
                      <a:pos x="f7376" y="f7377"/>
                    </a:cxn>
                    <a:cxn ang="f4248">
                      <a:pos x="f7378" y="f7379"/>
                    </a:cxn>
                    <a:cxn ang="f4248">
                      <a:pos x="f7380" y="f7381"/>
                    </a:cxn>
                    <a:cxn ang="f4248">
                      <a:pos x="f7382" y="f7383"/>
                    </a:cxn>
                    <a:cxn ang="f4248">
                      <a:pos x="f7384" y="f7385"/>
                    </a:cxn>
                    <a:cxn ang="f4248">
                      <a:pos x="f7386" y="f7387"/>
                    </a:cxn>
                    <a:cxn ang="f4248">
                      <a:pos x="f7388" y="f7389"/>
                    </a:cxn>
                    <a:cxn ang="f4248">
                      <a:pos x="f7390" y="f7391"/>
                    </a:cxn>
                    <a:cxn ang="f4248">
                      <a:pos x="f7392" y="f7393"/>
                    </a:cxn>
                    <a:cxn ang="f4248">
                      <a:pos x="f7394" y="f7395"/>
                    </a:cxn>
                    <a:cxn ang="f4248">
                      <a:pos x="f7396" y="f7397"/>
                    </a:cxn>
                    <a:cxn ang="f4248">
                      <a:pos x="f7398" y="f7399"/>
                    </a:cxn>
                    <a:cxn ang="f4248">
                      <a:pos x="f7400" y="f7401"/>
                    </a:cxn>
                    <a:cxn ang="f4248">
                      <a:pos x="f7402" y="f7403"/>
                    </a:cxn>
                    <a:cxn ang="f4248">
                      <a:pos x="f7404" y="f7405"/>
                    </a:cxn>
                    <a:cxn ang="f4248">
                      <a:pos x="f7406" y="f7407"/>
                    </a:cxn>
                    <a:cxn ang="f4248">
                      <a:pos x="f7408" y="f7409"/>
                    </a:cxn>
                    <a:cxn ang="f4248">
                      <a:pos x="f7410" y="f7411"/>
                    </a:cxn>
                    <a:cxn ang="f4248">
                      <a:pos x="f7412" y="f7413"/>
                    </a:cxn>
                    <a:cxn ang="f4248">
                      <a:pos x="f7414" y="f7415"/>
                    </a:cxn>
                    <a:cxn ang="f4248">
                      <a:pos x="f7416" y="f7417"/>
                    </a:cxn>
                    <a:cxn ang="f4248">
                      <a:pos x="f7418" y="f7419"/>
                    </a:cxn>
                    <a:cxn ang="f4248">
                      <a:pos x="f7420" y="f7421"/>
                    </a:cxn>
                    <a:cxn ang="f4248">
                      <a:pos x="f7422" y="f7423"/>
                    </a:cxn>
                    <a:cxn ang="f4248">
                      <a:pos x="f7424" y="f7425"/>
                    </a:cxn>
                    <a:cxn ang="f4248">
                      <a:pos x="f7426" y="f7427"/>
                    </a:cxn>
                    <a:cxn ang="f4248">
                      <a:pos x="f7428" y="f7429"/>
                    </a:cxn>
                    <a:cxn ang="f4248">
                      <a:pos x="f7430" y="f7431"/>
                    </a:cxn>
                    <a:cxn ang="f4248">
                      <a:pos x="f7432" y="f7433"/>
                    </a:cxn>
                    <a:cxn ang="f4248">
                      <a:pos x="f7434" y="f7435"/>
                    </a:cxn>
                    <a:cxn ang="f4248">
                      <a:pos x="f7436" y="f7437"/>
                    </a:cxn>
                    <a:cxn ang="f4248">
                      <a:pos x="f7438" y="f7439"/>
                    </a:cxn>
                    <a:cxn ang="f4248">
                      <a:pos x="f7440" y="f7441"/>
                    </a:cxn>
                    <a:cxn ang="f4248">
                      <a:pos x="f7442" y="f7443"/>
                    </a:cxn>
                    <a:cxn ang="f4248">
                      <a:pos x="f7444" y="f7445"/>
                    </a:cxn>
                    <a:cxn ang="f4248">
                      <a:pos x="f7446" y="f7447"/>
                    </a:cxn>
                    <a:cxn ang="f4248">
                      <a:pos x="f7448" y="f7449"/>
                    </a:cxn>
                    <a:cxn ang="f4248">
                      <a:pos x="f7450" y="f7451"/>
                    </a:cxn>
                    <a:cxn ang="f4248">
                      <a:pos x="f7452" y="f7453"/>
                    </a:cxn>
                    <a:cxn ang="f4248">
                      <a:pos x="f7454" y="f7455"/>
                    </a:cxn>
                    <a:cxn ang="f4248">
                      <a:pos x="f7456" y="f7457"/>
                    </a:cxn>
                    <a:cxn ang="f4248">
                      <a:pos x="f7458" y="f7459"/>
                    </a:cxn>
                    <a:cxn ang="f4248">
                      <a:pos x="f7460" y="f7461"/>
                    </a:cxn>
                    <a:cxn ang="f4248">
                      <a:pos x="f7462" y="f7463"/>
                    </a:cxn>
                    <a:cxn ang="f4248">
                      <a:pos x="f7464" y="f7465"/>
                    </a:cxn>
                    <a:cxn ang="f4248">
                      <a:pos x="f7466" y="f7467"/>
                    </a:cxn>
                    <a:cxn ang="f4248">
                      <a:pos x="f7468" y="f7469"/>
                    </a:cxn>
                    <a:cxn ang="f4248">
                      <a:pos x="f7470" y="f7471"/>
                    </a:cxn>
                    <a:cxn ang="f4248">
                      <a:pos x="f7472" y="f7473"/>
                    </a:cxn>
                    <a:cxn ang="f4248">
                      <a:pos x="f7474" y="f7475"/>
                    </a:cxn>
                    <a:cxn ang="f4248">
                      <a:pos x="f7476" y="f7477"/>
                    </a:cxn>
                    <a:cxn ang="f4248">
                      <a:pos x="f7478" y="f7479"/>
                    </a:cxn>
                    <a:cxn ang="f4248">
                      <a:pos x="f7480" y="f7481"/>
                    </a:cxn>
                    <a:cxn ang="f4248">
                      <a:pos x="f7482" y="f7483"/>
                    </a:cxn>
                    <a:cxn ang="f4248">
                      <a:pos x="f7484" y="f7485"/>
                    </a:cxn>
                    <a:cxn ang="f4248">
                      <a:pos x="f7486" y="f7487"/>
                    </a:cxn>
                    <a:cxn ang="f4248">
                      <a:pos x="f7488" y="f7489"/>
                    </a:cxn>
                    <a:cxn ang="f4248">
                      <a:pos x="f7490" y="f7491"/>
                    </a:cxn>
                    <a:cxn ang="f4248">
                      <a:pos x="f7492" y="f7493"/>
                    </a:cxn>
                    <a:cxn ang="f4248">
                      <a:pos x="f7494" y="f7495"/>
                    </a:cxn>
                    <a:cxn ang="f4248">
                      <a:pos x="f7496" y="f7497"/>
                    </a:cxn>
                    <a:cxn ang="f4248">
                      <a:pos x="f7498" y="f7499"/>
                    </a:cxn>
                    <a:cxn ang="f4248">
                      <a:pos x="f7500" y="f7501"/>
                    </a:cxn>
                    <a:cxn ang="f4248">
                      <a:pos x="f7502" y="f7503"/>
                    </a:cxn>
                    <a:cxn ang="f4248">
                      <a:pos x="f7504" y="f7505"/>
                    </a:cxn>
                    <a:cxn ang="f4248">
                      <a:pos x="f7506" y="f7507"/>
                    </a:cxn>
                    <a:cxn ang="f4248">
                      <a:pos x="f7508" y="f7509"/>
                    </a:cxn>
                    <a:cxn ang="f4248">
                      <a:pos x="f7510" y="f7511"/>
                    </a:cxn>
                    <a:cxn ang="f4248">
                      <a:pos x="f7512" y="f7513"/>
                    </a:cxn>
                    <a:cxn ang="f4248">
                      <a:pos x="f7514" y="f7515"/>
                    </a:cxn>
                    <a:cxn ang="f4248">
                      <a:pos x="f7516" y="f7517"/>
                    </a:cxn>
                    <a:cxn ang="f4248">
                      <a:pos x="f7518" y="f7519"/>
                    </a:cxn>
                    <a:cxn ang="f4248">
                      <a:pos x="f7520" y="f7521"/>
                    </a:cxn>
                    <a:cxn ang="f4248">
                      <a:pos x="f7522" y="f7523"/>
                    </a:cxn>
                    <a:cxn ang="f4248">
                      <a:pos x="f7524" y="f7525"/>
                    </a:cxn>
                    <a:cxn ang="f4248">
                      <a:pos x="f7526" y="f7527"/>
                    </a:cxn>
                    <a:cxn ang="f4248">
                      <a:pos x="f7528" y="f7473"/>
                    </a:cxn>
                    <a:cxn ang="f4248">
                      <a:pos x="f7529" y="f7530"/>
                    </a:cxn>
                    <a:cxn ang="f4248">
                      <a:pos x="f7531" y="f7519"/>
                    </a:cxn>
                    <a:cxn ang="f4248">
                      <a:pos x="f7532" y="f7533"/>
                    </a:cxn>
                    <a:cxn ang="f4248">
                      <a:pos x="f7534" y="f7535"/>
                    </a:cxn>
                    <a:cxn ang="f4248">
                      <a:pos x="f7536" y="f7537"/>
                    </a:cxn>
                    <a:cxn ang="f4248">
                      <a:pos x="f7538" y="f7539"/>
                    </a:cxn>
                    <a:cxn ang="f4248">
                      <a:pos x="f7540" y="f7541"/>
                    </a:cxn>
                    <a:cxn ang="f4248">
                      <a:pos x="f7542" y="f7543"/>
                    </a:cxn>
                    <a:cxn ang="f4248">
                      <a:pos x="f7544" y="f7545"/>
                    </a:cxn>
                    <a:cxn ang="f4248">
                      <a:pos x="f7546" y="f7547"/>
                    </a:cxn>
                    <a:cxn ang="f4248">
                      <a:pos x="f7548" y="f7549"/>
                    </a:cxn>
                    <a:cxn ang="f4248">
                      <a:pos x="f7550" y="f7551"/>
                    </a:cxn>
                    <a:cxn ang="f4248">
                      <a:pos x="f7552" y="f7553"/>
                    </a:cxn>
                    <a:cxn ang="f4248">
                      <a:pos x="f7554" y="f7555"/>
                    </a:cxn>
                    <a:cxn ang="f4248">
                      <a:pos x="f7556" y="f7557"/>
                    </a:cxn>
                    <a:cxn ang="f4248">
                      <a:pos x="f7558" y="f7559"/>
                    </a:cxn>
                    <a:cxn ang="f4248">
                      <a:pos x="f7560" y="f7561"/>
                    </a:cxn>
                    <a:cxn ang="f4248">
                      <a:pos x="f7562" y="f7563"/>
                    </a:cxn>
                    <a:cxn ang="f4248">
                      <a:pos x="f7564" y="f7565"/>
                    </a:cxn>
                    <a:cxn ang="f4248">
                      <a:pos x="f7566" y="f7567"/>
                    </a:cxn>
                    <a:cxn ang="f4248">
                      <a:pos x="f7568" y="f7569"/>
                    </a:cxn>
                    <a:cxn ang="f4248">
                      <a:pos x="f7570" y="f7571"/>
                    </a:cxn>
                    <a:cxn ang="f4248">
                      <a:pos x="f7572" y="f7573"/>
                    </a:cxn>
                    <a:cxn ang="f4248">
                      <a:pos x="f7574" y="f7575"/>
                    </a:cxn>
                    <a:cxn ang="f4248">
                      <a:pos x="f7576" y="f7577"/>
                    </a:cxn>
                    <a:cxn ang="f4248">
                      <a:pos x="f7578" y="f7579"/>
                    </a:cxn>
                    <a:cxn ang="f4248">
                      <a:pos x="f7580" y="f7581"/>
                    </a:cxn>
                    <a:cxn ang="f4248">
                      <a:pos x="f7582" y="f7583"/>
                    </a:cxn>
                    <a:cxn ang="f4248">
                      <a:pos x="f7584" y="f7530"/>
                    </a:cxn>
                    <a:cxn ang="f4248">
                      <a:pos x="f7585" y="f7586"/>
                    </a:cxn>
                    <a:cxn ang="f4248">
                      <a:pos x="f7587" y="f7588"/>
                    </a:cxn>
                    <a:cxn ang="f4248">
                      <a:pos x="f7589" y="f7590"/>
                    </a:cxn>
                    <a:cxn ang="f4248">
                      <a:pos x="f7591" y="f7592"/>
                    </a:cxn>
                    <a:cxn ang="f4248">
                      <a:pos x="f7593" y="f7594"/>
                    </a:cxn>
                    <a:cxn ang="f4248">
                      <a:pos x="f7595" y="f7596"/>
                    </a:cxn>
                    <a:cxn ang="f4248">
                      <a:pos x="f7597" y="f7598"/>
                    </a:cxn>
                    <a:cxn ang="f4248">
                      <a:pos x="f7599" y="f7600"/>
                    </a:cxn>
                    <a:cxn ang="f4248">
                      <a:pos x="f7601" y="f7602"/>
                    </a:cxn>
                    <a:cxn ang="f4248">
                      <a:pos x="f7603" y="f7604"/>
                    </a:cxn>
                    <a:cxn ang="f4248">
                      <a:pos x="f7605" y="f7606"/>
                    </a:cxn>
                    <a:cxn ang="f4248">
                      <a:pos x="f7607" y="f7608"/>
                    </a:cxn>
                    <a:cxn ang="f4248">
                      <a:pos x="f7609" y="f7610"/>
                    </a:cxn>
                    <a:cxn ang="f4248">
                      <a:pos x="f7611" y="f7612"/>
                    </a:cxn>
                    <a:cxn ang="f4248">
                      <a:pos x="f7613" y="f7612"/>
                    </a:cxn>
                    <a:cxn ang="f4248">
                      <a:pos x="f7614" y="f7615"/>
                    </a:cxn>
                    <a:cxn ang="f4248">
                      <a:pos x="f7616" y="f7617"/>
                    </a:cxn>
                    <a:cxn ang="f4248">
                      <a:pos x="f7618" y="f7619"/>
                    </a:cxn>
                    <a:cxn ang="f4248">
                      <a:pos x="f7620" y="f7621"/>
                    </a:cxn>
                    <a:cxn ang="f4248">
                      <a:pos x="f7622" y="f7623"/>
                    </a:cxn>
                    <a:cxn ang="f4248">
                      <a:pos x="f7585" y="f7624"/>
                    </a:cxn>
                    <a:cxn ang="f4248">
                      <a:pos x="f7625" y="f7626"/>
                    </a:cxn>
                    <a:cxn ang="f4248">
                      <a:pos x="f7627" y="f7628"/>
                    </a:cxn>
                    <a:cxn ang="f4248">
                      <a:pos x="f7629" y="f7630"/>
                    </a:cxn>
                    <a:cxn ang="f4248">
                      <a:pos x="f7631" y="f7632"/>
                    </a:cxn>
                    <a:cxn ang="f4248">
                      <a:pos x="f7633" y="f7634"/>
                    </a:cxn>
                    <a:cxn ang="f4248">
                      <a:pos x="f7635" y="f7636"/>
                    </a:cxn>
                    <a:cxn ang="f4248">
                      <a:pos x="f7637" y="f7638"/>
                    </a:cxn>
                    <a:cxn ang="f4248">
                      <a:pos x="f7639" y="f7640"/>
                    </a:cxn>
                    <a:cxn ang="f4248">
                      <a:pos x="f7641" y="f7642"/>
                    </a:cxn>
                    <a:cxn ang="f4248">
                      <a:pos x="f7643" y="f7644"/>
                    </a:cxn>
                    <a:cxn ang="f4248">
                      <a:pos x="f7645" y="f7646"/>
                    </a:cxn>
                    <a:cxn ang="f4248">
                      <a:pos x="f7647" y="f7648"/>
                    </a:cxn>
                    <a:cxn ang="f4248">
                      <a:pos x="f7649" y="f7650"/>
                    </a:cxn>
                    <a:cxn ang="f4248">
                      <a:pos x="f7651" y="f7652"/>
                    </a:cxn>
                    <a:cxn ang="f4248">
                      <a:pos x="f7653" y="f7654"/>
                    </a:cxn>
                    <a:cxn ang="f4248">
                      <a:pos x="f7655" y="f7656"/>
                    </a:cxn>
                    <a:cxn ang="f4248">
                      <a:pos x="f7657" y="f7658"/>
                    </a:cxn>
                    <a:cxn ang="f4248">
                      <a:pos x="f7659" y="f7660"/>
                    </a:cxn>
                    <a:cxn ang="f4248">
                      <a:pos x="f7661" y="f7662"/>
                    </a:cxn>
                    <a:cxn ang="f4248">
                      <a:pos x="f7663" y="f7664"/>
                    </a:cxn>
                    <a:cxn ang="f4248">
                      <a:pos x="f7665" y="f7666"/>
                    </a:cxn>
                    <a:cxn ang="f4248">
                      <a:pos x="f7667" y="f7668"/>
                    </a:cxn>
                    <a:cxn ang="f4248">
                      <a:pos x="f7669" y="f7670"/>
                    </a:cxn>
                    <a:cxn ang="f4248">
                      <a:pos x="f7671" y="f7672"/>
                    </a:cxn>
                    <a:cxn ang="f4248">
                      <a:pos x="f7673" y="f7674"/>
                    </a:cxn>
                    <a:cxn ang="f4248">
                      <a:pos x="f7675" y="f7676"/>
                    </a:cxn>
                    <a:cxn ang="f4248">
                      <a:pos x="f7677" y="f7678"/>
                    </a:cxn>
                    <a:cxn ang="f4248">
                      <a:pos x="f7679" y="f7680"/>
                    </a:cxn>
                    <a:cxn ang="f4248">
                      <a:pos x="f7681" y="f7682"/>
                    </a:cxn>
                    <a:cxn ang="f4248">
                      <a:pos x="f7683" y="f7684"/>
                    </a:cxn>
                    <a:cxn ang="f4248">
                      <a:pos x="f7685" y="f7686"/>
                    </a:cxn>
                    <a:cxn ang="f4248">
                      <a:pos x="f7687" y="f7688"/>
                    </a:cxn>
                    <a:cxn ang="f4248">
                      <a:pos x="f7689" y="f7690"/>
                    </a:cxn>
                    <a:cxn ang="f4248">
                      <a:pos x="f7691" y="f7692"/>
                    </a:cxn>
                    <a:cxn ang="f4248">
                      <a:pos x="f7693" y="f7692"/>
                    </a:cxn>
                    <a:cxn ang="f4248">
                      <a:pos x="f7694" y="f7695"/>
                    </a:cxn>
                    <a:cxn ang="f4248">
                      <a:pos x="f7696" y="f7697"/>
                    </a:cxn>
                    <a:cxn ang="f4248">
                      <a:pos x="f7698" y="f7699"/>
                    </a:cxn>
                    <a:cxn ang="f4248">
                      <a:pos x="f7700" y="f7701"/>
                    </a:cxn>
                    <a:cxn ang="f4248">
                      <a:pos x="f7702" y="f7703"/>
                    </a:cxn>
                    <a:cxn ang="f4248">
                      <a:pos x="f7704" y="f7705"/>
                    </a:cxn>
                    <a:cxn ang="f4248">
                      <a:pos x="f7706" y="f7707"/>
                    </a:cxn>
                    <a:cxn ang="f4248">
                      <a:pos x="f7708" y="f7709"/>
                    </a:cxn>
                    <a:cxn ang="f4248">
                      <a:pos x="f7710" y="f7711"/>
                    </a:cxn>
                    <a:cxn ang="f4248">
                      <a:pos x="f7712" y="f7713"/>
                    </a:cxn>
                    <a:cxn ang="f4248">
                      <a:pos x="f7714" y="f7715"/>
                    </a:cxn>
                    <a:cxn ang="f4248">
                      <a:pos x="f7716" y="f7717"/>
                    </a:cxn>
                    <a:cxn ang="f4248">
                      <a:pos x="f7716" y="f7717"/>
                    </a:cxn>
                    <a:cxn ang="f4248">
                      <a:pos x="f7718" y="f7719"/>
                    </a:cxn>
                    <a:cxn ang="f4248">
                      <a:pos x="f7720" y="f7721"/>
                    </a:cxn>
                    <a:cxn ang="f4248">
                      <a:pos x="f7722" y="f7723"/>
                    </a:cxn>
                    <a:cxn ang="f4248">
                      <a:pos x="f7724" y="f7725"/>
                    </a:cxn>
                    <a:cxn ang="f4248">
                      <a:pos x="f7726" y="f7345"/>
                    </a:cxn>
                    <a:cxn ang="f4248">
                      <a:pos x="f7727" y="f7728"/>
                    </a:cxn>
                    <a:cxn ang="f4248">
                      <a:pos x="f7729" y="f7730"/>
                    </a:cxn>
                    <a:cxn ang="f4248">
                      <a:pos x="f7731" y="f7732"/>
                    </a:cxn>
                    <a:cxn ang="f4248">
                      <a:pos x="f7733" y="f7734"/>
                    </a:cxn>
                    <a:cxn ang="f4248">
                      <a:pos x="f7735" y="f7736"/>
                    </a:cxn>
                    <a:cxn ang="f4248">
                      <a:pos x="f7737" y="f7738"/>
                    </a:cxn>
                    <a:cxn ang="f4248">
                      <a:pos x="f7739" y="f7740"/>
                    </a:cxn>
                    <a:cxn ang="f4248">
                      <a:pos x="f7741" y="f7742"/>
                    </a:cxn>
                    <a:cxn ang="f4248">
                      <a:pos x="f7743" y="f7744"/>
                    </a:cxn>
                    <a:cxn ang="f4248">
                      <a:pos x="f7745" y="f7746"/>
                    </a:cxn>
                    <a:cxn ang="f4248">
                      <a:pos x="f7747" y="f7748"/>
                    </a:cxn>
                    <a:cxn ang="f4248">
                      <a:pos x="f7749" y="f7748"/>
                    </a:cxn>
                    <a:cxn ang="f4248">
                      <a:pos x="f7750" y="f7751"/>
                    </a:cxn>
                    <a:cxn ang="f4248">
                      <a:pos x="f7752" y="f7753"/>
                    </a:cxn>
                    <a:cxn ang="f4248">
                      <a:pos x="f7754" y="f7755"/>
                    </a:cxn>
                    <a:cxn ang="f4248">
                      <a:pos x="f7756" y="f7757"/>
                    </a:cxn>
                    <a:cxn ang="f4248">
                      <a:pos x="f7758" y="f7759"/>
                    </a:cxn>
                    <a:cxn ang="f4248">
                      <a:pos x="f7760" y="f7761"/>
                    </a:cxn>
                    <a:cxn ang="f4248">
                      <a:pos x="f7762" y="f7763"/>
                    </a:cxn>
                    <a:cxn ang="f4248">
                      <a:pos x="f7764" y="f7765"/>
                    </a:cxn>
                    <a:cxn ang="f4248">
                      <a:pos x="f7766" y="f7767"/>
                    </a:cxn>
                    <a:cxn ang="f4248">
                      <a:pos x="f7768" y="f7769"/>
                    </a:cxn>
                    <a:cxn ang="f4248">
                      <a:pos x="f7770" y="f7771"/>
                    </a:cxn>
                    <a:cxn ang="f4248">
                      <a:pos x="f7772" y="f7341"/>
                    </a:cxn>
                    <a:cxn ang="f4248">
                      <a:pos x="f7773" y="f7774"/>
                    </a:cxn>
                    <a:cxn ang="f4248">
                      <a:pos x="f7775" y="f7776"/>
                    </a:cxn>
                    <a:cxn ang="f4248">
                      <a:pos x="f7777" y="f7778"/>
                    </a:cxn>
                    <a:cxn ang="f4248">
                      <a:pos x="f7779" y="f7780"/>
                    </a:cxn>
                    <a:cxn ang="f4248">
                      <a:pos x="f7781" y="f7782"/>
                    </a:cxn>
                    <a:cxn ang="f4248">
                      <a:pos x="f7783" y="f7784"/>
                    </a:cxn>
                    <a:cxn ang="f4248">
                      <a:pos x="f7785" y="f7786"/>
                    </a:cxn>
                    <a:cxn ang="f4248">
                      <a:pos x="f7787" y="f7788"/>
                    </a:cxn>
                    <a:cxn ang="f4248">
                      <a:pos x="f7789" y="f7790"/>
                    </a:cxn>
                    <a:cxn ang="f4248">
                      <a:pos x="f7791" y="f7792"/>
                    </a:cxn>
                    <a:cxn ang="f4248">
                      <a:pos x="f7793" y="f7794"/>
                    </a:cxn>
                    <a:cxn ang="f4248">
                      <a:pos x="f7795" y="f7796"/>
                    </a:cxn>
                    <a:cxn ang="f4248">
                      <a:pos x="f7797" y="f7798"/>
                    </a:cxn>
                    <a:cxn ang="f4248">
                      <a:pos x="f7799" y="f7800"/>
                    </a:cxn>
                    <a:cxn ang="f4248">
                      <a:pos x="f7801" y="f7802"/>
                    </a:cxn>
                    <a:cxn ang="f4248">
                      <a:pos x="f7803" y="f7804"/>
                    </a:cxn>
                    <a:cxn ang="f4248">
                      <a:pos x="f7805" y="f7806"/>
                    </a:cxn>
                    <a:cxn ang="f4248">
                      <a:pos x="f7807" y="f7808"/>
                    </a:cxn>
                    <a:cxn ang="f4248">
                      <a:pos x="f7809" y="f7810"/>
                    </a:cxn>
                    <a:cxn ang="f4248">
                      <a:pos x="f7811" y="f7812"/>
                    </a:cxn>
                    <a:cxn ang="f4248">
                      <a:pos x="f7813" y="f7814"/>
                    </a:cxn>
                    <a:cxn ang="f4248">
                      <a:pos x="f7815" y="f7814"/>
                    </a:cxn>
                    <a:cxn ang="f4248">
                      <a:pos x="f7816" y="f7817"/>
                    </a:cxn>
                    <a:cxn ang="f4248">
                      <a:pos x="f7818" y="f7819"/>
                    </a:cxn>
                    <a:cxn ang="f4248">
                      <a:pos x="f7820" y="f7821"/>
                    </a:cxn>
                    <a:cxn ang="f4248">
                      <a:pos x="f7822" y="f7823"/>
                    </a:cxn>
                    <a:cxn ang="f4248">
                      <a:pos x="f7824" y="f7825"/>
                    </a:cxn>
                    <a:cxn ang="f4248">
                      <a:pos x="f7824" y="f7826"/>
                    </a:cxn>
                    <a:cxn ang="f4248">
                      <a:pos x="f7827" y="f7828"/>
                    </a:cxn>
                    <a:cxn ang="f4248">
                      <a:pos x="f7829" y="f7830"/>
                    </a:cxn>
                    <a:cxn ang="f4248">
                      <a:pos x="f7811" y="f7831"/>
                    </a:cxn>
                    <a:cxn ang="f4248">
                      <a:pos x="f7832" y="f7833"/>
                    </a:cxn>
                    <a:cxn ang="f4248">
                      <a:pos x="f7834" y="f7835"/>
                    </a:cxn>
                    <a:cxn ang="f4248">
                      <a:pos x="f7836" y="f7837"/>
                    </a:cxn>
                    <a:cxn ang="f4248">
                      <a:pos x="f7838" y="f7839"/>
                    </a:cxn>
                    <a:cxn ang="f4248">
                      <a:pos x="f7840" y="f7841"/>
                    </a:cxn>
                    <a:cxn ang="f4248">
                      <a:pos x="f7842" y="f7843"/>
                    </a:cxn>
                    <a:cxn ang="f4248">
                      <a:pos x="f7844" y="f7845"/>
                    </a:cxn>
                    <a:cxn ang="f4248">
                      <a:pos x="f7846" y="f7847"/>
                    </a:cxn>
                    <a:cxn ang="f4248">
                      <a:pos x="f7848" y="f7849"/>
                    </a:cxn>
                    <a:cxn ang="f4248">
                      <a:pos x="f7850" y="f7851"/>
                    </a:cxn>
                    <a:cxn ang="f4248">
                      <a:pos x="f7852" y="f7853"/>
                    </a:cxn>
                    <a:cxn ang="f4248">
                      <a:pos x="f7854" y="f7855"/>
                    </a:cxn>
                    <a:cxn ang="f4248">
                      <a:pos x="f7856" y="f7857"/>
                    </a:cxn>
                    <a:cxn ang="f4248">
                      <a:pos x="f7858" y="f7859"/>
                    </a:cxn>
                    <a:cxn ang="f4248">
                      <a:pos x="f7860" y="f7861"/>
                    </a:cxn>
                    <a:cxn ang="f4248">
                      <a:pos x="f7862" y="f7863"/>
                    </a:cxn>
                    <a:cxn ang="f4248">
                      <a:pos x="f7864" y="f7865"/>
                    </a:cxn>
                    <a:cxn ang="f4248">
                      <a:pos x="f7866" y="f7867"/>
                    </a:cxn>
                    <a:cxn ang="f4248">
                      <a:pos x="f7868" y="f7869"/>
                    </a:cxn>
                    <a:cxn ang="f4248">
                      <a:pos x="f7870" y="f7871"/>
                    </a:cxn>
                    <a:cxn ang="f4248">
                      <a:pos x="f7872" y="f7873"/>
                    </a:cxn>
                    <a:cxn ang="f4248">
                      <a:pos x="f7874" y="f7875"/>
                    </a:cxn>
                    <a:cxn ang="f4248">
                      <a:pos x="f7876" y="f7877"/>
                    </a:cxn>
                    <a:cxn ang="f4248">
                      <a:pos x="f7878" y="f7879"/>
                    </a:cxn>
                    <a:cxn ang="f4248">
                      <a:pos x="f7878" y="f7879"/>
                    </a:cxn>
                    <a:cxn ang="f4248">
                      <a:pos x="f7880" y="f7881"/>
                    </a:cxn>
                    <a:cxn ang="f4248">
                      <a:pos x="f7882" y="f7883"/>
                    </a:cxn>
                    <a:cxn ang="f4248">
                      <a:pos x="f7884" y="f7885"/>
                    </a:cxn>
                    <a:cxn ang="f4248">
                      <a:pos x="f7886" y="f7887"/>
                    </a:cxn>
                    <a:cxn ang="f4248">
                      <a:pos x="f7888" y="f7889"/>
                    </a:cxn>
                    <a:cxn ang="f4248">
                      <a:pos x="f7890" y="f7891"/>
                    </a:cxn>
                    <a:cxn ang="f4248">
                      <a:pos x="f7892" y="f7893"/>
                    </a:cxn>
                    <a:cxn ang="f4248">
                      <a:pos x="f7894" y="f7895"/>
                    </a:cxn>
                    <a:cxn ang="f4248">
                      <a:pos x="f7896" y="f7897"/>
                    </a:cxn>
                    <a:cxn ang="f4248">
                      <a:pos x="f7898" y="f7899"/>
                    </a:cxn>
                    <a:cxn ang="f4248">
                      <a:pos x="f7900" y="f7901"/>
                    </a:cxn>
                    <a:cxn ang="f4248">
                      <a:pos x="f7902" y="f7181"/>
                    </a:cxn>
                    <a:cxn ang="f4248">
                      <a:pos x="f7903" y="f7904"/>
                    </a:cxn>
                    <a:cxn ang="f4248">
                      <a:pos x="f7905" y="f7906"/>
                    </a:cxn>
                    <a:cxn ang="f4248">
                      <a:pos x="f7907" y="f7908"/>
                    </a:cxn>
                    <a:cxn ang="f4248">
                      <a:pos x="f7909" y="f7910"/>
                    </a:cxn>
                    <a:cxn ang="f4248">
                      <a:pos x="f7911" y="f7912"/>
                    </a:cxn>
                    <a:cxn ang="f4248">
                      <a:pos x="f7913" y="f7914"/>
                    </a:cxn>
                    <a:cxn ang="f4248">
                      <a:pos x="f7915" y="f7916"/>
                    </a:cxn>
                    <a:cxn ang="f4248">
                      <a:pos x="f7917" y="f7918"/>
                    </a:cxn>
                    <a:cxn ang="f4248">
                      <a:pos x="f7919" y="f7920"/>
                    </a:cxn>
                    <a:cxn ang="f4248">
                      <a:pos x="f7921" y="f7922"/>
                    </a:cxn>
                    <a:cxn ang="f4248">
                      <a:pos x="f7923" y="f7924"/>
                    </a:cxn>
                    <a:cxn ang="f4248">
                      <a:pos x="f7925" y="f7926"/>
                    </a:cxn>
                    <a:cxn ang="f4248">
                      <a:pos x="f7927" y="f7928"/>
                    </a:cxn>
                    <a:cxn ang="f4248">
                      <a:pos x="f7929" y="f7930"/>
                    </a:cxn>
                    <a:cxn ang="f4248">
                      <a:pos x="f7931" y="f7932"/>
                    </a:cxn>
                    <a:cxn ang="f4248">
                      <a:pos x="f7933" y="f7934"/>
                    </a:cxn>
                    <a:cxn ang="f4248">
                      <a:pos x="f7935" y="f7936"/>
                    </a:cxn>
                    <a:cxn ang="f4248">
                      <a:pos x="f7937" y="f7938"/>
                    </a:cxn>
                    <a:cxn ang="f4248">
                      <a:pos x="f7939" y="f7940"/>
                    </a:cxn>
                    <a:cxn ang="f4248">
                      <a:pos x="f7941" y="f7942"/>
                    </a:cxn>
                    <a:cxn ang="f4248">
                      <a:pos x="f7943" y="f7944"/>
                    </a:cxn>
                    <a:cxn ang="f4248">
                      <a:pos x="f7945" y="f7946"/>
                    </a:cxn>
                    <a:cxn ang="f4248">
                      <a:pos x="f7947" y="f7948"/>
                    </a:cxn>
                    <a:cxn ang="f4248">
                      <a:pos x="f7949" y="f7950"/>
                    </a:cxn>
                    <a:cxn ang="f4248">
                      <a:pos x="f7951" y="f7952"/>
                    </a:cxn>
                    <a:cxn ang="f4248">
                      <a:pos x="f7953" y="f7954"/>
                    </a:cxn>
                    <a:cxn ang="f4248">
                      <a:pos x="f7955" y="f7956"/>
                    </a:cxn>
                    <a:cxn ang="f4248">
                      <a:pos x="f7957" y="f7958"/>
                    </a:cxn>
                    <a:cxn ang="f4248">
                      <a:pos x="f7959" y="f7960"/>
                    </a:cxn>
                    <a:cxn ang="f4248">
                      <a:pos x="f7961" y="f7962"/>
                    </a:cxn>
                    <a:cxn ang="f4248">
                      <a:pos x="f7963" y="f7964"/>
                    </a:cxn>
                    <a:cxn ang="f4248">
                      <a:pos x="f7965" y="f7956"/>
                    </a:cxn>
                    <a:cxn ang="f4248">
                      <a:pos x="f7966" y="f7967"/>
                    </a:cxn>
                    <a:cxn ang="f4248">
                      <a:pos x="f7968" y="f7969"/>
                    </a:cxn>
                    <a:cxn ang="f4248">
                      <a:pos x="f7970" y="f7971"/>
                    </a:cxn>
                    <a:cxn ang="f4248">
                      <a:pos x="f7972" y="f7973"/>
                    </a:cxn>
                    <a:cxn ang="f4248">
                      <a:pos x="f7974" y="f7975"/>
                    </a:cxn>
                    <a:cxn ang="f4248">
                      <a:pos x="f7976" y="f7977"/>
                    </a:cxn>
                    <a:cxn ang="f4248">
                      <a:pos x="f7972" y="f7978"/>
                    </a:cxn>
                    <a:cxn ang="f4248">
                      <a:pos x="f7706" y="f7954"/>
                    </a:cxn>
                    <a:cxn ang="f4248">
                      <a:pos x="f7979" y="f7980"/>
                    </a:cxn>
                    <a:cxn ang="f4248">
                      <a:pos x="f7981" y="f7982"/>
                    </a:cxn>
                    <a:cxn ang="f4248">
                      <a:pos x="f7983" y="f7984"/>
                    </a:cxn>
                    <a:cxn ang="f4248">
                      <a:pos x="f7985" y="f7986"/>
                    </a:cxn>
                    <a:cxn ang="f4248">
                      <a:pos x="f7987" y="f7988"/>
                    </a:cxn>
                    <a:cxn ang="f4248">
                      <a:pos x="f7989" y="f7990"/>
                    </a:cxn>
                    <a:cxn ang="f4248">
                      <a:pos x="f7991" y="f7990"/>
                    </a:cxn>
                    <a:cxn ang="f4248">
                      <a:pos x="f7992" y="f7993"/>
                    </a:cxn>
                    <a:cxn ang="f4248">
                      <a:pos x="f7994" y="f7995"/>
                    </a:cxn>
                    <a:cxn ang="f4248">
                      <a:pos x="f7996" y="f7997"/>
                    </a:cxn>
                    <a:cxn ang="f4248">
                      <a:pos x="f7998" y="f7999"/>
                    </a:cxn>
                    <a:cxn ang="f4248">
                      <a:pos x="f8000" y="f8001"/>
                    </a:cxn>
                    <a:cxn ang="f4248">
                      <a:pos x="f8002" y="f8003"/>
                    </a:cxn>
                    <a:cxn ang="f4248">
                      <a:pos x="f8004" y="f8005"/>
                    </a:cxn>
                    <a:cxn ang="f4248">
                      <a:pos x="f8006" y="f8007"/>
                    </a:cxn>
                    <a:cxn ang="f4248">
                      <a:pos x="f8008" y="f8009"/>
                    </a:cxn>
                    <a:cxn ang="f4248">
                      <a:pos x="f8010" y="f8011"/>
                    </a:cxn>
                    <a:cxn ang="f4248">
                      <a:pos x="f8012" y="f8013"/>
                    </a:cxn>
                    <a:cxn ang="f4248">
                      <a:pos x="f8014" y="f8015"/>
                    </a:cxn>
                    <a:cxn ang="f4248">
                      <a:pos x="f8016" y="f8017"/>
                    </a:cxn>
                    <a:cxn ang="f4248">
                      <a:pos x="f8018" y="f8019"/>
                    </a:cxn>
                    <a:cxn ang="f4248">
                      <a:pos x="f8020" y="f8021"/>
                    </a:cxn>
                    <a:cxn ang="f4248">
                      <a:pos x="f8022" y="f8023"/>
                    </a:cxn>
                    <a:cxn ang="f4248">
                      <a:pos x="f8024" y="f8025"/>
                    </a:cxn>
                    <a:cxn ang="f4248">
                      <a:pos x="f8026" y="f8027"/>
                    </a:cxn>
                    <a:cxn ang="f4248">
                      <a:pos x="f8028" y="f8029"/>
                    </a:cxn>
                    <a:cxn ang="f4248">
                      <a:pos x="f8030" y="f8031"/>
                    </a:cxn>
                    <a:cxn ang="f4248">
                      <a:pos x="f8032" y="f8033"/>
                    </a:cxn>
                    <a:cxn ang="f4248">
                      <a:pos x="f8034" y="f8035"/>
                    </a:cxn>
                    <a:cxn ang="f4248">
                      <a:pos x="f8036" y="f8037"/>
                    </a:cxn>
                    <a:cxn ang="f4248">
                      <a:pos x="f8038" y="f8039"/>
                    </a:cxn>
                    <a:cxn ang="f4248">
                      <a:pos x="f8040" y="f8041"/>
                    </a:cxn>
                    <a:cxn ang="f4248">
                      <a:pos x="f8042" y="f8043"/>
                    </a:cxn>
                    <a:cxn ang="f4248">
                      <a:pos x="f8044" y="f8045"/>
                    </a:cxn>
                    <a:cxn ang="f4248">
                      <a:pos x="f8046" y="f8047"/>
                    </a:cxn>
                    <a:cxn ang="f4248">
                      <a:pos x="f8048" y="f8049"/>
                    </a:cxn>
                    <a:cxn ang="f4248">
                      <a:pos x="f8050" y="f8051"/>
                    </a:cxn>
                    <a:cxn ang="f4248">
                      <a:pos x="f7749" y="f8052"/>
                    </a:cxn>
                    <a:cxn ang="f4248">
                      <a:pos x="f8053" y="f8054"/>
                    </a:cxn>
                    <a:cxn ang="f4248">
                      <a:pos x="f8055" y="f8056"/>
                    </a:cxn>
                    <a:cxn ang="f4248">
                      <a:pos x="f8057" y="f8058"/>
                    </a:cxn>
                    <a:cxn ang="f4248">
                      <a:pos x="f8059" y="f8060"/>
                    </a:cxn>
                    <a:cxn ang="f4248">
                      <a:pos x="f8061" y="f8062"/>
                    </a:cxn>
                    <a:cxn ang="f4248">
                      <a:pos x="f8063" y="f8064"/>
                    </a:cxn>
                    <a:cxn ang="f4248">
                      <a:pos x="f8065" y="f8066"/>
                    </a:cxn>
                    <a:cxn ang="f4248">
                      <a:pos x="f8067" y="f8068"/>
                    </a:cxn>
                    <a:cxn ang="f4248">
                      <a:pos x="f8069" y="f8070"/>
                    </a:cxn>
                    <a:cxn ang="f4248">
                      <a:pos x="f8071" y="f8072"/>
                    </a:cxn>
                    <a:cxn ang="f4248">
                      <a:pos x="f8073" y="f8074"/>
                    </a:cxn>
                    <a:cxn ang="f4248">
                      <a:pos x="f8075" y="f8076"/>
                    </a:cxn>
                    <a:cxn ang="f4248">
                      <a:pos x="f8077" y="f8078"/>
                    </a:cxn>
                    <a:cxn ang="f4248">
                      <a:pos x="f8079" y="f8080"/>
                    </a:cxn>
                    <a:cxn ang="f4248">
                      <a:pos x="f8081" y="f8082"/>
                    </a:cxn>
                    <a:cxn ang="f4248">
                      <a:pos x="f8083" y="f8084"/>
                    </a:cxn>
                    <a:cxn ang="f4248">
                      <a:pos x="f8085" y="f8086"/>
                    </a:cxn>
                    <a:cxn ang="f4248">
                      <a:pos x="f8087" y="f8088"/>
                    </a:cxn>
                    <a:cxn ang="f4248">
                      <a:pos x="f8089" y="f8090"/>
                    </a:cxn>
                    <a:cxn ang="f4248">
                      <a:pos x="f8091" y="f8092"/>
                    </a:cxn>
                    <a:cxn ang="f4248">
                      <a:pos x="f8093" y="f8094"/>
                    </a:cxn>
                    <a:cxn ang="f4248">
                      <a:pos x="f8095" y="f8096"/>
                    </a:cxn>
                    <a:cxn ang="f4248">
                      <a:pos x="f8097" y="f8098"/>
                    </a:cxn>
                    <a:cxn ang="f4248">
                      <a:pos x="f8099" y="f8100"/>
                    </a:cxn>
                    <a:cxn ang="f4248">
                      <a:pos x="f8101" y="f8102"/>
                    </a:cxn>
                    <a:cxn ang="f4248">
                      <a:pos x="f8103" y="f8104"/>
                    </a:cxn>
                    <a:cxn ang="f4248">
                      <a:pos x="f8105" y="f8106"/>
                    </a:cxn>
                    <a:cxn ang="f4248">
                      <a:pos x="f8107" y="f8108"/>
                    </a:cxn>
                    <a:cxn ang="f4248">
                      <a:pos x="f8109" y="f8110"/>
                    </a:cxn>
                    <a:cxn ang="f4248">
                      <a:pos x="f8111" y="f8112"/>
                    </a:cxn>
                    <a:cxn ang="f4248">
                      <a:pos x="f8113" y="f8114"/>
                    </a:cxn>
                    <a:cxn ang="f4248">
                      <a:pos x="f8115" y="f8116"/>
                    </a:cxn>
                    <a:cxn ang="f4248">
                      <a:pos x="f8117" y="f8118"/>
                    </a:cxn>
                    <a:cxn ang="f4248">
                      <a:pos x="f8119" y="f8120"/>
                    </a:cxn>
                    <a:cxn ang="f4248">
                      <a:pos x="f8121" y="f8122"/>
                    </a:cxn>
                    <a:cxn ang="f4248">
                      <a:pos x="f8123" y="f8124"/>
                    </a:cxn>
                    <a:cxn ang="f4248">
                      <a:pos x="f8125" y="f8126"/>
                    </a:cxn>
                    <a:cxn ang="f4248">
                      <a:pos x="f8127" y="f8128"/>
                    </a:cxn>
                    <a:cxn ang="f4248">
                      <a:pos x="f8129" y="f8130"/>
                    </a:cxn>
                    <a:cxn ang="f4248">
                      <a:pos x="f8131" y="f8132"/>
                    </a:cxn>
                    <a:cxn ang="f4248">
                      <a:pos x="f8133" y="f8134"/>
                    </a:cxn>
                    <a:cxn ang="f4248">
                      <a:pos x="f8135" y="f8136"/>
                    </a:cxn>
                    <a:cxn ang="f4248">
                      <a:pos x="f8137" y="f8138"/>
                    </a:cxn>
                    <a:cxn ang="f4248">
                      <a:pos x="f8139" y="f8140"/>
                    </a:cxn>
                    <a:cxn ang="f4248">
                      <a:pos x="f8141" y="f8142"/>
                    </a:cxn>
                    <a:cxn ang="f4248">
                      <a:pos x="f8143" y="f8144"/>
                    </a:cxn>
                    <a:cxn ang="f4248">
                      <a:pos x="f8145" y="f8146"/>
                    </a:cxn>
                    <a:cxn ang="f4248">
                      <a:pos x="f8147" y="f8148"/>
                    </a:cxn>
                    <a:cxn ang="f4248">
                      <a:pos x="f8149" y="f8150"/>
                    </a:cxn>
                    <a:cxn ang="f4248">
                      <a:pos x="f8151" y="f8152"/>
                    </a:cxn>
                    <a:cxn ang="f4248">
                      <a:pos x="f8153" y="f8154"/>
                    </a:cxn>
                    <a:cxn ang="f4248">
                      <a:pos x="f8155" y="f8156"/>
                    </a:cxn>
                    <a:cxn ang="f4248">
                      <a:pos x="f8157" y="f8158"/>
                    </a:cxn>
                    <a:cxn ang="f4248">
                      <a:pos x="f8159" y="f8160"/>
                    </a:cxn>
                    <a:cxn ang="f4248">
                      <a:pos x="f8161" y="f8162"/>
                    </a:cxn>
                    <a:cxn ang="f4248">
                      <a:pos x="f8163" y="f8164"/>
                    </a:cxn>
                    <a:cxn ang="f4248">
                      <a:pos x="f8165" y="f8166"/>
                    </a:cxn>
                    <a:cxn ang="f4248">
                      <a:pos x="f8167" y="f8168"/>
                    </a:cxn>
                    <a:cxn ang="f4248">
                      <a:pos x="f8169" y="f8170"/>
                    </a:cxn>
                    <a:cxn ang="f4248">
                      <a:pos x="f8171" y="f8172"/>
                    </a:cxn>
                    <a:cxn ang="f4248">
                      <a:pos x="f8173" y="f8174"/>
                    </a:cxn>
                    <a:cxn ang="f4248">
                      <a:pos x="f8175" y="f8176"/>
                    </a:cxn>
                    <a:cxn ang="f4248">
                      <a:pos x="f8177" y="f8178"/>
                    </a:cxn>
                    <a:cxn ang="f4248">
                      <a:pos x="f8179" y="f8180"/>
                    </a:cxn>
                    <a:cxn ang="f4248">
                      <a:pos x="f8181" y="f8182"/>
                    </a:cxn>
                    <a:cxn ang="f4248">
                      <a:pos x="f8183" y="f8184"/>
                    </a:cxn>
                    <a:cxn ang="f4248">
                      <a:pos x="f8185" y="f8186"/>
                    </a:cxn>
                    <a:cxn ang="f4248">
                      <a:pos x="f8187" y="f8188"/>
                    </a:cxn>
                    <a:cxn ang="f4248">
                      <a:pos x="f8189" y="f8190"/>
                    </a:cxn>
                    <a:cxn ang="f4248">
                      <a:pos x="f8191" y="f8192"/>
                    </a:cxn>
                    <a:cxn ang="f4248">
                      <a:pos x="f8193" y="f8194"/>
                    </a:cxn>
                    <a:cxn ang="f4248">
                      <a:pos x="f8195" y="f8196"/>
                    </a:cxn>
                    <a:cxn ang="f4248">
                      <a:pos x="f8197" y="f8198"/>
                    </a:cxn>
                    <a:cxn ang="f4248">
                      <a:pos x="f8199" y="f8200"/>
                    </a:cxn>
                    <a:cxn ang="f4248">
                      <a:pos x="f8201" y="f8202"/>
                    </a:cxn>
                    <a:cxn ang="f4248">
                      <a:pos x="f8203" y="f8204"/>
                    </a:cxn>
                    <a:cxn ang="f4248">
                      <a:pos x="f8205" y="f8206"/>
                    </a:cxn>
                    <a:cxn ang="f4248">
                      <a:pos x="f8207" y="f8208"/>
                    </a:cxn>
                    <a:cxn ang="f4248">
                      <a:pos x="f8209" y="f8210"/>
                    </a:cxn>
                    <a:cxn ang="f4248">
                      <a:pos x="f8211" y="f8212"/>
                    </a:cxn>
                    <a:cxn ang="f4248">
                      <a:pos x="f8213" y="f8214"/>
                    </a:cxn>
                    <a:cxn ang="f4248">
                      <a:pos x="f8215" y="f8216"/>
                    </a:cxn>
                    <a:cxn ang="f4248">
                      <a:pos x="f8217" y="f8218"/>
                    </a:cxn>
                    <a:cxn ang="f4248">
                      <a:pos x="f8219" y="f8220"/>
                    </a:cxn>
                    <a:cxn ang="f4248">
                      <a:pos x="f8221" y="f8222"/>
                    </a:cxn>
                    <a:cxn ang="f4248">
                      <a:pos x="f8223" y="f8224"/>
                    </a:cxn>
                    <a:cxn ang="f4248">
                      <a:pos x="f8225" y="f8226"/>
                    </a:cxn>
                    <a:cxn ang="f4248">
                      <a:pos x="f8227" y="f8228"/>
                    </a:cxn>
                    <a:cxn ang="f4248">
                      <a:pos x="f8229" y="f8230"/>
                    </a:cxn>
                    <a:cxn ang="f4248">
                      <a:pos x="f8231" y="f8232"/>
                    </a:cxn>
                    <a:cxn ang="f4248">
                      <a:pos x="f8233" y="f8234"/>
                    </a:cxn>
                    <a:cxn ang="f4248">
                      <a:pos x="f8235" y="f8236"/>
                    </a:cxn>
                    <a:cxn ang="f4248">
                      <a:pos x="f8237" y="f8238"/>
                    </a:cxn>
                    <a:cxn ang="f4248">
                      <a:pos x="f8239" y="f8240"/>
                    </a:cxn>
                    <a:cxn ang="f4248">
                      <a:pos x="f8241" y="f8242"/>
                    </a:cxn>
                    <a:cxn ang="f4248">
                      <a:pos x="f8243" y="f8244"/>
                    </a:cxn>
                    <a:cxn ang="f4248">
                      <a:pos x="f8245" y="f8246"/>
                    </a:cxn>
                    <a:cxn ang="f4248">
                      <a:pos x="f8247" y="f8248"/>
                    </a:cxn>
                    <a:cxn ang="f4248">
                      <a:pos x="f8249" y="f8250"/>
                    </a:cxn>
                    <a:cxn ang="f4248">
                      <a:pos x="f8251" y="f8252"/>
                    </a:cxn>
                    <a:cxn ang="f4248">
                      <a:pos x="f8253" y="f8254"/>
                    </a:cxn>
                    <a:cxn ang="f4248">
                      <a:pos x="f8255" y="f8256"/>
                    </a:cxn>
                    <a:cxn ang="f4248">
                      <a:pos x="f8257" y="f8258"/>
                    </a:cxn>
                    <a:cxn ang="f4248">
                      <a:pos x="f8259" y="f8260"/>
                    </a:cxn>
                    <a:cxn ang="f4248">
                      <a:pos x="f8261" y="f8234"/>
                    </a:cxn>
                    <a:cxn ang="f4248">
                      <a:pos x="f8262" y="f8263"/>
                    </a:cxn>
                    <a:cxn ang="f4248">
                      <a:pos x="f8264" y="f8265"/>
                    </a:cxn>
                    <a:cxn ang="f4248">
                      <a:pos x="f8266" y="f8267"/>
                    </a:cxn>
                    <a:cxn ang="f4248">
                      <a:pos x="f8268" y="f8269"/>
                    </a:cxn>
                    <a:cxn ang="f4248">
                      <a:pos x="f8270" y="f8271"/>
                    </a:cxn>
                    <a:cxn ang="f4248">
                      <a:pos x="f8272" y="f8273"/>
                    </a:cxn>
                    <a:cxn ang="f4248">
                      <a:pos x="f8274" y="f8275"/>
                    </a:cxn>
                    <a:cxn ang="f4248">
                      <a:pos x="f8276" y="f8277"/>
                    </a:cxn>
                    <a:cxn ang="f4248">
                      <a:pos x="f8278" y="f8279"/>
                    </a:cxn>
                    <a:cxn ang="f4248">
                      <a:pos x="f8280" y="f8281"/>
                    </a:cxn>
                    <a:cxn ang="f4248">
                      <a:pos x="f8282" y="f8283"/>
                    </a:cxn>
                    <a:cxn ang="f4248">
                      <a:pos x="f8284" y="f8285"/>
                    </a:cxn>
                    <a:cxn ang="f4248">
                      <a:pos x="f8286" y="f8287"/>
                    </a:cxn>
                    <a:cxn ang="f4248">
                      <a:pos x="f8288" y="f8289"/>
                    </a:cxn>
                    <a:cxn ang="f4248">
                      <a:pos x="f8290" y="f8291"/>
                    </a:cxn>
                    <a:cxn ang="f4248">
                      <a:pos x="f8292" y="f8293"/>
                    </a:cxn>
                    <a:cxn ang="f4248">
                      <a:pos x="f8294" y="f8295"/>
                    </a:cxn>
                    <a:cxn ang="f4248">
                      <a:pos x="f8296" y="f8297"/>
                    </a:cxn>
                    <a:cxn ang="f4248">
                      <a:pos x="f8298" y="f8299"/>
                    </a:cxn>
                    <a:cxn ang="f4248">
                      <a:pos x="f8300" y="f8301"/>
                    </a:cxn>
                    <a:cxn ang="f4248">
                      <a:pos x="f8302" y="f8303"/>
                    </a:cxn>
                    <a:cxn ang="f4248">
                      <a:pos x="f8304" y="f8305"/>
                    </a:cxn>
                    <a:cxn ang="f4248">
                      <a:pos x="f8306" y="f8307"/>
                    </a:cxn>
                    <a:cxn ang="f4248">
                      <a:pos x="f8308" y="f8309"/>
                    </a:cxn>
                    <a:cxn ang="f4248">
                      <a:pos x="f8310" y="f8311"/>
                    </a:cxn>
                    <a:cxn ang="f4248">
                      <a:pos x="f8312" y="f8313"/>
                    </a:cxn>
                    <a:cxn ang="f4248">
                      <a:pos x="f8314" y="f8315"/>
                    </a:cxn>
                    <a:cxn ang="f4248">
                      <a:pos x="f8316" y="f8317"/>
                    </a:cxn>
                    <a:cxn ang="f4248">
                      <a:pos x="f8318" y="f8319"/>
                    </a:cxn>
                    <a:cxn ang="f4248">
                      <a:pos x="f8320" y="f8321"/>
                    </a:cxn>
                    <a:cxn ang="f4248">
                      <a:pos x="f8322" y="f8323"/>
                    </a:cxn>
                    <a:cxn ang="f4248">
                      <a:pos x="f8324" y="f8325"/>
                    </a:cxn>
                    <a:cxn ang="f4248">
                      <a:pos x="f8326" y="f8327"/>
                    </a:cxn>
                    <a:cxn ang="f4248">
                      <a:pos x="f8328" y="f8329"/>
                    </a:cxn>
                    <a:cxn ang="f4248">
                      <a:pos x="f8330" y="f8331"/>
                    </a:cxn>
                    <a:cxn ang="f4248">
                      <a:pos x="f8332" y="f8333"/>
                    </a:cxn>
                    <a:cxn ang="f4248">
                      <a:pos x="f8334" y="f8335"/>
                    </a:cxn>
                    <a:cxn ang="f4248">
                      <a:pos x="f8336" y="f8337"/>
                    </a:cxn>
                    <a:cxn ang="f4248">
                      <a:pos x="f8338" y="f8339"/>
                    </a:cxn>
                    <a:cxn ang="f4248">
                      <a:pos x="f8340" y="f8341"/>
                    </a:cxn>
                    <a:cxn ang="f4248">
                      <a:pos x="f8342" y="f8343"/>
                    </a:cxn>
                    <a:cxn ang="f4248">
                      <a:pos x="f8344" y="f8345"/>
                    </a:cxn>
                    <a:cxn ang="f4248">
                      <a:pos x="f8346" y="f8347"/>
                    </a:cxn>
                    <a:cxn ang="f4248">
                      <a:pos x="f8348" y="f8349"/>
                    </a:cxn>
                    <a:cxn ang="f4248">
                      <a:pos x="f8350" y="f8351"/>
                    </a:cxn>
                    <a:cxn ang="f4248">
                      <a:pos x="f8352" y="f8353"/>
                    </a:cxn>
                    <a:cxn ang="f4248">
                      <a:pos x="f8354" y="f8355"/>
                    </a:cxn>
                    <a:cxn ang="f4248">
                      <a:pos x="f8356" y="f8357"/>
                    </a:cxn>
                    <a:cxn ang="f4248">
                      <a:pos x="f8358" y="f8359"/>
                    </a:cxn>
                    <a:cxn ang="f4248">
                      <a:pos x="f8360" y="f8361"/>
                    </a:cxn>
                    <a:cxn ang="f4248">
                      <a:pos x="f8362" y="f8363"/>
                    </a:cxn>
                    <a:cxn ang="f4248">
                      <a:pos x="f8364" y="f8365"/>
                    </a:cxn>
                    <a:cxn ang="f4248">
                      <a:pos x="f8366" y="f8367"/>
                    </a:cxn>
                    <a:cxn ang="f4248">
                      <a:pos x="f8368" y="f8369"/>
                    </a:cxn>
                    <a:cxn ang="f4248">
                      <a:pos x="f8370" y="f8371"/>
                    </a:cxn>
                    <a:cxn ang="f4248">
                      <a:pos x="f8372" y="f8373"/>
                    </a:cxn>
                    <a:cxn ang="f4248">
                      <a:pos x="f8374" y="f8375"/>
                    </a:cxn>
                    <a:cxn ang="f4248">
                      <a:pos x="f8376" y="f8377"/>
                    </a:cxn>
                    <a:cxn ang="f4248">
                      <a:pos x="f8378" y="f8379"/>
                    </a:cxn>
                    <a:cxn ang="f4248">
                      <a:pos x="f8380" y="f8381"/>
                    </a:cxn>
                    <a:cxn ang="f4248">
                      <a:pos x="f8382" y="f8383"/>
                    </a:cxn>
                    <a:cxn ang="f4248">
                      <a:pos x="f8384" y="f8385"/>
                    </a:cxn>
                    <a:cxn ang="f4248">
                      <a:pos x="f8386" y="f8387"/>
                    </a:cxn>
                    <a:cxn ang="f4248">
                      <a:pos x="f8388" y="f8389"/>
                    </a:cxn>
                    <a:cxn ang="f4248">
                      <a:pos x="f8390" y="f8391"/>
                    </a:cxn>
                    <a:cxn ang="f4248">
                      <a:pos x="f8392" y="f8393"/>
                    </a:cxn>
                    <a:cxn ang="f4248">
                      <a:pos x="f8394" y="f8395"/>
                    </a:cxn>
                    <a:cxn ang="f4248">
                      <a:pos x="f8396" y="f8397"/>
                    </a:cxn>
                    <a:cxn ang="f4248">
                      <a:pos x="f8398" y="f8399"/>
                    </a:cxn>
                    <a:cxn ang="f4248">
                      <a:pos x="f8400" y="f8401"/>
                    </a:cxn>
                    <a:cxn ang="f4248">
                      <a:pos x="f8402" y="f8403"/>
                    </a:cxn>
                    <a:cxn ang="f4248">
                      <a:pos x="f8404" y="f8405"/>
                    </a:cxn>
                    <a:cxn ang="f4248">
                      <a:pos x="f8406" y="f8407"/>
                    </a:cxn>
                    <a:cxn ang="f4248">
                      <a:pos x="f8408" y="f8409"/>
                    </a:cxn>
                    <a:cxn ang="f4248">
                      <a:pos x="f8410" y="f8411"/>
                    </a:cxn>
                    <a:cxn ang="f4248">
                      <a:pos x="f8412" y="f8413"/>
                    </a:cxn>
                    <a:cxn ang="f4248">
                      <a:pos x="f8414" y="f8415"/>
                    </a:cxn>
                    <a:cxn ang="f4248">
                      <a:pos x="f8416" y="f8417"/>
                    </a:cxn>
                    <a:cxn ang="f4248">
                      <a:pos x="f8418" y="f8419"/>
                    </a:cxn>
                    <a:cxn ang="f4248">
                      <a:pos x="f8420" y="f8421"/>
                    </a:cxn>
                    <a:cxn ang="f4248">
                      <a:pos x="f8422" y="f8423"/>
                    </a:cxn>
                    <a:cxn ang="f4248">
                      <a:pos x="f8420" y="f8421"/>
                    </a:cxn>
                  </a:cxnLst>
                  <a:rect l="f7031" t="f7034" r="f7032" b="f7033"/>
                  <a:pathLst>
                    <a:path w="3601062" h="2726050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lnTo>
                        <a:pt x="f16" y="f17"/>
                      </a:lnTo>
                      <a:cubicBezTo>
                        <a:pt x="f18" y="f19"/>
                        <a:pt x="f20" y="f21"/>
                        <a:pt x="f22" y="f23"/>
                      </a:cubicBezTo>
                      <a:cubicBezTo>
                        <a:pt x="f24" y="f25"/>
                        <a:pt x="f26" y="f27"/>
                        <a:pt x="f28" y="f29"/>
                      </a:cubicBezTo>
                      <a:cubicBezTo>
                        <a:pt x="f26" y="f27"/>
                        <a:pt x="f30" y="f31"/>
                        <a:pt x="f32" y="f33"/>
                      </a:cubicBezTo>
                      <a:lnTo>
                        <a:pt x="f34" y="f35"/>
                      </a:lnTo>
                      <a:cubicBezTo>
                        <a:pt x="f36" y="f37"/>
                        <a:pt x="f38" y="f39"/>
                        <a:pt x="f40" y="f41"/>
                      </a:cubicBezTo>
                      <a:cubicBezTo>
                        <a:pt x="f42" y="f43"/>
                        <a:pt x="f44" y="f45"/>
                        <a:pt x="f46" y="f47"/>
                      </a:cubicBezTo>
                      <a:lnTo>
                        <a:pt x="f48" y="f49"/>
                      </a:lnTo>
                      <a:cubicBezTo>
                        <a:pt x="f50" y="f51"/>
                        <a:pt x="f52" y="f53"/>
                        <a:pt x="f54" y="f55"/>
                      </a:cubicBezTo>
                      <a:lnTo>
                        <a:pt x="f56" y="f57"/>
                      </a:lnTo>
                      <a:cubicBezTo>
                        <a:pt x="f58" y="f59"/>
                        <a:pt x="f60" y="f61"/>
                        <a:pt x="f62" y="f63"/>
                      </a:cubicBezTo>
                      <a:cubicBezTo>
                        <a:pt x="f64" y="f65"/>
                        <a:pt x="f66" y="f67"/>
                        <a:pt x="f68" y="f69"/>
                      </a:cubicBezTo>
                      <a:cubicBezTo>
                        <a:pt x="f70" y="f71"/>
                        <a:pt x="f72" y="f73"/>
                        <a:pt x="f74" y="f75"/>
                      </a:cubicBezTo>
                      <a:cubicBezTo>
                        <a:pt x="f76" y="f77"/>
                        <a:pt x="f78" y="f79"/>
                        <a:pt x="f80" y="f81"/>
                      </a:cubicBezTo>
                      <a:lnTo>
                        <a:pt x="f82" y="f83"/>
                      </a:lnTo>
                      <a:cubicBezTo>
                        <a:pt x="f84" y="f85"/>
                        <a:pt x="f86" y="f87"/>
                        <a:pt x="f88" y="f89"/>
                      </a:cubicBezTo>
                      <a:cubicBezTo>
                        <a:pt x="f90" y="f91"/>
                        <a:pt x="f92" y="f93"/>
                        <a:pt x="f94" y="f95"/>
                      </a:cubicBezTo>
                      <a:cubicBezTo>
                        <a:pt x="f94" y="f96"/>
                        <a:pt x="f97" y="f98"/>
                        <a:pt x="f99" y="f100"/>
                      </a:cubicBezTo>
                      <a:cubicBezTo>
                        <a:pt x="f101" y="f102"/>
                        <a:pt x="f103" y="f104"/>
                        <a:pt x="f105" y="f106"/>
                      </a:cubicBezTo>
                      <a:lnTo>
                        <a:pt x="f107" y="f108"/>
                      </a:lnTo>
                      <a:cubicBezTo>
                        <a:pt x="f109" y="f110"/>
                        <a:pt x="f111" y="f112"/>
                        <a:pt x="f113" y="f114"/>
                      </a:cubicBezTo>
                      <a:lnTo>
                        <a:pt x="f115" y="f116"/>
                      </a:lnTo>
                      <a:cubicBezTo>
                        <a:pt x="f117" y="f118"/>
                        <a:pt x="f119" y="f120"/>
                        <a:pt x="f121" y="f122"/>
                      </a:cubicBezTo>
                      <a:cubicBezTo>
                        <a:pt x="f123" y="f124"/>
                        <a:pt x="f125" y="f126"/>
                        <a:pt x="f127" y="f128"/>
                      </a:cubicBezTo>
                      <a:lnTo>
                        <a:pt x="f129" y="f130"/>
                      </a:lnTo>
                      <a:cubicBezTo>
                        <a:pt x="f131" y="f132"/>
                        <a:pt x="f133" y="f134"/>
                        <a:pt x="f135" y="f136"/>
                      </a:cubicBezTo>
                      <a:cubicBezTo>
                        <a:pt x="f137" y="f138"/>
                        <a:pt x="f139" y="f140"/>
                        <a:pt x="f141" y="f142"/>
                      </a:cubicBezTo>
                      <a:cubicBezTo>
                        <a:pt x="f143" y="f144"/>
                        <a:pt x="f145" y="f146"/>
                        <a:pt x="f147" y="f148"/>
                      </a:cubicBezTo>
                      <a:cubicBezTo>
                        <a:pt x="f149" y="f150"/>
                        <a:pt x="f151" y="f152"/>
                        <a:pt x="f153" y="f154"/>
                      </a:cubicBezTo>
                      <a:cubicBezTo>
                        <a:pt x="f155" y="f156"/>
                        <a:pt x="f157" y="f158"/>
                        <a:pt x="f159" y="f160"/>
                      </a:cubicBezTo>
                      <a:cubicBezTo>
                        <a:pt x="f161" y="f162"/>
                        <a:pt x="f163" y="f164"/>
                        <a:pt x="f165" y="f166"/>
                      </a:cubicBezTo>
                      <a:lnTo>
                        <a:pt x="f167" y="f168"/>
                      </a:lnTo>
                      <a:cubicBezTo>
                        <a:pt x="f169" y="f170"/>
                        <a:pt x="f171" y="f172"/>
                        <a:pt x="f173" y="f174"/>
                      </a:cubicBezTo>
                      <a:cubicBezTo>
                        <a:pt x="f175" y="f176"/>
                        <a:pt x="f177" y="f178"/>
                        <a:pt x="f179" y="f180"/>
                      </a:cubicBezTo>
                      <a:lnTo>
                        <a:pt x="f179" y="f180"/>
                      </a:lnTo>
                      <a:cubicBezTo>
                        <a:pt x="f181" y="f182"/>
                        <a:pt x="f183" y="f184"/>
                        <a:pt x="f185" y="f186"/>
                      </a:cubicBezTo>
                      <a:lnTo>
                        <a:pt x="f185" y="f187"/>
                      </a:lnTo>
                      <a:cubicBezTo>
                        <a:pt x="f188" y="f189"/>
                        <a:pt x="f190" y="f25"/>
                        <a:pt x="f191" y="f192"/>
                      </a:cubicBezTo>
                      <a:lnTo>
                        <a:pt x="f193" y="f194"/>
                      </a:lnTo>
                      <a:cubicBezTo>
                        <a:pt x="f195" y="f196"/>
                        <a:pt x="f197" y="f198"/>
                        <a:pt x="f199" y="f200"/>
                      </a:cubicBezTo>
                      <a:lnTo>
                        <a:pt x="f201" y="f202"/>
                      </a:lnTo>
                      <a:cubicBezTo>
                        <a:pt x="f203" y="f204"/>
                        <a:pt x="f205" y="f206"/>
                        <a:pt x="f207" y="f208"/>
                      </a:cubicBezTo>
                      <a:lnTo>
                        <a:pt x="f209" y="f210"/>
                      </a:lnTo>
                      <a:cubicBezTo>
                        <a:pt x="f66" y="f211"/>
                        <a:pt x="f212" y="f213"/>
                        <a:pt x="f214" y="f215"/>
                      </a:cubicBezTo>
                      <a:lnTo>
                        <a:pt x="f216" y="f217"/>
                      </a:lnTo>
                      <a:cubicBezTo>
                        <a:pt x="f218" y="f219"/>
                        <a:pt x="f220" y="f221"/>
                        <a:pt x="f222" y="f223"/>
                      </a:cubicBezTo>
                      <a:cubicBezTo>
                        <a:pt x="f224" y="f225"/>
                        <a:pt x="f226" y="f227"/>
                        <a:pt x="f228" y="f227"/>
                      </a:cubicBezTo>
                      <a:cubicBezTo>
                        <a:pt x="f229" y="f227"/>
                        <a:pt x="f230" y="f231"/>
                        <a:pt x="f232" y="f233"/>
                      </a:cubicBezTo>
                      <a:cubicBezTo>
                        <a:pt x="f234" y="f235"/>
                        <a:pt x="f236" y="f237"/>
                        <a:pt x="f238" y="f239"/>
                      </a:cubicBezTo>
                      <a:lnTo>
                        <a:pt x="f240" y="f241"/>
                      </a:lnTo>
                      <a:cubicBezTo>
                        <a:pt x="f242" y="f243"/>
                        <a:pt x="f244" y="f245"/>
                        <a:pt x="f246" y="f247"/>
                      </a:cubicBezTo>
                      <a:cubicBezTo>
                        <a:pt x="f248" y="f249"/>
                        <a:pt x="f250" y="f251"/>
                        <a:pt x="f252" y="f253"/>
                      </a:cubicBezTo>
                      <a:cubicBezTo>
                        <a:pt x="f254" y="f255"/>
                        <a:pt x="f256" y="f257"/>
                        <a:pt x="f258" y="f259"/>
                      </a:cubicBezTo>
                      <a:lnTo>
                        <a:pt x="f260" y="f261"/>
                      </a:lnTo>
                      <a:cubicBezTo>
                        <a:pt x="f262" y="f263"/>
                        <a:pt x="f264" y="f265"/>
                        <a:pt x="f266" y="f267"/>
                      </a:cubicBezTo>
                      <a:cubicBezTo>
                        <a:pt x="f268" y="f269"/>
                        <a:pt x="f270" y="f271"/>
                        <a:pt x="f272" y="f273"/>
                      </a:cubicBezTo>
                      <a:lnTo>
                        <a:pt x="f274" y="f275"/>
                      </a:lnTo>
                      <a:cubicBezTo>
                        <a:pt x="f276" y="f277"/>
                        <a:pt x="f278" y="f279"/>
                        <a:pt x="f280" y="f281"/>
                      </a:cubicBezTo>
                      <a:lnTo>
                        <a:pt x="f282" y="f283"/>
                      </a:lnTo>
                      <a:cubicBezTo>
                        <a:pt x="f284" y="f285"/>
                        <a:pt x="f286" y="f287"/>
                        <a:pt x="f288" y="f289"/>
                      </a:cubicBezTo>
                      <a:lnTo>
                        <a:pt x="f290" y="f291"/>
                      </a:lnTo>
                      <a:cubicBezTo>
                        <a:pt x="f292" y="f293"/>
                        <a:pt x="f294" y="f295"/>
                        <a:pt x="f296" y="f297"/>
                      </a:cubicBezTo>
                      <a:lnTo>
                        <a:pt x="f298" y="f299"/>
                      </a:lnTo>
                      <a:cubicBezTo>
                        <a:pt x="f300" y="f301"/>
                        <a:pt x="f302" y="f303"/>
                        <a:pt x="f304" y="f305"/>
                      </a:cubicBezTo>
                      <a:lnTo>
                        <a:pt x="f302" y="f306"/>
                      </a:lnTo>
                      <a:lnTo>
                        <a:pt x="f307" y="f308"/>
                      </a:lnTo>
                      <a:cubicBezTo>
                        <a:pt x="f309" y="f310"/>
                        <a:pt x="f311" y="f312"/>
                        <a:pt x="f313" y="f314"/>
                      </a:cubicBezTo>
                      <a:lnTo>
                        <a:pt x="f315" y="f316"/>
                      </a:lnTo>
                      <a:cubicBezTo>
                        <a:pt x="f317" y="f318"/>
                        <a:pt x="f319" y="f320"/>
                        <a:pt x="f321" y="f322"/>
                      </a:cubicBezTo>
                      <a:lnTo>
                        <a:pt x="f323" y="f324"/>
                      </a:lnTo>
                      <a:cubicBezTo>
                        <a:pt x="f325" y="f326"/>
                        <a:pt x="f327" y="f328"/>
                        <a:pt x="f329" y="f330"/>
                      </a:cubicBezTo>
                      <a:cubicBezTo>
                        <a:pt x="f331" y="f332"/>
                        <a:pt x="f333" y="f334"/>
                        <a:pt x="f335" y="f336"/>
                      </a:cubicBezTo>
                      <a:lnTo>
                        <a:pt x="f337" y="f338"/>
                      </a:lnTo>
                      <a:cubicBezTo>
                        <a:pt x="f339" y="f340"/>
                        <a:pt x="f341" y="f342"/>
                        <a:pt x="f343" y="f344"/>
                      </a:cubicBezTo>
                      <a:lnTo>
                        <a:pt x="f345" y="f346"/>
                      </a:lnTo>
                      <a:lnTo>
                        <a:pt x="f347" y="f348"/>
                      </a:lnTo>
                      <a:cubicBezTo>
                        <a:pt x="f349" y="f350"/>
                        <a:pt x="f351" y="f352"/>
                        <a:pt x="f353" y="f354"/>
                      </a:cubicBezTo>
                      <a:cubicBezTo>
                        <a:pt x="f355" y="f356"/>
                        <a:pt x="f357" y="f358"/>
                        <a:pt x="f359" y="f360"/>
                      </a:cubicBezTo>
                      <a:lnTo>
                        <a:pt x="f361" y="f362"/>
                      </a:lnTo>
                      <a:cubicBezTo>
                        <a:pt x="f363" y="f364"/>
                        <a:pt x="f365" y="f366"/>
                        <a:pt x="f367" y="f368"/>
                      </a:cubicBezTo>
                      <a:lnTo>
                        <a:pt x="f369" y="f370"/>
                      </a:lnTo>
                      <a:cubicBezTo>
                        <a:pt x="f371" y="f372"/>
                        <a:pt x="f373" y="f374"/>
                        <a:pt x="f375" y="f376"/>
                      </a:cubicBezTo>
                      <a:lnTo>
                        <a:pt x="f377" y="f378"/>
                      </a:lnTo>
                      <a:cubicBezTo>
                        <a:pt x="f379" y="f380"/>
                        <a:pt x="f381" y="f382"/>
                        <a:pt x="f383" y="f384"/>
                      </a:cubicBezTo>
                      <a:lnTo>
                        <a:pt x="f385" y="f386"/>
                      </a:lnTo>
                      <a:lnTo>
                        <a:pt x="f387" y="f388"/>
                      </a:lnTo>
                      <a:cubicBezTo>
                        <a:pt x="f389" y="f390"/>
                        <a:pt x="f391" y="f392"/>
                        <a:pt x="f393" y="f394"/>
                      </a:cubicBezTo>
                      <a:lnTo>
                        <a:pt x="f395" y="f396"/>
                      </a:lnTo>
                      <a:cubicBezTo>
                        <a:pt x="f397" y="f398"/>
                        <a:pt x="f399" y="f400"/>
                        <a:pt x="f401" y="f402"/>
                      </a:cubicBezTo>
                      <a:cubicBezTo>
                        <a:pt x="f403" y="f404"/>
                        <a:pt x="f405" y="f406"/>
                        <a:pt x="f407" y="f408"/>
                      </a:cubicBezTo>
                      <a:cubicBezTo>
                        <a:pt x="f409" y="f410"/>
                        <a:pt x="f411" y="f412"/>
                        <a:pt x="f413" y="f414"/>
                      </a:cubicBezTo>
                      <a:lnTo>
                        <a:pt x="f415" y="f416"/>
                      </a:lnTo>
                      <a:cubicBezTo>
                        <a:pt x="f417" y="f418"/>
                        <a:pt x="f419" y="f420"/>
                        <a:pt x="f421" y="f422"/>
                      </a:cubicBezTo>
                      <a:cubicBezTo>
                        <a:pt x="f423" y="f424"/>
                        <a:pt x="f425" y="f338"/>
                        <a:pt x="f426" y="f427"/>
                      </a:cubicBezTo>
                      <a:cubicBezTo>
                        <a:pt x="f428" y="f429"/>
                        <a:pt x="f430" y="f431"/>
                        <a:pt x="f313" y="f432"/>
                      </a:cubicBezTo>
                      <a:lnTo>
                        <a:pt x="f425" y="f433"/>
                      </a:lnTo>
                      <a:lnTo>
                        <a:pt x="f434" y="f435"/>
                      </a:lnTo>
                      <a:cubicBezTo>
                        <a:pt x="f436" y="f437"/>
                        <a:pt x="f438" y="f439"/>
                        <a:pt x="f440" y="f441"/>
                      </a:cubicBezTo>
                      <a:cubicBezTo>
                        <a:pt x="f442" y="f443"/>
                        <a:pt x="f444" y="f445"/>
                        <a:pt x="f446" y="f447"/>
                      </a:cubicBezTo>
                      <a:lnTo>
                        <a:pt x="f448" y="f449"/>
                      </a:lnTo>
                      <a:cubicBezTo>
                        <a:pt x="f450" y="f451"/>
                        <a:pt x="f452" y="f453"/>
                        <a:pt x="f454" y="f455"/>
                      </a:cubicBezTo>
                      <a:lnTo>
                        <a:pt x="f456" y="f457"/>
                      </a:lnTo>
                      <a:lnTo>
                        <a:pt x="f458" y="f459"/>
                      </a:lnTo>
                      <a:cubicBezTo>
                        <a:pt x="f460" y="f461"/>
                        <a:pt x="f462" y="f463"/>
                        <a:pt x="f464" y="f463"/>
                      </a:cubicBezTo>
                      <a:cubicBezTo>
                        <a:pt x="f465" y="f463"/>
                        <a:pt x="f466" y="f463"/>
                        <a:pt x="f467" y="f463"/>
                      </a:cubicBezTo>
                      <a:lnTo>
                        <a:pt x="f468" y="f469"/>
                      </a:lnTo>
                      <a:cubicBezTo>
                        <a:pt x="f470" y="f471"/>
                        <a:pt x="f472" y="f473"/>
                        <a:pt x="f474" y="f475"/>
                      </a:cubicBezTo>
                      <a:lnTo>
                        <a:pt x="f476" y="f477"/>
                      </a:lnTo>
                      <a:lnTo>
                        <a:pt x="f478" y="f479"/>
                      </a:lnTo>
                      <a:cubicBezTo>
                        <a:pt x="f480" y="f322"/>
                        <a:pt x="f481" y="f482"/>
                        <a:pt x="f483" y="f484"/>
                      </a:cubicBezTo>
                      <a:lnTo>
                        <a:pt x="f485" y="f486"/>
                      </a:lnTo>
                      <a:cubicBezTo>
                        <a:pt x="f487" y="f488"/>
                        <a:pt x="f489" y="f490"/>
                        <a:pt x="f491" y="f492"/>
                      </a:cubicBezTo>
                      <a:lnTo>
                        <a:pt x="f493" y="f494"/>
                      </a:lnTo>
                      <a:lnTo>
                        <a:pt x="f495" y="f496"/>
                      </a:lnTo>
                      <a:cubicBezTo>
                        <a:pt x="f497" y="f498"/>
                        <a:pt x="f499" y="f500"/>
                        <a:pt x="f501" y="f502"/>
                      </a:cubicBezTo>
                      <a:lnTo>
                        <a:pt x="f503" y="f504"/>
                      </a:lnTo>
                      <a:cubicBezTo>
                        <a:pt x="f505" y="f506"/>
                        <a:pt x="f507" y="f508"/>
                        <a:pt x="f509" y="f510"/>
                      </a:cubicBezTo>
                      <a:lnTo>
                        <a:pt x="f511" y="f512"/>
                      </a:lnTo>
                      <a:lnTo>
                        <a:pt x="f513" y="f514"/>
                      </a:lnTo>
                      <a:cubicBezTo>
                        <a:pt x="f515" y="f514"/>
                        <a:pt x="f516" y="f517"/>
                        <a:pt x="f518" y="f519"/>
                      </a:cubicBezTo>
                      <a:cubicBezTo>
                        <a:pt x="f520" y="f521"/>
                        <a:pt x="f522" y="f523"/>
                        <a:pt x="f524" y="f525"/>
                      </a:cubicBezTo>
                      <a:cubicBezTo>
                        <a:pt x="f526" y="f527"/>
                        <a:pt x="f528" y="f529"/>
                        <a:pt x="f530" y="f531"/>
                      </a:cubicBezTo>
                      <a:cubicBezTo>
                        <a:pt x="f532" y="f533"/>
                        <a:pt x="f534" y="f535"/>
                        <a:pt x="f536" y="f537"/>
                      </a:cubicBezTo>
                      <a:lnTo>
                        <a:pt x="f538" y="f539"/>
                      </a:lnTo>
                      <a:cubicBezTo>
                        <a:pt x="f540" y="f541"/>
                        <a:pt x="f542" y="f543"/>
                        <a:pt x="f544" y="f545"/>
                      </a:cubicBezTo>
                      <a:lnTo>
                        <a:pt x="f546" y="f547"/>
                      </a:lnTo>
                      <a:cubicBezTo>
                        <a:pt x="f548" y="f549"/>
                        <a:pt x="f550" y="f551"/>
                        <a:pt x="f552" y="f553"/>
                      </a:cubicBezTo>
                      <a:lnTo>
                        <a:pt x="f554" y="f555"/>
                      </a:lnTo>
                      <a:cubicBezTo>
                        <a:pt x="f556" y="f557"/>
                        <a:pt x="f558" y="f559"/>
                        <a:pt x="f560" y="f561"/>
                      </a:cubicBezTo>
                      <a:lnTo>
                        <a:pt x="f562" y="f563"/>
                      </a:lnTo>
                      <a:cubicBezTo>
                        <a:pt x="f564" y="f565"/>
                        <a:pt x="f566" y="f567"/>
                        <a:pt x="f568" y="f569"/>
                      </a:cubicBezTo>
                      <a:lnTo>
                        <a:pt x="f570" y="f571"/>
                      </a:lnTo>
                      <a:cubicBezTo>
                        <a:pt x="f572" y="f573"/>
                        <a:pt x="f574" y="f575"/>
                        <a:pt x="f576" y="f577"/>
                      </a:cubicBezTo>
                      <a:cubicBezTo>
                        <a:pt x="f578" y="f579"/>
                        <a:pt x="f580" y="f581"/>
                        <a:pt x="f582" y="f583"/>
                      </a:cubicBezTo>
                      <a:lnTo>
                        <a:pt x="f584" y="f585"/>
                      </a:lnTo>
                      <a:cubicBezTo>
                        <a:pt x="f586" y="f587"/>
                        <a:pt x="f588" y="f589"/>
                        <a:pt x="f590" y="f591"/>
                      </a:cubicBezTo>
                      <a:lnTo>
                        <a:pt x="f592" y="f593"/>
                      </a:lnTo>
                      <a:cubicBezTo>
                        <a:pt x="f594" y="f595"/>
                        <a:pt x="f596" y="f597"/>
                        <a:pt x="f598" y="f599"/>
                      </a:cubicBezTo>
                      <a:lnTo>
                        <a:pt x="f600" y="f601"/>
                      </a:lnTo>
                      <a:cubicBezTo>
                        <a:pt x="f602" y="f603"/>
                        <a:pt x="f604" y="f605"/>
                        <a:pt x="f606" y="f607"/>
                      </a:cubicBezTo>
                      <a:cubicBezTo>
                        <a:pt x="f608" y="f609"/>
                        <a:pt x="f610" y="f611"/>
                        <a:pt x="f612" y="f613"/>
                      </a:cubicBezTo>
                      <a:lnTo>
                        <a:pt x="f614" y="f615"/>
                      </a:lnTo>
                      <a:cubicBezTo>
                        <a:pt x="f616" y="f617"/>
                        <a:pt x="f618" y="f619"/>
                        <a:pt x="f620" y="f621"/>
                      </a:cubicBezTo>
                      <a:lnTo>
                        <a:pt x="f622" y="f623"/>
                      </a:lnTo>
                      <a:cubicBezTo>
                        <a:pt x="f624" y="f625"/>
                        <a:pt x="f626" y="f627"/>
                        <a:pt x="f628" y="f629"/>
                      </a:cubicBezTo>
                      <a:cubicBezTo>
                        <a:pt x="f630" y="f631"/>
                        <a:pt x="f632" y="f633"/>
                        <a:pt x="f634" y="f635"/>
                      </a:cubicBezTo>
                      <a:lnTo>
                        <a:pt x="f636" y="f637"/>
                      </a:lnTo>
                      <a:cubicBezTo>
                        <a:pt x="f638" y="f639"/>
                        <a:pt x="f640" y="f641"/>
                        <a:pt x="f642" y="f643"/>
                      </a:cubicBezTo>
                      <a:lnTo>
                        <a:pt x="f644" y="f645"/>
                      </a:lnTo>
                      <a:cubicBezTo>
                        <a:pt x="f646" y="f647"/>
                        <a:pt x="f648" y="f649"/>
                        <a:pt x="f650" y="f651"/>
                      </a:cubicBezTo>
                      <a:lnTo>
                        <a:pt x="f652" y="f653"/>
                      </a:lnTo>
                      <a:cubicBezTo>
                        <a:pt x="f654" y="f655"/>
                        <a:pt x="f656" y="f657"/>
                        <a:pt x="f658" y="f659"/>
                      </a:cubicBezTo>
                      <a:lnTo>
                        <a:pt x="f660" y="f661"/>
                      </a:lnTo>
                      <a:cubicBezTo>
                        <a:pt x="f662" y="f663"/>
                        <a:pt x="f664" y="f665"/>
                        <a:pt x="f666" y="f667"/>
                      </a:cubicBezTo>
                      <a:lnTo>
                        <a:pt x="f668" y="f669"/>
                      </a:lnTo>
                      <a:cubicBezTo>
                        <a:pt x="f670" y="f671"/>
                        <a:pt x="f672" y="f673"/>
                        <a:pt x="f664" y="f674"/>
                      </a:cubicBezTo>
                      <a:lnTo>
                        <a:pt x="f675" y="f676"/>
                      </a:lnTo>
                      <a:cubicBezTo>
                        <a:pt x="f677" y="f678"/>
                        <a:pt x="f679" y="f680"/>
                        <a:pt x="f681" y="f682"/>
                      </a:cubicBezTo>
                      <a:lnTo>
                        <a:pt x="f683" y="f684"/>
                      </a:lnTo>
                      <a:cubicBezTo>
                        <a:pt x="f685" y="f686"/>
                        <a:pt x="f687" y="f688"/>
                        <a:pt x="f689" y="f690"/>
                      </a:cubicBezTo>
                      <a:lnTo>
                        <a:pt x="f691" y="f692"/>
                      </a:lnTo>
                      <a:cubicBezTo>
                        <a:pt x="f693" y="f694"/>
                        <a:pt x="f689" y="f695"/>
                        <a:pt x="f696" y="f697"/>
                      </a:cubicBezTo>
                      <a:lnTo>
                        <a:pt x="f698" y="f699"/>
                      </a:lnTo>
                      <a:cubicBezTo>
                        <a:pt x="f700" y="f701"/>
                        <a:pt x="f702" y="f703"/>
                        <a:pt x="f704" y="f705"/>
                      </a:cubicBezTo>
                      <a:lnTo>
                        <a:pt x="f706" y="f707"/>
                      </a:lnTo>
                      <a:cubicBezTo>
                        <a:pt x="f708" y="f709"/>
                        <a:pt x="f710" y="f711"/>
                        <a:pt x="f712" y="f713"/>
                      </a:cubicBezTo>
                      <a:lnTo>
                        <a:pt x="f714" y="f715"/>
                      </a:lnTo>
                      <a:cubicBezTo>
                        <a:pt x="f716" y="f717"/>
                        <a:pt x="f718" y="f719"/>
                        <a:pt x="f720" y="f721"/>
                      </a:cubicBezTo>
                      <a:lnTo>
                        <a:pt x="f722" y="f723"/>
                      </a:lnTo>
                      <a:cubicBezTo>
                        <a:pt x="f724" y="f725"/>
                        <a:pt x="f726" y="f727"/>
                        <a:pt x="f728" y="f729"/>
                      </a:cubicBezTo>
                      <a:lnTo>
                        <a:pt x="f730" y="f731"/>
                      </a:lnTo>
                      <a:cubicBezTo>
                        <a:pt x="f732" y="f733"/>
                        <a:pt x="f734" y="f735"/>
                        <a:pt x="f736" y="f737"/>
                      </a:cubicBezTo>
                      <a:lnTo>
                        <a:pt x="f738" y="f739"/>
                      </a:lnTo>
                      <a:cubicBezTo>
                        <a:pt x="f740" y="f741"/>
                        <a:pt x="f742" y="f743"/>
                        <a:pt x="f744" y="f745"/>
                      </a:cubicBezTo>
                      <a:lnTo>
                        <a:pt x="f746" y="f747"/>
                      </a:lnTo>
                      <a:cubicBezTo>
                        <a:pt x="f748" y="f749"/>
                        <a:pt x="f750" y="f751"/>
                        <a:pt x="f752" y="f753"/>
                      </a:cubicBezTo>
                      <a:cubicBezTo>
                        <a:pt x="f754" y="f755"/>
                        <a:pt x="f756" y="f757"/>
                        <a:pt x="f758" y="f759"/>
                      </a:cubicBezTo>
                      <a:lnTo>
                        <a:pt x="f760" y="f761"/>
                      </a:lnTo>
                      <a:cubicBezTo>
                        <a:pt x="f762" y="f763"/>
                        <a:pt x="f764" y="f765"/>
                        <a:pt x="f766" y="f767"/>
                      </a:cubicBezTo>
                      <a:cubicBezTo>
                        <a:pt x="f768" y="f769"/>
                        <a:pt x="f770" y="f771"/>
                        <a:pt x="f772" y="f773"/>
                      </a:cubicBezTo>
                      <a:lnTo>
                        <a:pt x="f774" y="f775"/>
                      </a:lnTo>
                      <a:cubicBezTo>
                        <a:pt x="f776" y="f777"/>
                        <a:pt x="f778" y="f779"/>
                        <a:pt x="f780" y="f781"/>
                      </a:cubicBezTo>
                      <a:lnTo>
                        <a:pt x="f782" y="f783"/>
                      </a:lnTo>
                      <a:cubicBezTo>
                        <a:pt x="f784" y="f785"/>
                        <a:pt x="f786" y="f787"/>
                        <a:pt x="f788" y="f789"/>
                      </a:cubicBezTo>
                      <a:cubicBezTo>
                        <a:pt x="f788" y="f789"/>
                        <a:pt x="f790" y="f791"/>
                        <a:pt x="f792" y="f793"/>
                      </a:cubicBezTo>
                      <a:cubicBezTo>
                        <a:pt x="f794" y="f795"/>
                        <a:pt x="f796" y="f797"/>
                        <a:pt x="f796" y="f797"/>
                      </a:cubicBezTo>
                      <a:cubicBezTo>
                        <a:pt x="f798" y="f799"/>
                        <a:pt x="f800" y="f801"/>
                        <a:pt x="f802" y="f803"/>
                      </a:cubicBezTo>
                      <a:lnTo>
                        <a:pt x="f804" y="f805"/>
                      </a:lnTo>
                      <a:cubicBezTo>
                        <a:pt x="f806" y="f807"/>
                        <a:pt x="f808" y="f809"/>
                        <a:pt x="f810" y="f811"/>
                      </a:cubicBezTo>
                      <a:lnTo>
                        <a:pt x="f812" y="f813"/>
                      </a:lnTo>
                      <a:cubicBezTo>
                        <a:pt x="f137" y="f814"/>
                        <a:pt x="f815" y="f816"/>
                        <a:pt x="f817" y="f818"/>
                      </a:cubicBezTo>
                      <a:lnTo>
                        <a:pt x="f819" y="f820"/>
                      </a:lnTo>
                      <a:cubicBezTo>
                        <a:pt x="f821" y="f822"/>
                        <a:pt x="f823" y="f824"/>
                        <a:pt x="f825" y="f826"/>
                      </a:cubicBezTo>
                      <a:cubicBezTo>
                        <a:pt x="f827" y="f828"/>
                        <a:pt x="f829" y="f830"/>
                        <a:pt x="f831" y="f832"/>
                      </a:cubicBezTo>
                      <a:lnTo>
                        <a:pt x="f833" y="f834"/>
                      </a:lnTo>
                      <a:cubicBezTo>
                        <a:pt x="f835" y="f836"/>
                        <a:pt x="f837" y="f838"/>
                        <a:pt x="f839" y="f840"/>
                      </a:cubicBezTo>
                      <a:lnTo>
                        <a:pt x="f841" y="f842"/>
                      </a:lnTo>
                      <a:cubicBezTo>
                        <a:pt x="f843" y="f844"/>
                        <a:pt x="f845" y="f846"/>
                        <a:pt x="f847" y="f848"/>
                      </a:cubicBezTo>
                      <a:lnTo>
                        <a:pt x="f849" y="f850"/>
                      </a:lnTo>
                      <a:cubicBezTo>
                        <a:pt x="f851" y="f852"/>
                        <a:pt x="f853" y="f854"/>
                        <a:pt x="f855" y="f856"/>
                      </a:cubicBezTo>
                      <a:lnTo>
                        <a:pt x="f857" y="f858"/>
                      </a:lnTo>
                      <a:cubicBezTo>
                        <a:pt x="f859" y="f860"/>
                        <a:pt x="f861" y="f862"/>
                        <a:pt x="f863" y="f864"/>
                      </a:cubicBezTo>
                      <a:lnTo>
                        <a:pt x="f865" y="f866"/>
                      </a:lnTo>
                      <a:cubicBezTo>
                        <a:pt x="f867" y="f868"/>
                        <a:pt x="f869" y="f870"/>
                        <a:pt x="f871" y="f872"/>
                      </a:cubicBezTo>
                      <a:lnTo>
                        <a:pt x="f873" y="f874"/>
                      </a:lnTo>
                      <a:cubicBezTo>
                        <a:pt x="f875" y="f876"/>
                        <a:pt x="f877" y="f878"/>
                        <a:pt x="f879" y="f880"/>
                      </a:cubicBezTo>
                      <a:lnTo>
                        <a:pt x="f881" y="f882"/>
                      </a:lnTo>
                      <a:cubicBezTo>
                        <a:pt x="f883" y="f884"/>
                        <a:pt x="f885" y="f886"/>
                        <a:pt x="f887" y="f888"/>
                      </a:cubicBezTo>
                      <a:lnTo>
                        <a:pt x="f889" y="f890"/>
                      </a:lnTo>
                      <a:cubicBezTo>
                        <a:pt x="f891" y="f892"/>
                        <a:pt x="f893" y="f894"/>
                        <a:pt x="f895" y="f896"/>
                      </a:cubicBezTo>
                      <a:lnTo>
                        <a:pt x="f897" y="f898"/>
                      </a:lnTo>
                      <a:cubicBezTo>
                        <a:pt x="f899" y="f858"/>
                        <a:pt x="f900" y="f901"/>
                        <a:pt x="f902" y="f903"/>
                      </a:cubicBezTo>
                      <a:lnTo>
                        <a:pt x="f904" y="f905"/>
                      </a:lnTo>
                      <a:cubicBezTo>
                        <a:pt x="f906" y="f907"/>
                        <a:pt x="f908" y="f909"/>
                        <a:pt x="f910" y="f911"/>
                      </a:cubicBezTo>
                      <a:lnTo>
                        <a:pt x="f912" y="f913"/>
                      </a:lnTo>
                      <a:cubicBezTo>
                        <a:pt x="f914" y="f915"/>
                        <a:pt x="f916" y="f909"/>
                        <a:pt x="f917" y="f918"/>
                      </a:cubicBezTo>
                      <a:cubicBezTo>
                        <a:pt x="f919" y="f920"/>
                        <a:pt x="f921" y="f922"/>
                        <a:pt x="f923" y="f924"/>
                      </a:cubicBezTo>
                      <a:cubicBezTo>
                        <a:pt x="f925" y="f926"/>
                        <a:pt x="f927" y="f928"/>
                        <a:pt x="f929" y="f830"/>
                      </a:cubicBezTo>
                      <a:lnTo>
                        <a:pt x="f930" y="f931"/>
                      </a:lnTo>
                      <a:cubicBezTo>
                        <a:pt x="f932" y="f933"/>
                        <a:pt x="f934" y="f935"/>
                        <a:pt x="f936" y="f937"/>
                      </a:cubicBezTo>
                      <a:cubicBezTo>
                        <a:pt x="f938" y="f939"/>
                        <a:pt x="f940" y="f941"/>
                        <a:pt x="f942" y="f943"/>
                      </a:cubicBezTo>
                      <a:lnTo>
                        <a:pt x="f944" y="f945"/>
                      </a:lnTo>
                      <a:cubicBezTo>
                        <a:pt x="f946" y="f947"/>
                        <a:pt x="f948" y="f949"/>
                        <a:pt x="f950" y="f951"/>
                      </a:cubicBezTo>
                      <a:lnTo>
                        <a:pt x="f925" y="f952"/>
                      </a:lnTo>
                      <a:cubicBezTo>
                        <a:pt x="f953" y="f954"/>
                        <a:pt x="f955" y="f956"/>
                        <a:pt x="f957" y="f958"/>
                      </a:cubicBezTo>
                      <a:lnTo>
                        <a:pt x="f959" y="f960"/>
                      </a:lnTo>
                      <a:cubicBezTo>
                        <a:pt x="f961" y="f962"/>
                        <a:pt x="f963" y="f964"/>
                        <a:pt x="f965" y="f966"/>
                      </a:cubicBezTo>
                      <a:cubicBezTo>
                        <a:pt x="f965" y="f966"/>
                        <a:pt x="f967" y="f968"/>
                        <a:pt x="f969" y="f970"/>
                      </a:cubicBezTo>
                      <a:cubicBezTo>
                        <a:pt x="f971" y="f972"/>
                        <a:pt x="f973" y="f974"/>
                        <a:pt x="f973" y="f974"/>
                      </a:cubicBezTo>
                      <a:cubicBezTo>
                        <a:pt x="f975" y="f976"/>
                        <a:pt x="f977" y="f978"/>
                        <a:pt x="f979" y="f980"/>
                      </a:cubicBezTo>
                      <a:lnTo>
                        <a:pt x="f981" y="f791"/>
                      </a:lnTo>
                      <a:cubicBezTo>
                        <a:pt x="f982" y="f983"/>
                        <a:pt x="f984" y="f985"/>
                        <a:pt x="f986" y="f987"/>
                      </a:cubicBezTo>
                      <a:lnTo>
                        <a:pt x="f988" y="f989"/>
                      </a:lnTo>
                      <a:cubicBezTo>
                        <a:pt x="f990" y="f991"/>
                        <a:pt x="f992" y="f993"/>
                        <a:pt x="f994" y="f995"/>
                      </a:cubicBezTo>
                      <a:cubicBezTo>
                        <a:pt x="f996" y="f997"/>
                        <a:pt x="f998" y="f999"/>
                        <a:pt x="f1000" y="f1001"/>
                      </a:cubicBezTo>
                      <a:lnTo>
                        <a:pt x="f1002" y="f1003"/>
                      </a:lnTo>
                      <a:cubicBezTo>
                        <a:pt x="f1004" y="f1005"/>
                        <a:pt x="f1006" y="f1007"/>
                        <a:pt x="f1008" y="f1009"/>
                      </a:cubicBezTo>
                      <a:lnTo>
                        <a:pt x="f1010" y="f1011"/>
                      </a:lnTo>
                      <a:cubicBezTo>
                        <a:pt x="f1012" y="f1013"/>
                        <a:pt x="f1014" y="f1015"/>
                        <a:pt x="f1016" y="f1017"/>
                      </a:cubicBezTo>
                      <a:lnTo>
                        <a:pt x="f1018" y="f1019"/>
                      </a:lnTo>
                      <a:cubicBezTo>
                        <a:pt x="f1020" y="f1021"/>
                        <a:pt x="f1022" y="f1023"/>
                        <a:pt x="f1024" y="f933"/>
                      </a:cubicBezTo>
                      <a:lnTo>
                        <a:pt x="f1025" y="f1026"/>
                      </a:lnTo>
                      <a:cubicBezTo>
                        <a:pt x="f1027" y="f1028"/>
                        <a:pt x="f1029" y="f1030"/>
                        <a:pt x="f1031" y="f1023"/>
                      </a:cubicBezTo>
                      <a:lnTo>
                        <a:pt x="f1032" y="f1033"/>
                      </a:lnTo>
                      <a:cubicBezTo>
                        <a:pt x="f1034" y="f1035"/>
                        <a:pt x="f1036" y="f1037"/>
                        <a:pt x="f1038" y="f1039"/>
                      </a:cubicBezTo>
                      <a:lnTo>
                        <a:pt x="f1040" y="f1041"/>
                      </a:lnTo>
                      <a:cubicBezTo>
                        <a:pt x="f1042" y="f1043"/>
                        <a:pt x="f1044" y="f1045"/>
                        <a:pt x="f1046" y="f1047"/>
                      </a:cubicBezTo>
                      <a:lnTo>
                        <a:pt x="f1048" y="f937"/>
                      </a:lnTo>
                      <a:cubicBezTo>
                        <a:pt x="f1049" y="f1050"/>
                        <a:pt x="f1051" y="f1052"/>
                        <a:pt x="f1053" y="f1054"/>
                      </a:cubicBezTo>
                      <a:lnTo>
                        <a:pt x="f1055" y="f1023"/>
                      </a:lnTo>
                      <a:cubicBezTo>
                        <a:pt x="f1056" y="f1057"/>
                        <a:pt x="f1058" y="f1059"/>
                        <a:pt x="f1060" y="f1061"/>
                      </a:cubicBezTo>
                      <a:cubicBezTo>
                        <a:pt x="f1062" y="f1063"/>
                        <a:pt x="f1064" y="f1065"/>
                        <a:pt x="f1066" y="f1067"/>
                      </a:cubicBezTo>
                      <a:cubicBezTo>
                        <a:pt x="f1068" y="f1069"/>
                        <a:pt x="f1070" y="f1071"/>
                        <a:pt x="f1072" y="f1073"/>
                      </a:cubicBezTo>
                      <a:lnTo>
                        <a:pt x="f1074" y="f1075"/>
                      </a:lnTo>
                      <a:cubicBezTo>
                        <a:pt x="f1076" y="f1077"/>
                        <a:pt x="f1078" y="f1079"/>
                        <a:pt x="f1080" y="f1081"/>
                      </a:cubicBezTo>
                      <a:lnTo>
                        <a:pt x="f1082" y="f1083"/>
                      </a:lnTo>
                      <a:cubicBezTo>
                        <a:pt x="f1084" y="f1085"/>
                        <a:pt x="f1086" y="f1087"/>
                        <a:pt x="f1088" y="f1089"/>
                      </a:cubicBezTo>
                      <a:lnTo>
                        <a:pt x="f1090" y="f1091"/>
                      </a:lnTo>
                      <a:cubicBezTo>
                        <a:pt x="f1092" y="f1093"/>
                        <a:pt x="f1094" y="f1095"/>
                        <a:pt x="f1096" y="f1097"/>
                      </a:cubicBezTo>
                      <a:lnTo>
                        <a:pt x="f1098" y="f1099"/>
                      </a:lnTo>
                      <a:cubicBezTo>
                        <a:pt x="f1100" y="f1101"/>
                        <a:pt x="f1102" y="f1103"/>
                        <a:pt x="f1104" y="f1105"/>
                      </a:cubicBezTo>
                      <a:cubicBezTo>
                        <a:pt x="f1106" y="f1107"/>
                        <a:pt x="f1108" y="f1109"/>
                        <a:pt x="f1110" y="f1111"/>
                      </a:cubicBezTo>
                      <a:lnTo>
                        <a:pt x="f1112" y="f1113"/>
                      </a:lnTo>
                      <a:cubicBezTo>
                        <a:pt x="f1114" y="f1113"/>
                        <a:pt x="f1115" y="f1116"/>
                        <a:pt x="f1117" y="f1118"/>
                      </a:cubicBezTo>
                      <a:lnTo>
                        <a:pt x="f1119" y="f1120"/>
                      </a:lnTo>
                      <a:cubicBezTo>
                        <a:pt x="f1121" y="f1122"/>
                        <a:pt x="f1123" y="f1124"/>
                        <a:pt x="f1125" y="f1126"/>
                      </a:cubicBezTo>
                      <a:lnTo>
                        <a:pt x="f1127" y="f1128"/>
                      </a:lnTo>
                      <a:cubicBezTo>
                        <a:pt x="f1129" y="f1130"/>
                        <a:pt x="f1131" y="f1132"/>
                        <a:pt x="f1133" y="f1134"/>
                      </a:cubicBezTo>
                      <a:cubicBezTo>
                        <a:pt x="f1135" y="f1136"/>
                        <a:pt x="f1137" y="f1138"/>
                        <a:pt x="f1139" y="f1140"/>
                      </a:cubicBezTo>
                      <a:cubicBezTo>
                        <a:pt x="f1141" y="f1140"/>
                        <a:pt x="f1142" y="f1143"/>
                        <a:pt x="f1144" y="f1145"/>
                      </a:cubicBezTo>
                      <a:cubicBezTo>
                        <a:pt x="f1146" y="f1147"/>
                        <a:pt x="f1148" y="f1149"/>
                        <a:pt x="f1150" y="f1151"/>
                      </a:cubicBezTo>
                      <a:lnTo>
                        <a:pt x="f1152" y="f1153"/>
                      </a:lnTo>
                      <a:cubicBezTo>
                        <a:pt x="f1154" y="f1155"/>
                        <a:pt x="f1156" y="f1157"/>
                        <a:pt x="f1158" y="f1159"/>
                      </a:cubicBezTo>
                      <a:cubicBezTo>
                        <a:pt x="f1160" y="f1161"/>
                        <a:pt x="f1162" y="f1163"/>
                        <a:pt x="f1164" y="f956"/>
                      </a:cubicBezTo>
                      <a:cubicBezTo>
                        <a:pt x="f1165" y="f1166"/>
                        <a:pt x="f1167" y="f1168"/>
                        <a:pt x="f1169" y="f1168"/>
                      </a:cubicBezTo>
                      <a:cubicBezTo>
                        <a:pt x="f1170" y="f1168"/>
                        <a:pt x="f1171" y="f1172"/>
                        <a:pt x="f1173" y="f1174"/>
                      </a:cubicBezTo>
                      <a:cubicBezTo>
                        <a:pt x="f1175" y="f1176"/>
                        <a:pt x="f1177" y="f1178"/>
                        <a:pt x="f1179" y="f1054"/>
                      </a:cubicBezTo>
                      <a:cubicBezTo>
                        <a:pt x="f1180" y="f1181"/>
                        <a:pt x="f1182" y="f1183"/>
                        <a:pt x="f1184" y="f1185"/>
                      </a:cubicBezTo>
                      <a:lnTo>
                        <a:pt x="f1186" y="f1187"/>
                      </a:lnTo>
                      <a:cubicBezTo>
                        <a:pt x="f1188" y="f1097"/>
                        <a:pt x="f1189" y="f1190"/>
                        <a:pt x="f1191" y="f1192"/>
                      </a:cubicBezTo>
                      <a:lnTo>
                        <a:pt x="f1193" y="f1194"/>
                      </a:lnTo>
                      <a:cubicBezTo>
                        <a:pt x="f1195" y="f1196"/>
                        <a:pt x="f1197" y="f1198"/>
                        <a:pt x="f1199" y="f1200"/>
                      </a:cubicBezTo>
                      <a:lnTo>
                        <a:pt x="f1201" y="f1202"/>
                      </a:lnTo>
                      <a:lnTo>
                        <a:pt x="f1203" y="f1204"/>
                      </a:lnTo>
                      <a:cubicBezTo>
                        <a:pt x="f1205" y="f1206"/>
                        <a:pt x="f1207" y="f1208"/>
                        <a:pt x="f1209" y="f1210"/>
                      </a:cubicBezTo>
                      <a:lnTo>
                        <a:pt x="f1211" y="f1212"/>
                      </a:lnTo>
                      <a:cubicBezTo>
                        <a:pt x="f1213" y="f1214"/>
                        <a:pt x="f1215" y="f1216"/>
                        <a:pt x="f1217" y="f1218"/>
                      </a:cubicBezTo>
                      <a:lnTo>
                        <a:pt x="f1219" y="f1220"/>
                      </a:lnTo>
                      <a:lnTo>
                        <a:pt x="f1195" y="f1221"/>
                      </a:lnTo>
                      <a:cubicBezTo>
                        <a:pt x="f1222" y="f1223"/>
                        <a:pt x="f1224" y="f1225"/>
                        <a:pt x="f1226" y="f1227"/>
                      </a:cubicBezTo>
                      <a:lnTo>
                        <a:pt x="f1228" y="f1229"/>
                      </a:lnTo>
                      <a:cubicBezTo>
                        <a:pt x="f1230" y="f1231"/>
                        <a:pt x="f1232" y="f1233"/>
                        <a:pt x="f1234" y="f1229"/>
                      </a:cubicBezTo>
                      <a:lnTo>
                        <a:pt x="f1235" y="f1236"/>
                      </a:lnTo>
                      <a:lnTo>
                        <a:pt x="f1237" y="f1238"/>
                      </a:lnTo>
                      <a:cubicBezTo>
                        <a:pt x="f1239" y="f1240"/>
                        <a:pt x="f1241" y="f1242"/>
                        <a:pt x="f1243" y="f1244"/>
                      </a:cubicBezTo>
                      <a:lnTo>
                        <a:pt x="f1245" y="f1246"/>
                      </a:lnTo>
                      <a:cubicBezTo>
                        <a:pt x="f1247" y="f1248"/>
                        <a:pt x="f1249" y="f1250"/>
                        <a:pt x="f1251" y="f1252"/>
                      </a:cubicBezTo>
                      <a:lnTo>
                        <a:pt x="f1184" y="f1253"/>
                      </a:lnTo>
                      <a:cubicBezTo>
                        <a:pt x="f1254" y="f1255"/>
                        <a:pt x="f1256" y="f1257"/>
                        <a:pt x="f1258" y="f1259"/>
                      </a:cubicBezTo>
                      <a:lnTo>
                        <a:pt x="f1260" y="f1261"/>
                      </a:lnTo>
                      <a:lnTo>
                        <a:pt x="f1262" y="f1263"/>
                      </a:lnTo>
                      <a:cubicBezTo>
                        <a:pt x="f1264" y="f1265"/>
                        <a:pt x="f1266" y="f1267"/>
                        <a:pt x="f1268" y="f1269"/>
                      </a:cubicBezTo>
                      <a:lnTo>
                        <a:pt x="f1270" y="f1271"/>
                      </a:lnTo>
                      <a:cubicBezTo>
                        <a:pt x="f1272" y="f1261"/>
                        <a:pt x="f1273" y="f1274"/>
                        <a:pt x="f1275" y="f1276"/>
                      </a:cubicBezTo>
                      <a:lnTo>
                        <a:pt x="f1277" y="f1278"/>
                      </a:lnTo>
                      <a:lnTo>
                        <a:pt x="f1279" y="f1280"/>
                      </a:lnTo>
                      <a:cubicBezTo>
                        <a:pt x="f1281" y="f1282"/>
                        <a:pt x="f1283" y="f1284"/>
                        <a:pt x="f1285" y="f1286"/>
                      </a:cubicBezTo>
                      <a:lnTo>
                        <a:pt x="f1287" y="f1288"/>
                      </a:lnTo>
                      <a:cubicBezTo>
                        <a:pt x="f1289" y="f1290"/>
                        <a:pt x="f1291" y="f1292"/>
                        <a:pt x="f1293" y="f1294"/>
                      </a:cubicBezTo>
                      <a:cubicBezTo>
                        <a:pt x="f1295" y="f1296"/>
                        <a:pt x="f1297" y="f595"/>
                        <a:pt x="f1298" y="f1299"/>
                      </a:cubicBezTo>
                      <a:lnTo>
                        <a:pt x="f1300" y="f1301"/>
                      </a:lnTo>
                      <a:lnTo>
                        <a:pt x="f1302" y="f1303"/>
                      </a:lnTo>
                      <a:cubicBezTo>
                        <a:pt x="f1304" y="f1305"/>
                        <a:pt x="f1306" y="f1307"/>
                        <a:pt x="f1308" y="f703"/>
                      </a:cubicBezTo>
                      <a:lnTo>
                        <a:pt x="f1309" y="f1310"/>
                      </a:lnTo>
                      <a:cubicBezTo>
                        <a:pt x="f1311" y="f1312"/>
                        <a:pt x="f1313" y="f1314"/>
                        <a:pt x="f1315" y="f1316"/>
                      </a:cubicBezTo>
                      <a:lnTo>
                        <a:pt x="f1317" y="f1318"/>
                      </a:lnTo>
                      <a:cubicBezTo>
                        <a:pt x="f1319" y="f1320"/>
                        <a:pt x="f1321" y="f1322"/>
                        <a:pt x="f1323" y="f1324"/>
                      </a:cubicBezTo>
                      <a:lnTo>
                        <a:pt x="f1325" y="f1326"/>
                      </a:lnTo>
                      <a:cubicBezTo>
                        <a:pt x="f1327" y="f1328"/>
                        <a:pt x="f1329" y="f1330"/>
                        <a:pt x="f1331" y="f1332"/>
                      </a:cubicBezTo>
                      <a:lnTo>
                        <a:pt x="f1333" y="f1334"/>
                      </a:lnTo>
                      <a:cubicBezTo>
                        <a:pt x="f1335" y="f1336"/>
                        <a:pt x="f1337" y="f1338"/>
                        <a:pt x="f1339" y="f1336"/>
                      </a:cubicBezTo>
                      <a:lnTo>
                        <a:pt x="f1340" y="f1341"/>
                      </a:lnTo>
                      <a:cubicBezTo>
                        <a:pt x="f1342" y="f1343"/>
                        <a:pt x="f1344" y="f1345"/>
                        <a:pt x="f1346" y="f1347"/>
                      </a:cubicBezTo>
                      <a:cubicBezTo>
                        <a:pt x="f1348" y="f1349"/>
                        <a:pt x="f1350" y="f1351"/>
                        <a:pt x="f1352" y="f1353"/>
                      </a:cubicBezTo>
                      <a:lnTo>
                        <a:pt x="f1354" y="f1355"/>
                      </a:lnTo>
                      <a:cubicBezTo>
                        <a:pt x="f1356" y="f1357"/>
                        <a:pt x="f1358" y="f1359"/>
                        <a:pt x="f1360" y="f1361"/>
                      </a:cubicBezTo>
                      <a:lnTo>
                        <a:pt x="f1362" y="f1363"/>
                      </a:lnTo>
                      <a:lnTo>
                        <a:pt x="f1364" y="f1365"/>
                      </a:lnTo>
                      <a:cubicBezTo>
                        <a:pt x="f1366" y="f1367"/>
                        <a:pt x="f1366" y="f1368"/>
                        <a:pt x="f1369" y="f1370"/>
                      </a:cubicBezTo>
                      <a:lnTo>
                        <a:pt x="f1371" y="f1372"/>
                      </a:lnTo>
                      <a:cubicBezTo>
                        <a:pt x="f1373" y="f1374"/>
                        <a:pt x="f1375" y="f1376"/>
                        <a:pt x="f1377" y="f1378"/>
                      </a:cubicBezTo>
                      <a:lnTo>
                        <a:pt x="f1379" y="f1380"/>
                      </a:lnTo>
                      <a:lnTo>
                        <a:pt x="f1381" y="f1380"/>
                      </a:lnTo>
                      <a:cubicBezTo>
                        <a:pt x="f1382" y="f1383"/>
                        <a:pt x="f1384" y="f1385"/>
                        <a:pt x="f1386" y="f1387"/>
                      </a:cubicBezTo>
                      <a:cubicBezTo>
                        <a:pt x="f1388" y="f1389"/>
                        <a:pt x="f1390" y="f1391"/>
                        <a:pt x="f1392" y="f1393"/>
                      </a:cubicBezTo>
                      <a:lnTo>
                        <a:pt x="f1394" y="f1395"/>
                      </a:lnTo>
                      <a:cubicBezTo>
                        <a:pt x="f1396" y="f1397"/>
                        <a:pt x="f1398" y="f623"/>
                        <a:pt x="f1399" y="f1400"/>
                      </a:cubicBezTo>
                      <a:cubicBezTo>
                        <a:pt x="f1401" y="f694"/>
                        <a:pt x="f1402" y="f1403"/>
                        <a:pt x="f1404" y="f1405"/>
                      </a:cubicBezTo>
                      <a:cubicBezTo>
                        <a:pt x="f1406" y="f1407"/>
                        <a:pt x="f1408" y="f1409"/>
                        <a:pt x="f1410" y="f1411"/>
                      </a:cubicBezTo>
                      <a:lnTo>
                        <a:pt x="f1412" y="f1413"/>
                      </a:lnTo>
                      <a:cubicBezTo>
                        <a:pt x="f1414" y="f1415"/>
                        <a:pt x="f1167" y="f1416"/>
                        <a:pt x="f1417" y="f1418"/>
                      </a:cubicBezTo>
                      <a:lnTo>
                        <a:pt x="f1419" y="f1420"/>
                      </a:lnTo>
                      <a:cubicBezTo>
                        <a:pt x="f1421" y="f1216"/>
                        <a:pt x="f1422" y="f617"/>
                        <a:pt x="f1423" y="f1424"/>
                      </a:cubicBezTo>
                      <a:lnTo>
                        <a:pt x="f1425" y="f1426"/>
                      </a:lnTo>
                      <a:lnTo>
                        <a:pt x="f1427" y="f1428"/>
                      </a:lnTo>
                      <a:lnTo>
                        <a:pt x="f1427" y="f1428"/>
                      </a:lnTo>
                      <a:cubicBezTo>
                        <a:pt x="f1429" y="f1430"/>
                        <a:pt x="f1431" y="f1432"/>
                        <a:pt x="f1433" y="f1434"/>
                      </a:cubicBezTo>
                      <a:cubicBezTo>
                        <a:pt x="f1435" y="f1436"/>
                        <a:pt x="f1175" y="f1437"/>
                        <a:pt x="f1438" y="f1439"/>
                      </a:cubicBezTo>
                      <a:cubicBezTo>
                        <a:pt x="f1440" y="f1441"/>
                        <a:pt x="f1442" y="f1443"/>
                        <a:pt x="f1444" y="f1445"/>
                      </a:cubicBezTo>
                      <a:lnTo>
                        <a:pt x="f1446" y="f1447"/>
                      </a:lnTo>
                      <a:cubicBezTo>
                        <a:pt x="f1448" y="f1449"/>
                        <a:pt x="f1450" y="f1451"/>
                        <a:pt x="f1452" y="f674"/>
                      </a:cubicBezTo>
                      <a:lnTo>
                        <a:pt x="f1453" y="f1454"/>
                      </a:lnTo>
                      <a:cubicBezTo>
                        <a:pt x="f1455" y="f1456"/>
                        <a:pt x="f1457" y="f1458"/>
                        <a:pt x="f1459" y="f1460"/>
                      </a:cubicBezTo>
                      <a:cubicBezTo>
                        <a:pt x="f1461" y="f1462"/>
                        <a:pt x="f1279" y="f1463"/>
                        <a:pt x="f1464" y="f1465"/>
                      </a:cubicBezTo>
                      <a:lnTo>
                        <a:pt x="f1466" y="f1467"/>
                      </a:lnTo>
                      <a:cubicBezTo>
                        <a:pt x="f1468" y="f1469"/>
                        <a:pt x="f1470" y="f1471"/>
                        <a:pt x="f1472" y="f1473"/>
                      </a:cubicBezTo>
                      <a:lnTo>
                        <a:pt x="f1474" y="f1475"/>
                      </a:lnTo>
                      <a:cubicBezTo>
                        <a:pt x="f1476" y="f1477"/>
                        <a:pt x="f1478" y="f1479"/>
                        <a:pt x="f1480" y="f1481"/>
                      </a:cubicBezTo>
                      <a:lnTo>
                        <a:pt x="f1482" y="f1483"/>
                      </a:lnTo>
                      <a:lnTo>
                        <a:pt x="f1484" y="f1485"/>
                      </a:lnTo>
                      <a:cubicBezTo>
                        <a:pt x="f1486" y="f1487"/>
                        <a:pt x="f1488" y="f1487"/>
                        <a:pt x="f1489" y="f1490"/>
                      </a:cubicBezTo>
                      <a:lnTo>
                        <a:pt x="f1491" y="f1492"/>
                      </a:lnTo>
                      <a:cubicBezTo>
                        <a:pt x="f1493" y="f1494"/>
                        <a:pt x="f1495" y="f1494"/>
                        <a:pt x="f1496" y="f1492"/>
                      </a:cubicBezTo>
                      <a:cubicBezTo>
                        <a:pt x="f1497" y="f1498"/>
                        <a:pt x="f1499" y="f1500"/>
                        <a:pt x="f1501" y="f1502"/>
                      </a:cubicBezTo>
                      <a:lnTo>
                        <a:pt x="f1503" y="f1504"/>
                      </a:lnTo>
                      <a:cubicBezTo>
                        <a:pt x="f1505" y="f1506"/>
                        <a:pt x="f1507" y="f1508"/>
                        <a:pt x="f1509" y="f1510"/>
                      </a:cubicBezTo>
                      <a:cubicBezTo>
                        <a:pt x="f1511" y="f1512"/>
                        <a:pt x="f1513" y="f1514"/>
                        <a:pt x="f1515" y="f1514"/>
                      </a:cubicBezTo>
                      <a:cubicBezTo>
                        <a:pt x="f1516" y="f1514"/>
                        <a:pt x="f1517" y="f1518"/>
                        <a:pt x="f1519" y="f1520"/>
                      </a:cubicBezTo>
                      <a:lnTo>
                        <a:pt x="f1521" y="f1522"/>
                      </a:lnTo>
                      <a:cubicBezTo>
                        <a:pt x="f1523" y="f1524"/>
                        <a:pt x="f1525" y="f1526"/>
                        <a:pt x="f1527" y="f1528"/>
                      </a:cubicBezTo>
                      <a:lnTo>
                        <a:pt x="f1529" y="f1530"/>
                      </a:lnTo>
                      <a:lnTo>
                        <a:pt x="f1531" y="f1532"/>
                      </a:lnTo>
                      <a:cubicBezTo>
                        <a:pt x="f1533" y="f1534"/>
                        <a:pt x="f1535" y="f1536"/>
                        <a:pt x="f1537" y="f1538"/>
                      </a:cubicBezTo>
                      <a:lnTo>
                        <a:pt x="f1525" y="f1539"/>
                      </a:lnTo>
                      <a:cubicBezTo>
                        <a:pt x="f1540" y="f1541"/>
                        <a:pt x="f1232" y="f1542"/>
                        <a:pt x="f1543" y="f667"/>
                      </a:cubicBezTo>
                      <a:lnTo>
                        <a:pt x="f1544" y="f1545"/>
                      </a:lnTo>
                      <a:cubicBezTo>
                        <a:pt x="f1546" y="f1547"/>
                        <a:pt x="f1548" y="f1549"/>
                        <a:pt x="f1550" y="f1551"/>
                      </a:cubicBezTo>
                      <a:lnTo>
                        <a:pt x="f1552" y="f1553"/>
                      </a:lnTo>
                      <a:cubicBezTo>
                        <a:pt x="f1554" y="f1555"/>
                        <a:pt x="f1556" y="f1557"/>
                        <a:pt x="f1558" y="f1559"/>
                      </a:cubicBezTo>
                      <a:lnTo>
                        <a:pt x="f1560" y="f1561"/>
                      </a:lnTo>
                      <a:cubicBezTo>
                        <a:pt x="f1562" y="f1563"/>
                        <a:pt x="f1564" y="f1565"/>
                        <a:pt x="f1566" y="f1567"/>
                      </a:cubicBezTo>
                      <a:lnTo>
                        <a:pt x="f1568" y="f1569"/>
                      </a:lnTo>
                      <a:cubicBezTo>
                        <a:pt x="f1570" y="f1571"/>
                        <a:pt x="f1572" y="f1573"/>
                        <a:pt x="f1574" y="f1575"/>
                      </a:cubicBezTo>
                      <a:lnTo>
                        <a:pt x="f1576" y="f1577"/>
                      </a:lnTo>
                      <a:lnTo>
                        <a:pt x="f1578" y="f1579"/>
                      </a:lnTo>
                      <a:cubicBezTo>
                        <a:pt x="f1580" y="f1581"/>
                        <a:pt x="f1582" y="f1583"/>
                        <a:pt x="f1584" y="f1585"/>
                      </a:cubicBezTo>
                      <a:cubicBezTo>
                        <a:pt x="f1586" y="f1587"/>
                        <a:pt x="f1588" y="f1589"/>
                        <a:pt x="f1590" y="f1591"/>
                      </a:cubicBezTo>
                      <a:cubicBezTo>
                        <a:pt x="f1592" y="f1593"/>
                        <a:pt x="f1594" y="f1595"/>
                        <a:pt x="f1596" y="f559"/>
                      </a:cubicBezTo>
                      <a:lnTo>
                        <a:pt x="f1597" y="f1598"/>
                      </a:lnTo>
                      <a:cubicBezTo>
                        <a:pt x="f1599" y="f1600"/>
                        <a:pt x="f1601" y="f1602"/>
                        <a:pt x="f1603" y="f1604"/>
                      </a:cubicBezTo>
                      <a:lnTo>
                        <a:pt x="f1605" y="f1606"/>
                      </a:lnTo>
                      <a:cubicBezTo>
                        <a:pt x="f1607" y="f1608"/>
                        <a:pt x="f1609" y="f1610"/>
                        <a:pt x="f1611" y="f1612"/>
                      </a:cubicBezTo>
                      <a:lnTo>
                        <a:pt x="f1613" y="f1614"/>
                      </a:lnTo>
                      <a:cubicBezTo>
                        <a:pt x="f1615" y="f1616"/>
                        <a:pt x="f1617" y="f1618"/>
                        <a:pt x="f1619" y="f1618"/>
                      </a:cubicBezTo>
                      <a:lnTo>
                        <a:pt x="f1620" y="f1621"/>
                      </a:lnTo>
                      <a:cubicBezTo>
                        <a:pt x="f1622" y="f1623"/>
                        <a:pt x="f1624" y="f1625"/>
                        <a:pt x="f1626" y="f1627"/>
                      </a:cubicBezTo>
                      <a:lnTo>
                        <a:pt x="f1628" y="f1627"/>
                      </a:lnTo>
                      <a:cubicBezTo>
                        <a:pt x="f1628" y="f1627"/>
                        <a:pt x="f1629" y="f1630"/>
                        <a:pt x="f1629" y="f1630"/>
                      </a:cubicBezTo>
                      <a:cubicBezTo>
                        <a:pt x="f1631" y="f1632"/>
                        <a:pt x="f1633" y="f1634"/>
                        <a:pt x="f1635" y="f1636"/>
                      </a:cubicBezTo>
                      <a:cubicBezTo>
                        <a:pt x="f1637" y="f1638"/>
                        <a:pt x="f1639" y="f1640"/>
                        <a:pt x="f1641" y="f1642"/>
                      </a:cubicBezTo>
                      <a:lnTo>
                        <a:pt x="f1643" y="f1644"/>
                      </a:lnTo>
                      <a:cubicBezTo>
                        <a:pt x="f1643" y="f1645"/>
                        <a:pt x="f1646" y="f340"/>
                        <a:pt x="f1647" y="f1648"/>
                      </a:cubicBezTo>
                      <a:lnTo>
                        <a:pt x="f1647" y="f1649"/>
                      </a:lnTo>
                      <a:cubicBezTo>
                        <a:pt x="f1647" y="f1649"/>
                        <a:pt x="f1650" y="f1651"/>
                        <a:pt x="f1650" y="f1651"/>
                      </a:cubicBezTo>
                      <a:cubicBezTo>
                        <a:pt x="f1652" y="f1653"/>
                        <a:pt x="f1654" y="f1655"/>
                        <a:pt x="f1656" y="f1657"/>
                      </a:cubicBezTo>
                      <a:lnTo>
                        <a:pt x="f1620" y="f1658"/>
                      </a:lnTo>
                      <a:cubicBezTo>
                        <a:pt x="f1659" y="f1658"/>
                        <a:pt x="f1660" y="f1661"/>
                        <a:pt x="f1662" y="f1663"/>
                      </a:cubicBezTo>
                      <a:cubicBezTo>
                        <a:pt x="f1664" y="f1665"/>
                        <a:pt x="f1666" y="f1667"/>
                        <a:pt x="f1668" y="f1669"/>
                      </a:cubicBezTo>
                      <a:lnTo>
                        <a:pt x="f1670" y="f1671"/>
                      </a:lnTo>
                      <a:lnTo>
                        <a:pt x="f1672" y="f1673"/>
                      </a:lnTo>
                      <a:cubicBezTo>
                        <a:pt x="f1674" y="f1675"/>
                        <a:pt x="f1676" y="f1677"/>
                        <a:pt x="f1678" y="f1677"/>
                      </a:cubicBezTo>
                      <a:cubicBezTo>
                        <a:pt x="f1679" y="f1677"/>
                        <a:pt x="f1680" y="f1681"/>
                        <a:pt x="f1682" y="f1683"/>
                      </a:cubicBezTo>
                      <a:lnTo>
                        <a:pt x="f1684" y="f1685"/>
                      </a:lnTo>
                      <a:cubicBezTo>
                        <a:pt x="f1686" y="f1687"/>
                        <a:pt x="f1688" y="f1689"/>
                        <a:pt x="f1690" y="f1691"/>
                      </a:cubicBezTo>
                      <a:lnTo>
                        <a:pt x="f1692" y="f1693"/>
                      </a:lnTo>
                      <a:cubicBezTo>
                        <a:pt x="f1694" y="f1695"/>
                        <a:pt x="f1615" y="f1696"/>
                        <a:pt x="f1697" y="f1698"/>
                      </a:cubicBezTo>
                      <a:lnTo>
                        <a:pt x="f1699" y="f1700"/>
                      </a:lnTo>
                      <a:cubicBezTo>
                        <a:pt x="f1701" y="f1702"/>
                        <a:pt x="f1703" y="f1704"/>
                        <a:pt x="f1705" y="f1706"/>
                      </a:cubicBezTo>
                      <a:lnTo>
                        <a:pt x="f1707" y="f1708"/>
                      </a:lnTo>
                      <a:lnTo>
                        <a:pt x="f1709" y="f1710"/>
                      </a:lnTo>
                      <a:cubicBezTo>
                        <a:pt x="f1711" y="f1712"/>
                        <a:pt x="f1713" y="f1714"/>
                        <a:pt x="f1715" y="f1716"/>
                      </a:cubicBezTo>
                      <a:lnTo>
                        <a:pt x="f1717" y="f1718"/>
                      </a:lnTo>
                      <a:cubicBezTo>
                        <a:pt x="f1719" y="f1720"/>
                        <a:pt x="f1721" y="f1722"/>
                        <a:pt x="f1723" y="f1724"/>
                      </a:cubicBezTo>
                      <a:cubicBezTo>
                        <a:pt x="f1725" y="f1726"/>
                        <a:pt x="f1727" y="f1728"/>
                        <a:pt x="f1729" y="f1730"/>
                      </a:cubicBezTo>
                      <a:lnTo>
                        <a:pt x="f1731" y="f1732"/>
                      </a:lnTo>
                      <a:cubicBezTo>
                        <a:pt x="f1733" y="f1734"/>
                        <a:pt x="f1735" y="f1736"/>
                        <a:pt x="f1737" y="f1738"/>
                      </a:cubicBezTo>
                      <a:lnTo>
                        <a:pt x="f1739" y="f1740"/>
                      </a:lnTo>
                      <a:lnTo>
                        <a:pt x="f1741" y="f1742"/>
                      </a:lnTo>
                      <a:cubicBezTo>
                        <a:pt x="f1743" y="f1744"/>
                        <a:pt x="f1745" y="f1746"/>
                        <a:pt x="f1747" y="f1748"/>
                      </a:cubicBezTo>
                      <a:cubicBezTo>
                        <a:pt x="f1749" y="f1750"/>
                        <a:pt x="f1751" y="f1752"/>
                        <a:pt x="f1753" y="f1752"/>
                      </a:cubicBezTo>
                      <a:lnTo>
                        <a:pt x="f1753" y="f1752"/>
                      </a:lnTo>
                      <a:lnTo>
                        <a:pt x="f1754" y="f1755"/>
                      </a:lnTo>
                      <a:cubicBezTo>
                        <a:pt x="f1756" y="f1755"/>
                        <a:pt x="f1757" y="f1758"/>
                        <a:pt x="f1759" y="f1760"/>
                      </a:cubicBezTo>
                      <a:lnTo>
                        <a:pt x="f1761" y="f1762"/>
                      </a:lnTo>
                      <a:cubicBezTo>
                        <a:pt x="f1763" y="f1764"/>
                        <a:pt x="f1765" y="f1766"/>
                        <a:pt x="f1767" y="f1768"/>
                      </a:cubicBezTo>
                      <a:cubicBezTo>
                        <a:pt x="f1769" y="f1770"/>
                        <a:pt x="f1771" y="f1772"/>
                        <a:pt x="f1773" y="f1774"/>
                      </a:cubicBezTo>
                      <a:lnTo>
                        <a:pt x="f1775" y="f1776"/>
                      </a:lnTo>
                      <a:cubicBezTo>
                        <a:pt x="f1777" y="f1746"/>
                        <a:pt x="f1778" y="f1779"/>
                        <a:pt x="f1780" y="f1781"/>
                      </a:cubicBezTo>
                      <a:lnTo>
                        <a:pt x="f1782" y="f1783"/>
                      </a:lnTo>
                      <a:cubicBezTo>
                        <a:pt x="f1784" y="f1785"/>
                        <a:pt x="f1786" y="f1787"/>
                        <a:pt x="f1788" y="f1789"/>
                      </a:cubicBezTo>
                      <a:lnTo>
                        <a:pt x="f1790" y="f1791"/>
                      </a:lnTo>
                      <a:cubicBezTo>
                        <a:pt x="f1792" y="f1793"/>
                        <a:pt x="f1794" y="f1795"/>
                        <a:pt x="f1796" y="f1797"/>
                      </a:cubicBezTo>
                      <a:lnTo>
                        <a:pt x="f1798" y="f338"/>
                      </a:lnTo>
                      <a:lnTo>
                        <a:pt x="f1799" y="f1800"/>
                      </a:lnTo>
                      <a:cubicBezTo>
                        <a:pt x="f1801" y="f1802"/>
                        <a:pt x="f1803" y="f1804"/>
                        <a:pt x="f1805" y="f1806"/>
                      </a:cubicBezTo>
                      <a:lnTo>
                        <a:pt x="f1807" y="f1808"/>
                      </a:lnTo>
                      <a:cubicBezTo>
                        <a:pt x="f1809" y="f1810"/>
                        <a:pt x="f1811" y="f1812"/>
                        <a:pt x="f1813" y="f1814"/>
                      </a:cubicBezTo>
                      <a:cubicBezTo>
                        <a:pt x="f1815" y="f1816"/>
                        <a:pt x="f1817" y="f1818"/>
                        <a:pt x="f1819" y="f1816"/>
                      </a:cubicBezTo>
                      <a:cubicBezTo>
                        <a:pt x="f1820" y="f1821"/>
                        <a:pt x="f1822" y="f1823"/>
                        <a:pt x="f1824" y="f1825"/>
                      </a:cubicBezTo>
                      <a:lnTo>
                        <a:pt x="f1826" y="f1827"/>
                      </a:lnTo>
                      <a:lnTo>
                        <a:pt x="f1828" y="f1829"/>
                      </a:lnTo>
                      <a:cubicBezTo>
                        <a:pt x="f1830" y="f1831"/>
                        <a:pt x="f1832" y="f1833"/>
                        <a:pt x="f1834" y="f1835"/>
                      </a:cubicBezTo>
                      <a:lnTo>
                        <a:pt x="f1836" y="f1837"/>
                      </a:lnTo>
                      <a:cubicBezTo>
                        <a:pt x="f1838" y="f1839"/>
                        <a:pt x="f1840" y="f1841"/>
                        <a:pt x="f1842" y="f1843"/>
                      </a:cubicBezTo>
                      <a:lnTo>
                        <a:pt x="f1844" y="f1845"/>
                      </a:lnTo>
                      <a:cubicBezTo>
                        <a:pt x="f1846" y="f1847"/>
                        <a:pt x="f1848" y="f1849"/>
                        <a:pt x="f1850" y="f1851"/>
                      </a:cubicBezTo>
                      <a:lnTo>
                        <a:pt x="f1852" y="f1853"/>
                      </a:lnTo>
                      <a:cubicBezTo>
                        <a:pt x="f1184" y="f1854"/>
                        <a:pt x="f1855" y="f1856"/>
                        <a:pt x="f1857" y="f1858"/>
                      </a:cubicBezTo>
                      <a:cubicBezTo>
                        <a:pt x="f1482" y="f1859"/>
                        <a:pt x="f1860" y="f1861"/>
                        <a:pt x="f1862" y="f1863"/>
                      </a:cubicBezTo>
                      <a:cubicBezTo>
                        <a:pt x="f1864" y="f1865"/>
                        <a:pt x="f1866" y="f1867"/>
                        <a:pt x="f1868" y="f1869"/>
                      </a:cubicBezTo>
                      <a:cubicBezTo>
                        <a:pt x="f1870" y="f1871"/>
                        <a:pt x="f1872" y="f1873"/>
                        <a:pt x="f1874" y="f1854"/>
                      </a:cubicBezTo>
                      <a:lnTo>
                        <a:pt x="f1875" y="f1876"/>
                      </a:lnTo>
                      <a:cubicBezTo>
                        <a:pt x="f1877" y="f1878"/>
                        <a:pt x="f1879" y="f1880"/>
                        <a:pt x="f1881" y="f1882"/>
                      </a:cubicBezTo>
                      <a:lnTo>
                        <a:pt x="f1883" y="f1884"/>
                      </a:lnTo>
                      <a:cubicBezTo>
                        <a:pt x="f1885" y="f1886"/>
                        <a:pt x="f1887" y="f1888"/>
                        <a:pt x="f1889" y="f1890"/>
                      </a:cubicBezTo>
                      <a:cubicBezTo>
                        <a:pt x="f1891" y="f1892"/>
                        <a:pt x="f1893" y="f1894"/>
                        <a:pt x="f1895" y="f1896"/>
                      </a:cubicBezTo>
                      <a:cubicBezTo>
                        <a:pt x="f1895" y="f1897"/>
                        <a:pt x="f1898" y="f1899"/>
                        <a:pt x="f1900" y="f1901"/>
                      </a:cubicBezTo>
                      <a:cubicBezTo>
                        <a:pt x="f1902" y="f1903"/>
                        <a:pt x="f1904" y="f1905"/>
                        <a:pt x="f1906" y="f1839"/>
                      </a:cubicBezTo>
                      <a:lnTo>
                        <a:pt x="f1907" y="f1908"/>
                      </a:lnTo>
                      <a:cubicBezTo>
                        <a:pt x="f1909" y="f1787"/>
                        <a:pt x="f1910" y="f1911"/>
                        <a:pt x="f1912" y="f1913"/>
                      </a:cubicBezTo>
                      <a:cubicBezTo>
                        <a:pt x="f1914" y="f1915"/>
                        <a:pt x="f1916" y="f1917"/>
                        <a:pt x="f1918" y="f1917"/>
                      </a:cubicBezTo>
                      <a:cubicBezTo>
                        <a:pt x="f1919" y="f1917"/>
                        <a:pt x="f1920" y="f1921"/>
                        <a:pt x="f1922" y="f1921"/>
                      </a:cubicBezTo>
                      <a:lnTo>
                        <a:pt x="f1923" y="f1924"/>
                      </a:lnTo>
                      <a:lnTo>
                        <a:pt x="f1440" y="f1925"/>
                      </a:lnTo>
                      <a:cubicBezTo>
                        <a:pt x="f1926" y="f1927"/>
                        <a:pt x="f1928" y="f1929"/>
                        <a:pt x="f1930" y="f1913"/>
                      </a:cubicBezTo>
                      <a:cubicBezTo>
                        <a:pt x="f1931" y="f1932"/>
                        <a:pt x="f1425" y="f1933"/>
                        <a:pt x="f1934" y="f1935"/>
                      </a:cubicBezTo>
                      <a:lnTo>
                        <a:pt x="f1936" y="f1937"/>
                      </a:lnTo>
                      <a:cubicBezTo>
                        <a:pt x="f1938" y="f1939"/>
                        <a:pt x="f1940" y="f1941"/>
                        <a:pt x="f1942" y="f1943"/>
                      </a:cubicBezTo>
                      <a:lnTo>
                        <a:pt x="f1944" y="f1945"/>
                      </a:lnTo>
                      <a:cubicBezTo>
                        <a:pt x="f1946" y="f1947"/>
                        <a:pt x="f1948" y="f1949"/>
                        <a:pt x="f1950" y="f1951"/>
                      </a:cubicBezTo>
                      <a:cubicBezTo>
                        <a:pt x="f1952" y="f1953"/>
                        <a:pt x="f1954" y="f1955"/>
                        <a:pt x="f1956" y="f1957"/>
                      </a:cubicBezTo>
                      <a:lnTo>
                        <a:pt x="f1944" y="f1958"/>
                      </a:lnTo>
                      <a:cubicBezTo>
                        <a:pt x="f1959" y="f1960"/>
                        <a:pt x="f1961" y="f531"/>
                        <a:pt x="f1412" y="f1908"/>
                      </a:cubicBezTo>
                      <a:lnTo>
                        <a:pt x="f1962" y="f1963"/>
                      </a:lnTo>
                      <a:cubicBezTo>
                        <a:pt x="f1964" y="f1965"/>
                        <a:pt x="f1966" y="f1967"/>
                        <a:pt x="f1968" y="f1969"/>
                      </a:cubicBezTo>
                      <a:cubicBezTo>
                        <a:pt x="f1970" y="f1971"/>
                        <a:pt x="f1972" y="f1973"/>
                        <a:pt x="f1974" y="f1975"/>
                      </a:cubicBezTo>
                      <a:lnTo>
                        <a:pt x="f1976" y="f1977"/>
                      </a:lnTo>
                      <a:cubicBezTo>
                        <a:pt x="f1978" y="f1979"/>
                        <a:pt x="f1980" y="f1981"/>
                        <a:pt x="f1982" y="f1983"/>
                      </a:cubicBezTo>
                      <a:lnTo>
                        <a:pt x="f1984" y="f1985"/>
                      </a:lnTo>
                      <a:lnTo>
                        <a:pt x="f1986" y="f1985"/>
                      </a:lnTo>
                      <a:cubicBezTo>
                        <a:pt x="f1987" y="f1681"/>
                        <a:pt x="f1988" y="f1671"/>
                        <a:pt x="f1989" y="f1990"/>
                      </a:cubicBezTo>
                      <a:lnTo>
                        <a:pt x="f1991" y="f1992"/>
                      </a:lnTo>
                      <a:cubicBezTo>
                        <a:pt x="f1993" y="f1994"/>
                        <a:pt x="f1995" y="f1996"/>
                        <a:pt x="f1997" y="f1998"/>
                      </a:cubicBezTo>
                      <a:lnTo>
                        <a:pt x="f1999" y="f2000"/>
                      </a:lnTo>
                      <a:cubicBezTo>
                        <a:pt x="f2001" y="f2002"/>
                        <a:pt x="f2003" y="f326"/>
                        <a:pt x="f2004" y="f2005"/>
                      </a:cubicBezTo>
                      <a:lnTo>
                        <a:pt x="f2006" y="f2007"/>
                      </a:lnTo>
                      <a:cubicBezTo>
                        <a:pt x="f2008" y="f2009"/>
                        <a:pt x="f2010" y="f2011"/>
                        <a:pt x="f2012" y="f2013"/>
                      </a:cubicBezTo>
                      <a:cubicBezTo>
                        <a:pt x="f2014" y="f2015"/>
                        <a:pt x="f2016" y="f2017"/>
                        <a:pt x="f2018" y="f2019"/>
                      </a:cubicBezTo>
                      <a:lnTo>
                        <a:pt x="f2020" y="f2021"/>
                      </a:lnTo>
                      <a:lnTo>
                        <a:pt x="f2022" y="f2023"/>
                      </a:lnTo>
                      <a:cubicBezTo>
                        <a:pt x="f2024" y="f2025"/>
                        <a:pt x="f2026" y="f2027"/>
                        <a:pt x="f2028" y="f2027"/>
                      </a:cubicBezTo>
                      <a:cubicBezTo>
                        <a:pt x="f2029" y="f2030"/>
                        <a:pt x="f2031" y="f2032"/>
                        <a:pt x="f2033" y="f2034"/>
                      </a:cubicBezTo>
                      <a:cubicBezTo>
                        <a:pt x="f2035" y="f2036"/>
                        <a:pt x="f2037" y="f2038"/>
                        <a:pt x="f2039" y="f2040"/>
                      </a:cubicBezTo>
                      <a:lnTo>
                        <a:pt x="f2041" y="f2042"/>
                      </a:lnTo>
                      <a:cubicBezTo>
                        <a:pt x="f2043" y="f2044"/>
                        <a:pt x="f2045" y="f2046"/>
                        <a:pt x="f2047" y="f2048"/>
                      </a:cubicBezTo>
                      <a:lnTo>
                        <a:pt x="f2049" y="f2050"/>
                      </a:lnTo>
                      <a:cubicBezTo>
                        <a:pt x="f2051" y="f2052"/>
                        <a:pt x="f2053" y="f2054"/>
                        <a:pt x="f2055" y="f2056"/>
                      </a:cubicBezTo>
                      <a:lnTo>
                        <a:pt x="f2057" y="f2058"/>
                      </a:lnTo>
                      <a:cubicBezTo>
                        <a:pt x="f2059" y="f2060"/>
                        <a:pt x="f2061" y="f2062"/>
                        <a:pt x="f2063" y="f2064"/>
                      </a:cubicBezTo>
                      <a:lnTo>
                        <a:pt x="f2065" y="f2066"/>
                      </a:lnTo>
                      <a:cubicBezTo>
                        <a:pt x="f2067" y="f2068"/>
                        <a:pt x="f2069" y="f2070"/>
                        <a:pt x="f2071" y="f2072"/>
                      </a:cubicBezTo>
                      <a:lnTo>
                        <a:pt x="f2073" y="f2074"/>
                      </a:lnTo>
                      <a:cubicBezTo>
                        <a:pt x="f2075" y="f2076"/>
                        <a:pt x="f2077" y="f2078"/>
                        <a:pt x="f2079" y="f2080"/>
                      </a:cubicBezTo>
                      <a:lnTo>
                        <a:pt x="f2081" y="f2082"/>
                      </a:lnTo>
                      <a:cubicBezTo>
                        <a:pt x="f2083" y="f2084"/>
                        <a:pt x="f2085" y="f2086"/>
                        <a:pt x="f2087" y="f2088"/>
                      </a:cubicBezTo>
                      <a:lnTo>
                        <a:pt x="f2089" y="f2090"/>
                      </a:lnTo>
                      <a:cubicBezTo>
                        <a:pt x="f2091" y="f2092"/>
                        <a:pt x="f2093" y="f2094"/>
                        <a:pt x="f2095" y="f2096"/>
                      </a:cubicBezTo>
                      <a:lnTo>
                        <a:pt x="f2097" y="f2098"/>
                      </a:lnTo>
                      <a:cubicBezTo>
                        <a:pt x="f2099" y="f2100"/>
                        <a:pt x="f2101" y="f2102"/>
                        <a:pt x="f2103" y="f2104"/>
                      </a:cubicBezTo>
                      <a:lnTo>
                        <a:pt x="f2105" y="f2106"/>
                      </a:lnTo>
                      <a:cubicBezTo>
                        <a:pt x="f1493" y="f2107"/>
                        <a:pt x="f2108" y="f2109"/>
                        <a:pt x="f1496" y="f2110"/>
                      </a:cubicBezTo>
                      <a:lnTo>
                        <a:pt x="f2111" y="f2112"/>
                      </a:lnTo>
                      <a:cubicBezTo>
                        <a:pt x="f2113" y="f2114"/>
                        <a:pt x="f2115" y="f1992"/>
                        <a:pt x="f2116" y="f2117"/>
                      </a:cubicBezTo>
                      <a:lnTo>
                        <a:pt x="f2118" y="f2119"/>
                      </a:lnTo>
                      <a:cubicBezTo>
                        <a:pt x="f2120" y="f2121"/>
                        <a:pt x="f2122" y="f2123"/>
                        <a:pt x="f2124" y="f2125"/>
                      </a:cubicBezTo>
                      <a:lnTo>
                        <a:pt x="f2126" y="f2127"/>
                      </a:lnTo>
                      <a:cubicBezTo>
                        <a:pt x="f2128" y="f2129"/>
                        <a:pt x="f2130" y="f2131"/>
                        <a:pt x="f2132" y="f2002"/>
                      </a:cubicBezTo>
                      <a:lnTo>
                        <a:pt x="f2133" y="f2134"/>
                      </a:lnTo>
                      <a:cubicBezTo>
                        <a:pt x="f2135" y="f2136"/>
                        <a:pt x="f2137" y="f2138"/>
                        <a:pt x="f2139" y="f2140"/>
                      </a:cubicBezTo>
                      <a:lnTo>
                        <a:pt x="f2141" y="f2142"/>
                      </a:lnTo>
                      <a:cubicBezTo>
                        <a:pt x="f2143" y="f2144"/>
                        <a:pt x="f2145" y="f2146"/>
                        <a:pt x="f2147" y="f2148"/>
                      </a:cubicBezTo>
                      <a:lnTo>
                        <a:pt x="f2149" y="f2150"/>
                      </a:lnTo>
                      <a:cubicBezTo>
                        <a:pt x="f2151" y="f2152"/>
                        <a:pt x="f2153" y="f2154"/>
                        <a:pt x="f2155" y="f2156"/>
                      </a:cubicBezTo>
                      <a:lnTo>
                        <a:pt x="f2157" y="f2158"/>
                      </a:lnTo>
                      <a:cubicBezTo>
                        <a:pt x="f2159" y="f2160"/>
                        <a:pt x="f2161" y="f2162"/>
                        <a:pt x="f2163" y="f2164"/>
                      </a:cubicBezTo>
                      <a:lnTo>
                        <a:pt x="f2165" y="f2166"/>
                      </a:lnTo>
                      <a:cubicBezTo>
                        <a:pt x="f2167" y="f2168"/>
                        <a:pt x="f2169" y="f2170"/>
                        <a:pt x="f2171" y="f2172"/>
                      </a:cubicBezTo>
                      <a:lnTo>
                        <a:pt x="f2173" y="f2174"/>
                      </a:lnTo>
                      <a:cubicBezTo>
                        <a:pt x="f2175" y="f2176"/>
                        <a:pt x="f2177" y="f2178"/>
                        <a:pt x="f2179" y="f2180"/>
                      </a:cubicBezTo>
                      <a:lnTo>
                        <a:pt x="f2181" y="f2182"/>
                      </a:lnTo>
                      <a:cubicBezTo>
                        <a:pt x="f2183" y="f2184"/>
                        <a:pt x="f2185" y="f2186"/>
                        <a:pt x="f2187" y="f2188"/>
                      </a:cubicBezTo>
                      <a:lnTo>
                        <a:pt x="f2189" y="f2190"/>
                      </a:lnTo>
                      <a:cubicBezTo>
                        <a:pt x="f2191" y="f2192"/>
                        <a:pt x="f2193" y="f2194"/>
                        <a:pt x="f2195" y="f2196"/>
                      </a:cubicBezTo>
                      <a:lnTo>
                        <a:pt x="f2197" y="f2198"/>
                      </a:lnTo>
                      <a:cubicBezTo>
                        <a:pt x="f2199" y="f2200"/>
                        <a:pt x="f2201" y="f2202"/>
                        <a:pt x="f2203" y="f2204"/>
                      </a:cubicBezTo>
                      <a:lnTo>
                        <a:pt x="f2205" y="f2206"/>
                      </a:lnTo>
                      <a:cubicBezTo>
                        <a:pt x="f2207" y="f2208"/>
                        <a:pt x="f2209" y="f2210"/>
                        <a:pt x="f2211" y="f2212"/>
                      </a:cubicBezTo>
                      <a:lnTo>
                        <a:pt x="f2213" y="f2214"/>
                      </a:lnTo>
                      <a:cubicBezTo>
                        <a:pt x="f2215" y="f2216"/>
                        <a:pt x="f2217" y="f2218"/>
                        <a:pt x="f2219" y="f2220"/>
                      </a:cubicBezTo>
                      <a:lnTo>
                        <a:pt x="f2221" y="f2222"/>
                      </a:lnTo>
                      <a:cubicBezTo>
                        <a:pt x="f2223" y="f2224"/>
                        <a:pt x="f2225" y="f2226"/>
                        <a:pt x="f2227" y="f2228"/>
                      </a:cubicBezTo>
                      <a:lnTo>
                        <a:pt x="f2229" y="f2230"/>
                      </a:lnTo>
                      <a:cubicBezTo>
                        <a:pt x="f2231" y="f2232"/>
                        <a:pt x="f2233" y="f2234"/>
                        <a:pt x="f2235" y="f2236"/>
                      </a:cubicBezTo>
                      <a:lnTo>
                        <a:pt x="f2237" y="f2238"/>
                      </a:lnTo>
                      <a:cubicBezTo>
                        <a:pt x="f2239" y="f2240"/>
                        <a:pt x="f2241" y="f2242"/>
                        <a:pt x="f2243" y="f2244"/>
                      </a:cubicBezTo>
                      <a:lnTo>
                        <a:pt x="f2245" y="f2246"/>
                      </a:lnTo>
                      <a:cubicBezTo>
                        <a:pt x="f2247" y="f2248"/>
                        <a:pt x="f2249" y="f2250"/>
                        <a:pt x="f2251" y="f2252"/>
                      </a:cubicBezTo>
                      <a:lnTo>
                        <a:pt x="f2253" y="f39"/>
                      </a:lnTo>
                      <a:cubicBezTo>
                        <a:pt x="f2254" y="f2255"/>
                        <a:pt x="f2256" y="f2257"/>
                        <a:pt x="f2258" y="f2259"/>
                      </a:cubicBezTo>
                      <a:lnTo>
                        <a:pt x="f2260" y="f2261"/>
                      </a:lnTo>
                      <a:cubicBezTo>
                        <a:pt x="f2262" y="f2263"/>
                        <a:pt x="f2264" y="f2265"/>
                        <a:pt x="f2266" y="f2267"/>
                      </a:cubicBezTo>
                      <a:lnTo>
                        <a:pt x="f2268" y="f2269"/>
                      </a:lnTo>
                      <a:cubicBezTo>
                        <a:pt x="f2270" y="f2271"/>
                        <a:pt x="f2272" y="f2273"/>
                        <a:pt x="f2274" y="f2275"/>
                      </a:cubicBezTo>
                      <a:lnTo>
                        <a:pt x="f2276" y="f2277"/>
                      </a:lnTo>
                      <a:cubicBezTo>
                        <a:pt x="f2278" y="f2279"/>
                        <a:pt x="f2280" y="f2281"/>
                        <a:pt x="f2282" y="f2283"/>
                      </a:cubicBezTo>
                      <a:lnTo>
                        <a:pt x="f2284" y="f2285"/>
                      </a:lnTo>
                      <a:cubicBezTo>
                        <a:pt x="f2286" y="f2287"/>
                        <a:pt x="f2288" y="f2289"/>
                        <a:pt x="f2290" y="f2291"/>
                      </a:cubicBezTo>
                      <a:lnTo>
                        <a:pt x="f2292" y="f2293"/>
                      </a:lnTo>
                      <a:cubicBezTo>
                        <a:pt x="f2294" y="f2295"/>
                        <a:pt x="f2296" y="f2297"/>
                        <a:pt x="f2298" y="f2299"/>
                      </a:cubicBezTo>
                      <a:lnTo>
                        <a:pt x="f2300" y="f2301"/>
                      </a:lnTo>
                      <a:cubicBezTo>
                        <a:pt x="f2302" y="f2303"/>
                        <a:pt x="f2304" y="f2305"/>
                        <a:pt x="f2306" y="f2307"/>
                      </a:cubicBezTo>
                      <a:lnTo>
                        <a:pt x="f2308" y="f2309"/>
                      </a:lnTo>
                      <a:cubicBezTo>
                        <a:pt x="f2310" y="f2311"/>
                        <a:pt x="f2312" y="f2313"/>
                        <a:pt x="f2314" y="f2315"/>
                      </a:cubicBezTo>
                      <a:lnTo>
                        <a:pt x="f2316" y="f2317"/>
                      </a:lnTo>
                      <a:cubicBezTo>
                        <a:pt x="f2318" y="f2319"/>
                        <a:pt x="f2320" y="f2321"/>
                        <a:pt x="f2322" y="f2323"/>
                      </a:cubicBezTo>
                      <a:lnTo>
                        <a:pt x="f2324" y="f2325"/>
                      </a:lnTo>
                      <a:cubicBezTo>
                        <a:pt x="f2326" y="f2327"/>
                        <a:pt x="f2328" y="f2329"/>
                        <a:pt x="f2330" y="f2331"/>
                      </a:cubicBezTo>
                      <a:lnTo>
                        <a:pt x="f2332" y="f2333"/>
                      </a:lnTo>
                      <a:cubicBezTo>
                        <a:pt x="f2334" y="f2335"/>
                        <a:pt x="f2336" y="f2337"/>
                        <a:pt x="f2338" y="f2339"/>
                      </a:cubicBezTo>
                      <a:lnTo>
                        <a:pt x="f2340" y="f2341"/>
                      </a:lnTo>
                      <a:cubicBezTo>
                        <a:pt x="f2342" y="f2343"/>
                        <a:pt x="f2344" y="f2345"/>
                        <a:pt x="f2346" y="f2347"/>
                      </a:cubicBezTo>
                      <a:lnTo>
                        <a:pt x="f1830" y="f2348"/>
                      </a:lnTo>
                      <a:cubicBezTo>
                        <a:pt x="f2349" y="f2350"/>
                        <a:pt x="f2351" y="f2352"/>
                        <a:pt x="f2353" y="f2354"/>
                      </a:cubicBezTo>
                      <a:cubicBezTo>
                        <a:pt x="f2355" y="f2356"/>
                        <a:pt x="f1904" y="f2357"/>
                        <a:pt x="f2358" y="f2359"/>
                      </a:cubicBezTo>
                      <a:lnTo>
                        <a:pt x="f2360" y="f2361"/>
                      </a:lnTo>
                      <a:cubicBezTo>
                        <a:pt x="f2362" y="f2363"/>
                        <a:pt x="f2364" y="f2365"/>
                        <a:pt x="f2366" y="f2367"/>
                      </a:cubicBezTo>
                      <a:lnTo>
                        <a:pt x="f2368" y="f2369"/>
                      </a:lnTo>
                      <a:cubicBezTo>
                        <a:pt x="f2370" y="f2371"/>
                        <a:pt x="f2372" y="f2373"/>
                        <a:pt x="f2374" y="f2375"/>
                      </a:cubicBezTo>
                      <a:lnTo>
                        <a:pt x="f2376" y="f2377"/>
                      </a:lnTo>
                      <a:cubicBezTo>
                        <a:pt x="f2378" y="f2379"/>
                        <a:pt x="f2380" y="f2381"/>
                        <a:pt x="f2382" y="f2383"/>
                      </a:cubicBezTo>
                      <a:lnTo>
                        <a:pt x="f2384" y="f2385"/>
                      </a:lnTo>
                      <a:cubicBezTo>
                        <a:pt x="f2386" y="f2387"/>
                        <a:pt x="f2388" y="f2389"/>
                        <a:pt x="f2390" y="f2391"/>
                      </a:cubicBezTo>
                      <a:lnTo>
                        <a:pt x="f2392" y="f2393"/>
                      </a:lnTo>
                      <a:cubicBezTo>
                        <a:pt x="f2394" y="f2395"/>
                        <a:pt x="f2396" y="f2397"/>
                        <a:pt x="f2398" y="f2399"/>
                      </a:cubicBezTo>
                      <a:lnTo>
                        <a:pt x="f2400" y="f2401"/>
                      </a:lnTo>
                      <a:cubicBezTo>
                        <a:pt x="f2402" y="f2403"/>
                        <a:pt x="f2404" y="f2405"/>
                        <a:pt x="f2406" y="f2407"/>
                      </a:cubicBezTo>
                      <a:lnTo>
                        <a:pt x="f2408" y="f2409"/>
                      </a:lnTo>
                      <a:cubicBezTo>
                        <a:pt x="f2410" y="f2411"/>
                        <a:pt x="f2412" y="f2413"/>
                        <a:pt x="f2414" y="f2415"/>
                      </a:cubicBezTo>
                      <a:lnTo>
                        <a:pt x="f2416" y="f2417"/>
                      </a:lnTo>
                      <a:cubicBezTo>
                        <a:pt x="f2418" y="f2419"/>
                        <a:pt x="f2420" y="f2421"/>
                        <a:pt x="f2422" y="f2423"/>
                      </a:cubicBezTo>
                      <a:lnTo>
                        <a:pt x="f2424" y="f2425"/>
                      </a:lnTo>
                      <a:cubicBezTo>
                        <a:pt x="f2426" y="f2427"/>
                        <a:pt x="f2428" y="f2429"/>
                        <a:pt x="f2430" y="f2431"/>
                      </a:cubicBezTo>
                      <a:lnTo>
                        <a:pt x="f2432" y="f2433"/>
                      </a:lnTo>
                      <a:cubicBezTo>
                        <a:pt x="f2434" y="f2435"/>
                        <a:pt x="f2436" y="f2437"/>
                        <a:pt x="f2438" y="f2439"/>
                      </a:cubicBezTo>
                      <a:lnTo>
                        <a:pt x="f2440" y="f2441"/>
                      </a:lnTo>
                      <a:cubicBezTo>
                        <a:pt x="f2442" y="f2443"/>
                        <a:pt x="f2444" y="f2445"/>
                        <a:pt x="f2446" y="f2447"/>
                      </a:cubicBezTo>
                      <a:lnTo>
                        <a:pt x="f2448" y="f2449"/>
                      </a:lnTo>
                      <a:cubicBezTo>
                        <a:pt x="f2450" y="f2451"/>
                        <a:pt x="f2452" y="f2453"/>
                        <a:pt x="f2454" y="f2455"/>
                      </a:cubicBezTo>
                      <a:lnTo>
                        <a:pt x="f2456" y="f2457"/>
                      </a:lnTo>
                      <a:cubicBezTo>
                        <a:pt x="f2458" y="f2459"/>
                        <a:pt x="f2460" y="f2461"/>
                        <a:pt x="f2462" y="f2463"/>
                      </a:cubicBezTo>
                      <a:lnTo>
                        <a:pt x="f2464" y="f2465"/>
                      </a:lnTo>
                      <a:cubicBezTo>
                        <a:pt x="f2466" y="f134"/>
                        <a:pt x="f2467" y="f2468"/>
                        <a:pt x="f2469" y="f2470"/>
                      </a:cubicBezTo>
                      <a:lnTo>
                        <a:pt x="f2471" y="f2472"/>
                      </a:lnTo>
                      <a:cubicBezTo>
                        <a:pt x="f2473" y="f2474"/>
                        <a:pt x="f2475" y="f2476"/>
                        <a:pt x="f2477" y="f2478"/>
                      </a:cubicBezTo>
                      <a:lnTo>
                        <a:pt x="f2479" y="f2480"/>
                      </a:lnTo>
                      <a:cubicBezTo>
                        <a:pt x="f2481" y="f2482"/>
                        <a:pt x="f2483" y="f2484"/>
                        <a:pt x="f2485" y="f2486"/>
                      </a:cubicBezTo>
                      <a:lnTo>
                        <a:pt x="f1084" y="f2487"/>
                      </a:lnTo>
                      <a:cubicBezTo>
                        <a:pt x="f2488" y="f2489"/>
                        <a:pt x="f2490" y="f2491"/>
                        <a:pt x="f2492" y="f2493"/>
                      </a:cubicBezTo>
                      <a:cubicBezTo>
                        <a:pt x="f2494" y="f2495"/>
                        <a:pt x="f2496" y="f2497"/>
                        <a:pt x="f2498" y="f2499"/>
                      </a:cubicBezTo>
                      <a:lnTo>
                        <a:pt x="f2500" y="f2501"/>
                      </a:lnTo>
                      <a:cubicBezTo>
                        <a:pt x="f2502" y="f2503"/>
                        <a:pt x="f2504" y="f2505"/>
                        <a:pt x="f2506" y="f2507"/>
                      </a:cubicBezTo>
                      <a:lnTo>
                        <a:pt x="f2508" y="f2509"/>
                      </a:lnTo>
                      <a:cubicBezTo>
                        <a:pt x="f2510" y="f2511"/>
                        <a:pt x="f2512" y="f2513"/>
                        <a:pt x="f2514" y="f237"/>
                      </a:cubicBezTo>
                      <a:lnTo>
                        <a:pt x="f2515" y="f2516"/>
                      </a:lnTo>
                      <a:cubicBezTo>
                        <a:pt x="f2517" y="f2518"/>
                        <a:pt x="f2519" y="f2520"/>
                        <a:pt x="f2521" y="f2522"/>
                      </a:cubicBezTo>
                      <a:lnTo>
                        <a:pt x="f2523" y="f2470"/>
                      </a:lnTo>
                      <a:cubicBezTo>
                        <a:pt x="f2524" y="f2525"/>
                        <a:pt x="f2526" y="f2527"/>
                        <a:pt x="f2528" y="f2529"/>
                      </a:cubicBezTo>
                      <a:lnTo>
                        <a:pt x="f2530" y="f2531"/>
                      </a:lnTo>
                      <a:cubicBezTo>
                        <a:pt x="f2532" y="f2533"/>
                        <a:pt x="f2534" y="f2535"/>
                        <a:pt x="f2536" y="f2537"/>
                      </a:cubicBezTo>
                      <a:lnTo>
                        <a:pt x="f2538" y="f2539"/>
                      </a:lnTo>
                      <a:cubicBezTo>
                        <a:pt x="f2540" y="f2541"/>
                        <a:pt x="f2542" y="f2543"/>
                        <a:pt x="f2544" y="f2545"/>
                      </a:cubicBezTo>
                      <a:lnTo>
                        <a:pt x="f2546" y="f2547"/>
                      </a:lnTo>
                      <a:cubicBezTo>
                        <a:pt x="f2548" y="f2549"/>
                        <a:pt x="f2550" y="f2551"/>
                        <a:pt x="f2552" y="f2553"/>
                      </a:cubicBezTo>
                      <a:lnTo>
                        <a:pt x="f2554" y="f2555"/>
                      </a:lnTo>
                      <a:cubicBezTo>
                        <a:pt x="f2556" y="f2557"/>
                        <a:pt x="f2558" y="f2559"/>
                        <a:pt x="f2560" y="f2561"/>
                      </a:cubicBezTo>
                      <a:cubicBezTo>
                        <a:pt x="f2560" y="f2561"/>
                        <a:pt x="f2562" y="f2563"/>
                        <a:pt x="f2564" y="f2565"/>
                      </a:cubicBezTo>
                      <a:cubicBezTo>
                        <a:pt x="f2566" y="f2567"/>
                        <a:pt x="f2568" y="f2569"/>
                        <a:pt x="f2568" y="f2569"/>
                      </a:cubicBezTo>
                      <a:cubicBezTo>
                        <a:pt x="f2546" y="f2570"/>
                        <a:pt x="f2571" y="f2572"/>
                        <a:pt x="f2573" y="f2574"/>
                      </a:cubicBezTo>
                      <a:lnTo>
                        <a:pt x="f2575" y="f2576"/>
                      </a:lnTo>
                      <a:cubicBezTo>
                        <a:pt x="f2577" y="f2578"/>
                        <a:pt x="f2579" y="f2580"/>
                        <a:pt x="f2581" y="f2582"/>
                      </a:cubicBezTo>
                      <a:lnTo>
                        <a:pt x="f2583" y="f2584"/>
                      </a:lnTo>
                      <a:cubicBezTo>
                        <a:pt x="f2585" y="f2586"/>
                        <a:pt x="f967" y="f2587"/>
                        <a:pt x="f2588" y="f2589"/>
                      </a:cubicBezTo>
                      <a:lnTo>
                        <a:pt x="f2590" y="f2591"/>
                      </a:lnTo>
                      <a:cubicBezTo>
                        <a:pt x="f2592" y="f2593"/>
                        <a:pt x="f2594" y="f2595"/>
                        <a:pt x="f2596" y="f2597"/>
                      </a:cubicBezTo>
                      <a:lnTo>
                        <a:pt x="f2598" y="f2599"/>
                      </a:lnTo>
                      <a:cubicBezTo>
                        <a:pt x="f2454" y="f2600"/>
                        <a:pt x="f2601" y="f2602"/>
                        <a:pt x="f2603" y="f2604"/>
                      </a:cubicBezTo>
                      <a:lnTo>
                        <a:pt x="f2605" y="f2606"/>
                      </a:lnTo>
                      <a:cubicBezTo>
                        <a:pt x="f2607" y="f2608"/>
                        <a:pt x="f2609" y="f2610"/>
                        <a:pt x="f2611" y="f2612"/>
                      </a:cubicBezTo>
                      <a:lnTo>
                        <a:pt x="f2613" y="f2614"/>
                      </a:lnTo>
                      <a:cubicBezTo>
                        <a:pt x="f2615" y="f2616"/>
                        <a:pt x="f2617" y="f2618"/>
                        <a:pt x="f2619" y="f2620"/>
                      </a:cubicBezTo>
                      <a:lnTo>
                        <a:pt x="f2621" y="f2622"/>
                      </a:lnTo>
                      <a:cubicBezTo>
                        <a:pt x="f2623" y="f2624"/>
                        <a:pt x="f2625" y="f2626"/>
                        <a:pt x="f2627" y="f2628"/>
                      </a:cubicBezTo>
                      <a:lnTo>
                        <a:pt x="f2629" y="f2630"/>
                      </a:lnTo>
                      <a:cubicBezTo>
                        <a:pt x="f2631" y="f2632"/>
                        <a:pt x="f2633" y="f2634"/>
                        <a:pt x="f2635" y="f2636"/>
                      </a:cubicBezTo>
                      <a:lnTo>
                        <a:pt x="f2637" y="f2638"/>
                      </a:lnTo>
                      <a:cubicBezTo>
                        <a:pt x="f2639" y="f2582"/>
                        <a:pt x="f2640" y="f2641"/>
                        <a:pt x="f2642" y="f2643"/>
                      </a:cubicBezTo>
                      <a:lnTo>
                        <a:pt x="f2644" y="f2645"/>
                      </a:lnTo>
                      <a:cubicBezTo>
                        <a:pt x="f2646" y="f2647"/>
                        <a:pt x="f2648" y="f2649"/>
                        <a:pt x="f2650" y="f2651"/>
                      </a:cubicBezTo>
                      <a:lnTo>
                        <a:pt x="f2652" y="f2653"/>
                      </a:lnTo>
                      <a:cubicBezTo>
                        <a:pt x="f2654" y="f2655"/>
                        <a:pt x="f2656" y="f2657"/>
                        <a:pt x="f2658" y="f2659"/>
                      </a:cubicBezTo>
                      <a:lnTo>
                        <a:pt x="f2660" y="f2661"/>
                      </a:lnTo>
                      <a:cubicBezTo>
                        <a:pt x="f2662" y="f2663"/>
                        <a:pt x="f2664" y="f2665"/>
                        <a:pt x="f2666" y="f2667"/>
                      </a:cubicBezTo>
                      <a:lnTo>
                        <a:pt x="f2668" y="f2669"/>
                      </a:lnTo>
                      <a:cubicBezTo>
                        <a:pt x="f2670" y="f2671"/>
                        <a:pt x="f2672" y="f2673"/>
                        <a:pt x="f2674" y="f2675"/>
                      </a:cubicBezTo>
                      <a:lnTo>
                        <a:pt x="f2676" y="f2677"/>
                      </a:lnTo>
                      <a:lnTo>
                        <a:pt x="f2678" y="f2679"/>
                      </a:lnTo>
                      <a:cubicBezTo>
                        <a:pt x="f2680" y="f2681"/>
                        <a:pt x="f2682" y="f2683"/>
                        <a:pt x="f2684" y="f2685"/>
                      </a:cubicBezTo>
                      <a:lnTo>
                        <a:pt x="f2686" y="f2687"/>
                      </a:lnTo>
                      <a:cubicBezTo>
                        <a:pt x="f2688" y="f2689"/>
                        <a:pt x="f2690" y="f2691"/>
                        <a:pt x="f2692" y="f2691"/>
                      </a:cubicBezTo>
                      <a:cubicBezTo>
                        <a:pt x="f2693" y="f2691"/>
                        <a:pt x="f2694" y="f2695"/>
                        <a:pt x="f2696" y="f2697"/>
                      </a:cubicBezTo>
                      <a:lnTo>
                        <a:pt x="f2698" y="f2699"/>
                      </a:lnTo>
                      <a:cubicBezTo>
                        <a:pt x="f2700" y="f2701"/>
                        <a:pt x="f2702" y="f2529"/>
                        <a:pt x="f2703" y="f2704"/>
                      </a:cubicBezTo>
                      <a:lnTo>
                        <a:pt x="f2705" y="f2706"/>
                      </a:lnTo>
                      <a:cubicBezTo>
                        <a:pt x="f2707" y="f2708"/>
                        <a:pt x="f2709" y="f2710"/>
                        <a:pt x="f2711" y="f2712"/>
                      </a:cubicBezTo>
                      <a:lnTo>
                        <a:pt x="f2713" y="f2714"/>
                      </a:lnTo>
                      <a:lnTo>
                        <a:pt x="f2715" y="f2716"/>
                      </a:lnTo>
                      <a:cubicBezTo>
                        <a:pt x="f2717" y="f2718"/>
                        <a:pt x="f2719" y="f2720"/>
                        <a:pt x="f2721" y="f2722"/>
                      </a:cubicBezTo>
                      <a:lnTo>
                        <a:pt x="f2723" y="f2724"/>
                      </a:lnTo>
                      <a:cubicBezTo>
                        <a:pt x="f2725" y="f2726"/>
                        <a:pt x="f859" y="f2727"/>
                        <a:pt x="f2728" y="f2729"/>
                      </a:cubicBezTo>
                      <a:lnTo>
                        <a:pt x="f2730" y="f2731"/>
                      </a:lnTo>
                      <a:cubicBezTo>
                        <a:pt x="f2732" y="f2733"/>
                        <a:pt x="f2734" y="f2735"/>
                        <a:pt x="f2736" y="f2737"/>
                      </a:cubicBezTo>
                      <a:lnTo>
                        <a:pt x="f2738" y="f2739"/>
                      </a:lnTo>
                      <a:cubicBezTo>
                        <a:pt x="f2740" y="f2741"/>
                        <a:pt x="f2742" y="f2743"/>
                        <a:pt x="f2744" y="f2745"/>
                      </a:cubicBezTo>
                      <a:lnTo>
                        <a:pt x="f2746" y="f2747"/>
                      </a:lnTo>
                      <a:cubicBezTo>
                        <a:pt x="f2748" y="f2749"/>
                        <a:pt x="f2750" y="f2751"/>
                        <a:pt x="f2752" y="f2753"/>
                      </a:cubicBezTo>
                      <a:lnTo>
                        <a:pt x="f2754" y="f2755"/>
                      </a:lnTo>
                      <a:cubicBezTo>
                        <a:pt x="f2756" y="f2757"/>
                        <a:pt x="f2758" y="f2759"/>
                        <a:pt x="f2760" y="f2761"/>
                      </a:cubicBezTo>
                      <a:cubicBezTo>
                        <a:pt x="f2762" y="f2763"/>
                        <a:pt x="f2764" y="f2765"/>
                        <a:pt x="f2766" y="f2767"/>
                      </a:cubicBezTo>
                      <a:cubicBezTo>
                        <a:pt x="f2768" y="f2769"/>
                        <a:pt x="f2770" y="f2771"/>
                        <a:pt x="f2772" y="f2773"/>
                      </a:cubicBezTo>
                      <a:cubicBezTo>
                        <a:pt x="f2774" y="f2775"/>
                        <a:pt x="f2776" y="f2771"/>
                        <a:pt x="f2777" y="f2778"/>
                      </a:cubicBezTo>
                      <a:lnTo>
                        <a:pt x="f2779" y="f2780"/>
                      </a:lnTo>
                      <a:cubicBezTo>
                        <a:pt x="f2781" y="f2565"/>
                        <a:pt x="f2782" y="f2783"/>
                        <a:pt x="f2784" y="f2785"/>
                      </a:cubicBezTo>
                      <a:cubicBezTo>
                        <a:pt x="f2786" y="f2787"/>
                        <a:pt x="f2788" y="f2789"/>
                        <a:pt x="f2790" y="f2791"/>
                      </a:cubicBezTo>
                      <a:lnTo>
                        <a:pt x="f2792" y="f2557"/>
                      </a:lnTo>
                      <a:cubicBezTo>
                        <a:pt x="f2793" y="f2794"/>
                        <a:pt x="f2795" y="f2796"/>
                        <a:pt x="f2797" y="f2796"/>
                      </a:cubicBezTo>
                      <a:lnTo>
                        <a:pt x="f2798" y="f2799"/>
                      </a:lnTo>
                      <a:lnTo>
                        <a:pt x="f2800" y="f2801"/>
                      </a:lnTo>
                      <a:cubicBezTo>
                        <a:pt x="f2802" y="f2803"/>
                        <a:pt x="f2804" y="f2805"/>
                        <a:pt x="f2806" y="f2807"/>
                      </a:cubicBezTo>
                      <a:cubicBezTo>
                        <a:pt x="f2808" y="f2809"/>
                        <a:pt x="f2810" y="f2811"/>
                        <a:pt x="f2812" y="f2813"/>
                      </a:cubicBezTo>
                      <a:lnTo>
                        <a:pt x="f2814" y="f2815"/>
                      </a:lnTo>
                      <a:cubicBezTo>
                        <a:pt x="f2816" y="f2817"/>
                        <a:pt x="f2818" y="f2819"/>
                        <a:pt x="f2820" y="f2821"/>
                      </a:cubicBezTo>
                      <a:lnTo>
                        <a:pt x="f2822" y="f2823"/>
                      </a:lnTo>
                      <a:cubicBezTo>
                        <a:pt x="f2824" y="f2825"/>
                        <a:pt x="f2826" y="f2827"/>
                        <a:pt x="f2828" y="f2829"/>
                      </a:cubicBezTo>
                      <a:cubicBezTo>
                        <a:pt x="f2830" y="f2831"/>
                        <a:pt x="f2832" y="f2827"/>
                        <a:pt x="f2833" y="f2834"/>
                      </a:cubicBezTo>
                      <a:lnTo>
                        <a:pt x="f2835" y="f2836"/>
                      </a:lnTo>
                      <a:close/>
                      <a:moveTo>
                        <a:pt x="f2837" y="f2838"/>
                      </a:moveTo>
                      <a:cubicBezTo>
                        <a:pt x="f2839" y="f2840"/>
                        <a:pt x="f2841" y="f2842"/>
                        <a:pt x="f229" y="f2843"/>
                      </a:cubicBezTo>
                      <a:cubicBezTo>
                        <a:pt x="f2844" y="f2845"/>
                        <a:pt x="f2846" y="f2840"/>
                        <a:pt x="f2837" y="f2838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5" name="Forma libre: forma 40">
                  <a:extLst>
                    <a:ext uri="{FF2B5EF4-FFF2-40B4-BE49-F238E27FC236}">
                      <a16:creationId xmlns:a16="http://schemas.microsoft.com/office/drawing/2014/main" id="{FE609260-9135-951F-8572-3F7C4A96B656}"/>
                    </a:ext>
                  </a:extLst>
                </p:cNvPr>
                <p:cNvSpPr/>
                <p:nvPr/>
              </p:nvSpPr>
              <p:spPr>
                <a:xfrm>
                  <a:off x="7306485" y="4074154"/>
                  <a:ext cx="458937" cy="7891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58941"/>
                    <a:gd name="f7" fmla="val 78910"/>
                    <a:gd name="f8" fmla="val 128884"/>
                    <a:gd name="f9" fmla="val 68427"/>
                    <a:gd name="f10" fmla="val 256329"/>
                    <a:gd name="f11" fmla="val 72237"/>
                    <a:gd name="f12" fmla="val 266139"/>
                    <a:gd name="f13" fmla="val 72522"/>
                    <a:gd name="f14" fmla="val 282142"/>
                    <a:gd name="f15" fmla="val 73284"/>
                    <a:gd name="f16" fmla="val 291952"/>
                    <a:gd name="f17" fmla="val 73951"/>
                    <a:gd name="f18" fmla="val 363676"/>
                    <a:gd name="f19" fmla="val 78809"/>
                    <a:gd name="f20" fmla="val 373486"/>
                    <a:gd name="f21" fmla="val 79476"/>
                    <a:gd name="f22" fmla="val 388822"/>
                    <a:gd name="f23" fmla="val 76809"/>
                    <a:gd name="f24" fmla="val 397870"/>
                    <a:gd name="f25" fmla="val 72903"/>
                    <a:gd name="f26" fmla="val 444448"/>
                    <a:gd name="f27" fmla="val 52520"/>
                    <a:gd name="f28" fmla="val 453401"/>
                    <a:gd name="f29" fmla="val 48615"/>
                    <a:gd name="f30" fmla="val 459878"/>
                    <a:gd name="f31" fmla="val 42138"/>
                    <a:gd name="f32" fmla="val 458831"/>
                    <a:gd name="f33" fmla="val 38137"/>
                    <a:gd name="f34" fmla="val 457688"/>
                    <a:gd name="f35" fmla="val 34137"/>
                    <a:gd name="f36" fmla="val 449306"/>
                    <a:gd name="f37" fmla="val 33756"/>
                    <a:gd name="f38" fmla="val 440161"/>
                    <a:gd name="f39" fmla="val 37280"/>
                    <a:gd name="f40" fmla="val 401681"/>
                    <a:gd name="f41" fmla="val 52044"/>
                    <a:gd name="f42" fmla="val 392441"/>
                    <a:gd name="f43" fmla="val 55568"/>
                    <a:gd name="f44" fmla="val 377106"/>
                    <a:gd name="f45" fmla="val 57092"/>
                    <a:gd name="f46" fmla="val 367390"/>
                    <a:gd name="f47" fmla="val 345959"/>
                    <a:gd name="f48" fmla="val 336244"/>
                    <a:gd name="f49" fmla="val 50424"/>
                    <a:gd name="f50" fmla="val 320432"/>
                    <a:gd name="f51" fmla="val 310717"/>
                    <a:gd name="f52" fmla="val 302335"/>
                    <a:gd name="f53" fmla="val 53377"/>
                    <a:gd name="f54" fmla="val 292619"/>
                    <a:gd name="f55" fmla="val 54996"/>
                    <a:gd name="f56" fmla="val 276807"/>
                    <a:gd name="f57" fmla="val 55377"/>
                    <a:gd name="f58" fmla="val 266997"/>
                    <a:gd name="f59" fmla="val 54330"/>
                    <a:gd name="f60" fmla="val 219563"/>
                    <a:gd name="f61" fmla="val 49186"/>
                    <a:gd name="f62" fmla="val 209847"/>
                    <a:gd name="f63" fmla="val 48138"/>
                    <a:gd name="f64" fmla="val 198703"/>
                    <a:gd name="f65" fmla="val 41280"/>
                    <a:gd name="f66" fmla="val 194893"/>
                    <a:gd name="f67" fmla="val 34041"/>
                    <a:gd name="f68" fmla="val 191082"/>
                    <a:gd name="f69" fmla="val 26707"/>
                    <a:gd name="f70" fmla="val 179938"/>
                    <a:gd name="f71" fmla="val 21373"/>
                    <a:gd name="f72" fmla="val 170128"/>
                    <a:gd name="f73" fmla="val 22040"/>
                    <a:gd name="f74" fmla="val 168985"/>
                    <a:gd name="f75" fmla="val 159269"/>
                    <a:gd name="f76" fmla="val 22897"/>
                    <a:gd name="f77" fmla="val 144030"/>
                    <a:gd name="f78" fmla="val 19849"/>
                    <a:gd name="f79" fmla="val 135266"/>
                    <a:gd name="f80" fmla="val 15468"/>
                    <a:gd name="f81" fmla="val 122122"/>
                    <a:gd name="f82" fmla="val 8895"/>
                    <a:gd name="f83" fmla="val 113359"/>
                    <a:gd name="f84" fmla="val 4514"/>
                    <a:gd name="f85" fmla="val 105929"/>
                    <a:gd name="f86" fmla="val 4800"/>
                    <a:gd name="f87" fmla="val 105643"/>
                    <a:gd name="f88" fmla="val 9467"/>
                    <a:gd name="f89" fmla="val 105357"/>
                    <a:gd name="f90" fmla="val 14134"/>
                    <a:gd name="f91" fmla="val 97071"/>
                    <a:gd name="f92" fmla="val 18801"/>
                    <a:gd name="f93" fmla="val 87356"/>
                    <a:gd name="f94" fmla="val 86498"/>
                    <a:gd name="f95" fmla="val 76782"/>
                    <a:gd name="f96" fmla="val 20992"/>
                    <a:gd name="f97" fmla="val 62400"/>
                    <a:gd name="f98" fmla="val 16801"/>
                    <a:gd name="f99" fmla="val 54685"/>
                    <a:gd name="f100" fmla="val 10800"/>
                    <a:gd name="f101" fmla="val 48207"/>
                    <a:gd name="f102" fmla="val 5752"/>
                    <a:gd name="f103" fmla="val 40492"/>
                    <a:gd name="f104" fmla="val -344"/>
                    <a:gd name="f105" fmla="val 26872"/>
                    <a:gd name="f106" fmla="val -1773"/>
                    <a:gd name="f107" fmla="val 18013"/>
                    <a:gd name="f108" fmla="val 2323"/>
                    <a:gd name="f109" fmla="val 11060"/>
                    <a:gd name="f110" fmla="val 5562"/>
                    <a:gd name="f111" fmla="val 2202"/>
                    <a:gd name="f112" fmla="val 9657"/>
                    <a:gd name="f113" fmla="val -2275"/>
                    <a:gd name="f114" fmla="val 1154"/>
                    <a:gd name="f115" fmla="val 28136"/>
                    <a:gd name="f116" fmla="val 4583"/>
                    <a:gd name="f117" fmla="val 36423"/>
                    <a:gd name="f118" fmla="val 15251"/>
                    <a:gd name="f119" fmla="val 44995"/>
                    <a:gd name="f120" fmla="val 24776"/>
                    <a:gd name="f121" fmla="val 47281"/>
                    <a:gd name="f122" fmla="val 93642"/>
                    <a:gd name="f123" fmla="val 63759"/>
                    <a:gd name="f124" fmla="val 103167"/>
                    <a:gd name="f125" fmla="val 66045"/>
                    <a:gd name="f126" fmla="val 119073"/>
                    <a:gd name="f127" fmla="val 68141"/>
                    <a:gd name="f128" fmla="+- 0 0 -90"/>
                    <a:gd name="f129" fmla="*/ f3 1 458941"/>
                    <a:gd name="f130" fmla="*/ f4 1 78910"/>
                    <a:gd name="f131" fmla="val f5"/>
                    <a:gd name="f132" fmla="val f6"/>
                    <a:gd name="f133" fmla="val f7"/>
                    <a:gd name="f134" fmla="*/ f128 f0 1"/>
                    <a:gd name="f135" fmla="+- f133 0 f131"/>
                    <a:gd name="f136" fmla="+- f132 0 f131"/>
                    <a:gd name="f137" fmla="*/ f134 1 f2"/>
                    <a:gd name="f138" fmla="*/ f136 1 458941"/>
                    <a:gd name="f139" fmla="*/ f135 1 78910"/>
                    <a:gd name="f140" fmla="*/ 128884 f136 1"/>
                    <a:gd name="f141" fmla="*/ 68427 f135 1"/>
                    <a:gd name="f142" fmla="*/ 256329 f136 1"/>
                    <a:gd name="f143" fmla="*/ 72237 f135 1"/>
                    <a:gd name="f144" fmla="*/ 291952 f136 1"/>
                    <a:gd name="f145" fmla="*/ 73951 f135 1"/>
                    <a:gd name="f146" fmla="*/ 363676 f136 1"/>
                    <a:gd name="f147" fmla="*/ 78809 f135 1"/>
                    <a:gd name="f148" fmla="*/ 397870 f136 1"/>
                    <a:gd name="f149" fmla="*/ 72903 f135 1"/>
                    <a:gd name="f150" fmla="*/ 444448 f136 1"/>
                    <a:gd name="f151" fmla="*/ 52520 f135 1"/>
                    <a:gd name="f152" fmla="*/ 458831 f136 1"/>
                    <a:gd name="f153" fmla="*/ 38137 f135 1"/>
                    <a:gd name="f154" fmla="*/ 440161 f136 1"/>
                    <a:gd name="f155" fmla="*/ 37280 f135 1"/>
                    <a:gd name="f156" fmla="*/ 401681 f136 1"/>
                    <a:gd name="f157" fmla="*/ 52044 f135 1"/>
                    <a:gd name="f158" fmla="*/ 367390 f136 1"/>
                    <a:gd name="f159" fmla="*/ 55568 f135 1"/>
                    <a:gd name="f160" fmla="*/ 345959 f136 1"/>
                    <a:gd name="f161" fmla="*/ 310717 f136 1"/>
                    <a:gd name="f162" fmla="*/ 302335 f136 1"/>
                    <a:gd name="f163" fmla="*/ 53377 f135 1"/>
                    <a:gd name="f164" fmla="*/ 266997 f136 1"/>
                    <a:gd name="f165" fmla="*/ 54330 f135 1"/>
                    <a:gd name="f166" fmla="*/ 219563 f136 1"/>
                    <a:gd name="f167" fmla="*/ 49186 f135 1"/>
                    <a:gd name="f168" fmla="*/ 194893 f136 1"/>
                    <a:gd name="f169" fmla="*/ 34041 f135 1"/>
                    <a:gd name="f170" fmla="*/ 170128 f136 1"/>
                    <a:gd name="f171" fmla="*/ 22040 f135 1"/>
                    <a:gd name="f172" fmla="*/ 168985 f136 1"/>
                    <a:gd name="f173" fmla="*/ 135266 f136 1"/>
                    <a:gd name="f174" fmla="*/ 15468 f135 1"/>
                    <a:gd name="f175" fmla="*/ 122122 f136 1"/>
                    <a:gd name="f176" fmla="*/ 8895 f135 1"/>
                    <a:gd name="f177" fmla="*/ 105643 f136 1"/>
                    <a:gd name="f178" fmla="*/ 9467 f135 1"/>
                    <a:gd name="f179" fmla="*/ 87356 f136 1"/>
                    <a:gd name="f180" fmla="*/ 19849 f135 1"/>
                    <a:gd name="f181" fmla="*/ 86498 f136 1"/>
                    <a:gd name="f182" fmla="*/ 54685 f136 1"/>
                    <a:gd name="f183" fmla="*/ 10800 f135 1"/>
                    <a:gd name="f184" fmla="*/ 48207 f136 1"/>
                    <a:gd name="f185" fmla="*/ 5752 f135 1"/>
                    <a:gd name="f186" fmla="*/ 18013 f136 1"/>
                    <a:gd name="f187" fmla="*/ 2323 f135 1"/>
                    <a:gd name="f188" fmla="*/ 11060 f136 1"/>
                    <a:gd name="f189" fmla="*/ 5562 f135 1"/>
                    <a:gd name="f190" fmla="*/ 1154 f136 1"/>
                    <a:gd name="f191" fmla="*/ 28136 f135 1"/>
                    <a:gd name="f192" fmla="*/ 24776 f136 1"/>
                    <a:gd name="f193" fmla="*/ 47281 f135 1"/>
                    <a:gd name="f194" fmla="*/ 93642 f136 1"/>
                    <a:gd name="f195" fmla="*/ 63759 f135 1"/>
                    <a:gd name="f196" fmla="+- f137 0 f1"/>
                    <a:gd name="f197" fmla="*/ f140 1 458941"/>
                    <a:gd name="f198" fmla="*/ f141 1 78910"/>
                    <a:gd name="f199" fmla="*/ f142 1 458941"/>
                    <a:gd name="f200" fmla="*/ f143 1 78910"/>
                    <a:gd name="f201" fmla="*/ f144 1 458941"/>
                    <a:gd name="f202" fmla="*/ f145 1 78910"/>
                    <a:gd name="f203" fmla="*/ f146 1 458941"/>
                    <a:gd name="f204" fmla="*/ f147 1 78910"/>
                    <a:gd name="f205" fmla="*/ f148 1 458941"/>
                    <a:gd name="f206" fmla="*/ f149 1 78910"/>
                    <a:gd name="f207" fmla="*/ f150 1 458941"/>
                    <a:gd name="f208" fmla="*/ f151 1 78910"/>
                    <a:gd name="f209" fmla="*/ f152 1 458941"/>
                    <a:gd name="f210" fmla="*/ f153 1 78910"/>
                    <a:gd name="f211" fmla="*/ f154 1 458941"/>
                    <a:gd name="f212" fmla="*/ f155 1 78910"/>
                    <a:gd name="f213" fmla="*/ f156 1 458941"/>
                    <a:gd name="f214" fmla="*/ f157 1 78910"/>
                    <a:gd name="f215" fmla="*/ f158 1 458941"/>
                    <a:gd name="f216" fmla="*/ f159 1 78910"/>
                    <a:gd name="f217" fmla="*/ f160 1 458941"/>
                    <a:gd name="f218" fmla="*/ f161 1 458941"/>
                    <a:gd name="f219" fmla="*/ f162 1 458941"/>
                    <a:gd name="f220" fmla="*/ f163 1 78910"/>
                    <a:gd name="f221" fmla="*/ f164 1 458941"/>
                    <a:gd name="f222" fmla="*/ f165 1 78910"/>
                    <a:gd name="f223" fmla="*/ f166 1 458941"/>
                    <a:gd name="f224" fmla="*/ f167 1 78910"/>
                    <a:gd name="f225" fmla="*/ f168 1 458941"/>
                    <a:gd name="f226" fmla="*/ f169 1 78910"/>
                    <a:gd name="f227" fmla="*/ f170 1 458941"/>
                    <a:gd name="f228" fmla="*/ f171 1 78910"/>
                    <a:gd name="f229" fmla="*/ f172 1 458941"/>
                    <a:gd name="f230" fmla="*/ f173 1 458941"/>
                    <a:gd name="f231" fmla="*/ f174 1 78910"/>
                    <a:gd name="f232" fmla="*/ f175 1 458941"/>
                    <a:gd name="f233" fmla="*/ f176 1 78910"/>
                    <a:gd name="f234" fmla="*/ f177 1 458941"/>
                    <a:gd name="f235" fmla="*/ f178 1 78910"/>
                    <a:gd name="f236" fmla="*/ f179 1 458941"/>
                    <a:gd name="f237" fmla="*/ f180 1 78910"/>
                    <a:gd name="f238" fmla="*/ f181 1 458941"/>
                    <a:gd name="f239" fmla="*/ f182 1 458941"/>
                    <a:gd name="f240" fmla="*/ f183 1 78910"/>
                    <a:gd name="f241" fmla="*/ f184 1 458941"/>
                    <a:gd name="f242" fmla="*/ f185 1 78910"/>
                    <a:gd name="f243" fmla="*/ f186 1 458941"/>
                    <a:gd name="f244" fmla="*/ f187 1 78910"/>
                    <a:gd name="f245" fmla="*/ f188 1 458941"/>
                    <a:gd name="f246" fmla="*/ f189 1 78910"/>
                    <a:gd name="f247" fmla="*/ f190 1 458941"/>
                    <a:gd name="f248" fmla="*/ f191 1 78910"/>
                    <a:gd name="f249" fmla="*/ f192 1 458941"/>
                    <a:gd name="f250" fmla="*/ f193 1 78910"/>
                    <a:gd name="f251" fmla="*/ f194 1 458941"/>
                    <a:gd name="f252" fmla="*/ f195 1 78910"/>
                    <a:gd name="f253" fmla="*/ f131 1 f138"/>
                    <a:gd name="f254" fmla="*/ f132 1 f138"/>
                    <a:gd name="f255" fmla="*/ f131 1 f139"/>
                    <a:gd name="f256" fmla="*/ f133 1 f139"/>
                    <a:gd name="f257" fmla="*/ f197 1 f138"/>
                    <a:gd name="f258" fmla="*/ f198 1 f139"/>
                    <a:gd name="f259" fmla="*/ f199 1 f138"/>
                    <a:gd name="f260" fmla="*/ f200 1 f139"/>
                    <a:gd name="f261" fmla="*/ f201 1 f138"/>
                    <a:gd name="f262" fmla="*/ f202 1 f139"/>
                    <a:gd name="f263" fmla="*/ f203 1 f138"/>
                    <a:gd name="f264" fmla="*/ f204 1 f139"/>
                    <a:gd name="f265" fmla="*/ f205 1 f138"/>
                    <a:gd name="f266" fmla="*/ f206 1 f139"/>
                    <a:gd name="f267" fmla="*/ f207 1 f138"/>
                    <a:gd name="f268" fmla="*/ f208 1 f139"/>
                    <a:gd name="f269" fmla="*/ f209 1 f138"/>
                    <a:gd name="f270" fmla="*/ f210 1 f139"/>
                    <a:gd name="f271" fmla="*/ f211 1 f138"/>
                    <a:gd name="f272" fmla="*/ f212 1 f139"/>
                    <a:gd name="f273" fmla="*/ f213 1 f138"/>
                    <a:gd name="f274" fmla="*/ f214 1 f139"/>
                    <a:gd name="f275" fmla="*/ f215 1 f138"/>
                    <a:gd name="f276" fmla="*/ f216 1 f139"/>
                    <a:gd name="f277" fmla="*/ f217 1 f138"/>
                    <a:gd name="f278" fmla="*/ f218 1 f138"/>
                    <a:gd name="f279" fmla="*/ f219 1 f138"/>
                    <a:gd name="f280" fmla="*/ f220 1 f139"/>
                    <a:gd name="f281" fmla="*/ f221 1 f138"/>
                    <a:gd name="f282" fmla="*/ f222 1 f139"/>
                    <a:gd name="f283" fmla="*/ f223 1 f138"/>
                    <a:gd name="f284" fmla="*/ f224 1 f139"/>
                    <a:gd name="f285" fmla="*/ f225 1 f138"/>
                    <a:gd name="f286" fmla="*/ f226 1 f139"/>
                    <a:gd name="f287" fmla="*/ f227 1 f138"/>
                    <a:gd name="f288" fmla="*/ f228 1 f139"/>
                    <a:gd name="f289" fmla="*/ f229 1 f138"/>
                    <a:gd name="f290" fmla="*/ f230 1 f138"/>
                    <a:gd name="f291" fmla="*/ f231 1 f139"/>
                    <a:gd name="f292" fmla="*/ f232 1 f138"/>
                    <a:gd name="f293" fmla="*/ f233 1 f139"/>
                    <a:gd name="f294" fmla="*/ f234 1 f138"/>
                    <a:gd name="f295" fmla="*/ f235 1 f139"/>
                    <a:gd name="f296" fmla="*/ f236 1 f138"/>
                    <a:gd name="f297" fmla="*/ f237 1 f139"/>
                    <a:gd name="f298" fmla="*/ f238 1 f138"/>
                    <a:gd name="f299" fmla="*/ f239 1 f138"/>
                    <a:gd name="f300" fmla="*/ f240 1 f139"/>
                    <a:gd name="f301" fmla="*/ f241 1 f138"/>
                    <a:gd name="f302" fmla="*/ f242 1 f139"/>
                    <a:gd name="f303" fmla="*/ f243 1 f138"/>
                    <a:gd name="f304" fmla="*/ f244 1 f139"/>
                    <a:gd name="f305" fmla="*/ f245 1 f138"/>
                    <a:gd name="f306" fmla="*/ f246 1 f139"/>
                    <a:gd name="f307" fmla="*/ f247 1 f138"/>
                    <a:gd name="f308" fmla="*/ f248 1 f139"/>
                    <a:gd name="f309" fmla="*/ f249 1 f138"/>
                    <a:gd name="f310" fmla="*/ f250 1 f139"/>
                    <a:gd name="f311" fmla="*/ f251 1 f138"/>
                    <a:gd name="f312" fmla="*/ f252 1 f139"/>
                    <a:gd name="f313" fmla="*/ f253 f129 1"/>
                    <a:gd name="f314" fmla="*/ f254 f129 1"/>
                    <a:gd name="f315" fmla="*/ f256 f130 1"/>
                    <a:gd name="f316" fmla="*/ f255 f130 1"/>
                    <a:gd name="f317" fmla="*/ f257 f129 1"/>
                    <a:gd name="f318" fmla="*/ f258 f130 1"/>
                    <a:gd name="f319" fmla="*/ f259 f129 1"/>
                    <a:gd name="f320" fmla="*/ f260 f130 1"/>
                    <a:gd name="f321" fmla="*/ f261 f129 1"/>
                    <a:gd name="f322" fmla="*/ f262 f130 1"/>
                    <a:gd name="f323" fmla="*/ f263 f129 1"/>
                    <a:gd name="f324" fmla="*/ f264 f130 1"/>
                    <a:gd name="f325" fmla="*/ f265 f129 1"/>
                    <a:gd name="f326" fmla="*/ f266 f130 1"/>
                    <a:gd name="f327" fmla="*/ f267 f129 1"/>
                    <a:gd name="f328" fmla="*/ f268 f130 1"/>
                    <a:gd name="f329" fmla="*/ f269 f129 1"/>
                    <a:gd name="f330" fmla="*/ f270 f130 1"/>
                    <a:gd name="f331" fmla="*/ f271 f129 1"/>
                    <a:gd name="f332" fmla="*/ f272 f130 1"/>
                    <a:gd name="f333" fmla="*/ f273 f129 1"/>
                    <a:gd name="f334" fmla="*/ f274 f130 1"/>
                    <a:gd name="f335" fmla="*/ f275 f129 1"/>
                    <a:gd name="f336" fmla="*/ f276 f130 1"/>
                    <a:gd name="f337" fmla="*/ f277 f129 1"/>
                    <a:gd name="f338" fmla="*/ f278 f129 1"/>
                    <a:gd name="f339" fmla="*/ f279 f129 1"/>
                    <a:gd name="f340" fmla="*/ f280 f130 1"/>
                    <a:gd name="f341" fmla="*/ f281 f129 1"/>
                    <a:gd name="f342" fmla="*/ f282 f130 1"/>
                    <a:gd name="f343" fmla="*/ f283 f129 1"/>
                    <a:gd name="f344" fmla="*/ f284 f130 1"/>
                    <a:gd name="f345" fmla="*/ f285 f129 1"/>
                    <a:gd name="f346" fmla="*/ f286 f130 1"/>
                    <a:gd name="f347" fmla="*/ f287 f129 1"/>
                    <a:gd name="f348" fmla="*/ f288 f130 1"/>
                    <a:gd name="f349" fmla="*/ f289 f129 1"/>
                    <a:gd name="f350" fmla="*/ f290 f129 1"/>
                    <a:gd name="f351" fmla="*/ f291 f130 1"/>
                    <a:gd name="f352" fmla="*/ f292 f129 1"/>
                    <a:gd name="f353" fmla="*/ f293 f130 1"/>
                    <a:gd name="f354" fmla="*/ f294 f129 1"/>
                    <a:gd name="f355" fmla="*/ f295 f130 1"/>
                    <a:gd name="f356" fmla="*/ f296 f129 1"/>
                    <a:gd name="f357" fmla="*/ f297 f130 1"/>
                    <a:gd name="f358" fmla="*/ f298 f129 1"/>
                    <a:gd name="f359" fmla="*/ f299 f129 1"/>
                    <a:gd name="f360" fmla="*/ f300 f130 1"/>
                    <a:gd name="f361" fmla="*/ f301 f129 1"/>
                    <a:gd name="f362" fmla="*/ f302 f130 1"/>
                    <a:gd name="f363" fmla="*/ f303 f129 1"/>
                    <a:gd name="f364" fmla="*/ f304 f130 1"/>
                    <a:gd name="f365" fmla="*/ f305 f129 1"/>
                    <a:gd name="f366" fmla="*/ f306 f130 1"/>
                    <a:gd name="f367" fmla="*/ f307 f129 1"/>
                    <a:gd name="f368" fmla="*/ f308 f130 1"/>
                    <a:gd name="f369" fmla="*/ f309 f129 1"/>
                    <a:gd name="f370" fmla="*/ f310 f130 1"/>
                    <a:gd name="f371" fmla="*/ f311 f129 1"/>
                    <a:gd name="f372" fmla="*/ f312 f130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96">
                      <a:pos x="f317" y="f318"/>
                    </a:cxn>
                    <a:cxn ang="f196">
                      <a:pos x="f319" y="f320"/>
                    </a:cxn>
                    <a:cxn ang="f196">
                      <a:pos x="f321" y="f322"/>
                    </a:cxn>
                    <a:cxn ang="f196">
                      <a:pos x="f323" y="f324"/>
                    </a:cxn>
                    <a:cxn ang="f196">
                      <a:pos x="f325" y="f326"/>
                    </a:cxn>
                    <a:cxn ang="f196">
                      <a:pos x="f327" y="f328"/>
                    </a:cxn>
                    <a:cxn ang="f196">
                      <a:pos x="f329" y="f330"/>
                    </a:cxn>
                    <a:cxn ang="f196">
                      <a:pos x="f331" y="f332"/>
                    </a:cxn>
                    <a:cxn ang="f196">
                      <a:pos x="f333" y="f334"/>
                    </a:cxn>
                    <a:cxn ang="f196">
                      <a:pos x="f335" y="f336"/>
                    </a:cxn>
                    <a:cxn ang="f196">
                      <a:pos x="f337" y="f334"/>
                    </a:cxn>
                    <a:cxn ang="f196">
                      <a:pos x="f338" y="f334"/>
                    </a:cxn>
                    <a:cxn ang="f196">
                      <a:pos x="f339" y="f340"/>
                    </a:cxn>
                    <a:cxn ang="f196">
                      <a:pos x="f341" y="f342"/>
                    </a:cxn>
                    <a:cxn ang="f196">
                      <a:pos x="f343" y="f344"/>
                    </a:cxn>
                    <a:cxn ang="f196">
                      <a:pos x="f345" y="f346"/>
                    </a:cxn>
                    <a:cxn ang="f196">
                      <a:pos x="f347" y="f348"/>
                    </a:cxn>
                    <a:cxn ang="f196">
                      <a:pos x="f349" y="f348"/>
                    </a:cxn>
                    <a:cxn ang="f196">
                      <a:pos x="f350" y="f351"/>
                    </a:cxn>
                    <a:cxn ang="f196">
                      <a:pos x="f352" y="f353"/>
                    </a:cxn>
                    <a:cxn ang="f196">
                      <a:pos x="f354" y="f355"/>
                    </a:cxn>
                    <a:cxn ang="f196">
                      <a:pos x="f356" y="f357"/>
                    </a:cxn>
                    <a:cxn ang="f196">
                      <a:pos x="f358" y="f357"/>
                    </a:cxn>
                    <a:cxn ang="f196">
                      <a:pos x="f359" y="f360"/>
                    </a:cxn>
                    <a:cxn ang="f196">
                      <a:pos x="f361" y="f362"/>
                    </a:cxn>
                    <a:cxn ang="f196">
                      <a:pos x="f363" y="f364"/>
                    </a:cxn>
                    <a:cxn ang="f196">
                      <a:pos x="f365" y="f366"/>
                    </a:cxn>
                    <a:cxn ang="f196">
                      <a:pos x="f367" y="f368"/>
                    </a:cxn>
                    <a:cxn ang="f196">
                      <a:pos x="f369" y="f370"/>
                    </a:cxn>
                    <a:cxn ang="f196">
                      <a:pos x="f371" y="f372"/>
                    </a:cxn>
                    <a:cxn ang="f196">
                      <a:pos x="f317" y="f318"/>
                    </a:cxn>
                  </a:cxnLst>
                  <a:rect l="f313" t="f316" r="f314" b="f315"/>
                  <a:pathLst>
                    <a:path w="458941" h="78910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lnTo>
                        <a:pt x="f18" y="f19"/>
                      </a:lnTo>
                      <a:cubicBezTo>
                        <a:pt x="f20" y="f21"/>
                        <a:pt x="f22" y="f23"/>
                        <a:pt x="f24" y="f25"/>
                      </a:cubicBezTo>
                      <a:lnTo>
                        <a:pt x="f26" y="f27"/>
                      </a:lnTo>
                      <a:cubicBezTo>
                        <a:pt x="f28" y="f29"/>
                        <a:pt x="f30" y="f31"/>
                        <a:pt x="f32" y="f33"/>
                      </a:cubicBezTo>
                      <a:cubicBezTo>
                        <a:pt x="f34" y="f35"/>
                        <a:pt x="f36" y="f37"/>
                        <a:pt x="f38" y="f39"/>
                      </a:cubicBezTo>
                      <a:lnTo>
                        <a:pt x="f40" y="f41"/>
                      </a:lnTo>
                      <a:cubicBezTo>
                        <a:pt x="f42" y="f43"/>
                        <a:pt x="f44" y="f45"/>
                        <a:pt x="f46" y="f43"/>
                      </a:cubicBezTo>
                      <a:lnTo>
                        <a:pt x="f47" y="f41"/>
                      </a:lnTo>
                      <a:cubicBezTo>
                        <a:pt x="f48" y="f49"/>
                        <a:pt x="f50" y="f49"/>
                        <a:pt x="f51" y="f41"/>
                      </a:cubicBezTo>
                      <a:lnTo>
                        <a:pt x="f52" y="f53"/>
                      </a:lnTo>
                      <a:cubicBezTo>
                        <a:pt x="f54" y="f55"/>
                        <a:pt x="f56" y="f57"/>
                        <a:pt x="f58" y="f59"/>
                      </a:cubicBezTo>
                      <a:lnTo>
                        <a:pt x="f60" y="f61"/>
                      </a:lnTo>
                      <a:cubicBezTo>
                        <a:pt x="f62" y="f63"/>
                        <a:pt x="f64" y="f65"/>
                        <a:pt x="f66" y="f67"/>
                      </a:cubicBezTo>
                      <a:cubicBezTo>
                        <a:pt x="f68" y="f69"/>
                        <a:pt x="f70" y="f71"/>
                        <a:pt x="f72" y="f73"/>
                      </a:cubicBezTo>
                      <a:lnTo>
                        <a:pt x="f74" y="f73"/>
                      </a:lnTo>
                      <a:cubicBezTo>
                        <a:pt x="f75" y="f76"/>
                        <a:pt x="f77" y="f78"/>
                        <a:pt x="f79" y="f80"/>
                      </a:cubicBezTo>
                      <a:lnTo>
                        <a:pt x="f81" y="f82"/>
                      </a:lnTo>
                      <a:cubicBezTo>
                        <a:pt x="f83" y="f84"/>
                        <a:pt x="f85" y="f86"/>
                        <a:pt x="f87" y="f88"/>
                      </a:cubicBezTo>
                      <a:cubicBezTo>
                        <a:pt x="f89" y="f90"/>
                        <a:pt x="f91" y="f92"/>
                        <a:pt x="f93" y="f78"/>
                      </a:cubicBezTo>
                      <a:lnTo>
                        <a:pt x="f94" y="f78"/>
                      </a:lnTo>
                      <a:cubicBezTo>
                        <a:pt x="f95" y="f96"/>
                        <a:pt x="f97" y="f98"/>
                        <a:pt x="f99" y="f100"/>
                      </a:cubicBezTo>
                      <a:lnTo>
                        <a:pt x="f101" y="f102"/>
                      </a:lnTo>
                      <a:cubicBezTo>
                        <a:pt x="f103" y="f104"/>
                        <a:pt x="f105" y="f106"/>
                        <a:pt x="f107" y="f108"/>
                      </a:cubicBezTo>
                      <a:lnTo>
                        <a:pt x="f109" y="f110"/>
                      </a:lnTo>
                      <a:cubicBezTo>
                        <a:pt x="f111" y="f112"/>
                        <a:pt x="f113" y="f78"/>
                        <a:pt x="f114" y="f115"/>
                      </a:cubicBezTo>
                      <a:cubicBezTo>
                        <a:pt x="f116" y="f117"/>
                        <a:pt x="f118" y="f119"/>
                        <a:pt x="f120" y="f121"/>
                      </a:cubicBezTo>
                      <a:lnTo>
                        <a:pt x="f122" y="f123"/>
                      </a:lnTo>
                      <a:cubicBezTo>
                        <a:pt x="f124" y="f125"/>
                        <a:pt x="f126" y="f127"/>
                        <a:pt x="f8" y="f9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6" name="Forma libre: forma 41">
                  <a:extLst>
                    <a:ext uri="{FF2B5EF4-FFF2-40B4-BE49-F238E27FC236}">
                      <a16:creationId xmlns:a16="http://schemas.microsoft.com/office/drawing/2014/main" id="{1E3D6A4B-F44D-4975-260C-D25F1DBD01A2}"/>
                    </a:ext>
                  </a:extLst>
                </p:cNvPr>
                <p:cNvSpPr/>
                <p:nvPr/>
              </p:nvSpPr>
              <p:spPr>
                <a:xfrm>
                  <a:off x="7566687" y="3290504"/>
                  <a:ext cx="38459" cy="8257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38462"/>
                    <a:gd name="f7" fmla="val 82570"/>
                    <a:gd name="f8" fmla="val 15371"/>
                    <a:gd name="f9" fmla="val 82551"/>
                    <a:gd name="f10" fmla="val 19467"/>
                    <a:gd name="f11" fmla="val 82742"/>
                    <a:gd name="f12" fmla="val 23277"/>
                    <a:gd name="f13" fmla="val 81504"/>
                    <a:gd name="f14" fmla="val 23753"/>
                    <a:gd name="f15" fmla="val 79789"/>
                    <a:gd name="f16" fmla="val 24229"/>
                    <a:gd name="f17" fmla="val 78075"/>
                    <a:gd name="f18" fmla="val 26706"/>
                    <a:gd name="f19" fmla="val 68930"/>
                    <a:gd name="f20" fmla="val 29182"/>
                    <a:gd name="f21" fmla="val 59405"/>
                    <a:gd name="f22" fmla="val 37755"/>
                    <a:gd name="f23" fmla="val 27306"/>
                    <a:gd name="f24" fmla="val 40327"/>
                    <a:gd name="f25" fmla="val 17781"/>
                    <a:gd name="f26" fmla="val 35659"/>
                    <a:gd name="f27" fmla="val 6351"/>
                    <a:gd name="f28" fmla="val 27468"/>
                    <a:gd name="f29" fmla="val 1875"/>
                    <a:gd name="f30" fmla="val 19276"/>
                    <a:gd name="f31" fmla="val -2602"/>
                    <a:gd name="f32" fmla="val 9751"/>
                    <a:gd name="f33" fmla="val 1208"/>
                    <a:gd name="f34" fmla="val 6418"/>
                    <a:gd name="f35" fmla="val 10447"/>
                    <a:gd name="f36" fmla="val 2512"/>
                    <a:gd name="f37" fmla="val 21210"/>
                    <a:gd name="f38" fmla="val -821"/>
                    <a:gd name="f39" fmla="val 30450"/>
                    <a:gd name="f40" fmla="val 44261"/>
                    <a:gd name="f41" fmla="val 2417"/>
                    <a:gd name="f42" fmla="val 51976"/>
                    <a:gd name="f43" fmla="val 5751"/>
                    <a:gd name="f44" fmla="val 59691"/>
                    <a:gd name="f45" fmla="val 8322"/>
                    <a:gd name="f46" fmla="val 69597"/>
                    <a:gd name="f47" fmla="val 8132"/>
                    <a:gd name="f48" fmla="val 73979"/>
                    <a:gd name="f49" fmla="val 7942"/>
                    <a:gd name="f50" fmla="val 78360"/>
                    <a:gd name="f51" fmla="val 11275"/>
                    <a:gd name="f52" fmla="val 82170"/>
                    <a:gd name="f53" fmla="val 82456"/>
                    <a:gd name="f54" fmla="+- 0 0 -90"/>
                    <a:gd name="f55" fmla="*/ f3 1 38462"/>
                    <a:gd name="f56" fmla="*/ f4 1 82570"/>
                    <a:gd name="f57" fmla="val f5"/>
                    <a:gd name="f58" fmla="val f6"/>
                    <a:gd name="f59" fmla="val f7"/>
                    <a:gd name="f60" fmla="*/ f54 f0 1"/>
                    <a:gd name="f61" fmla="+- f59 0 f57"/>
                    <a:gd name="f62" fmla="+- f58 0 f57"/>
                    <a:gd name="f63" fmla="*/ f60 1 f2"/>
                    <a:gd name="f64" fmla="*/ f62 1 38462"/>
                    <a:gd name="f65" fmla="*/ f61 1 82570"/>
                    <a:gd name="f66" fmla="*/ 15371 f62 1"/>
                    <a:gd name="f67" fmla="*/ 82551 f61 1"/>
                    <a:gd name="f68" fmla="*/ 23753 f62 1"/>
                    <a:gd name="f69" fmla="*/ 79789 f61 1"/>
                    <a:gd name="f70" fmla="*/ 29182 f62 1"/>
                    <a:gd name="f71" fmla="*/ 59405 f61 1"/>
                    <a:gd name="f72" fmla="*/ 37755 f62 1"/>
                    <a:gd name="f73" fmla="*/ 27306 f61 1"/>
                    <a:gd name="f74" fmla="*/ 27468 f62 1"/>
                    <a:gd name="f75" fmla="*/ 1875 f61 1"/>
                    <a:gd name="f76" fmla="*/ 6418 f62 1"/>
                    <a:gd name="f77" fmla="*/ 10447 f61 1"/>
                    <a:gd name="f78" fmla="*/ 2512 f62 1"/>
                    <a:gd name="f79" fmla="*/ 21210 f61 1"/>
                    <a:gd name="f80" fmla="*/ 2417 f62 1"/>
                    <a:gd name="f81" fmla="*/ 51976 f61 1"/>
                    <a:gd name="f82" fmla="*/ 8132 f62 1"/>
                    <a:gd name="f83" fmla="*/ 73979 f61 1"/>
                    <a:gd name="f84" fmla="*/ 82456 f61 1"/>
                    <a:gd name="f85" fmla="+- f63 0 f1"/>
                    <a:gd name="f86" fmla="*/ f66 1 38462"/>
                    <a:gd name="f87" fmla="*/ f67 1 82570"/>
                    <a:gd name="f88" fmla="*/ f68 1 38462"/>
                    <a:gd name="f89" fmla="*/ f69 1 82570"/>
                    <a:gd name="f90" fmla="*/ f70 1 38462"/>
                    <a:gd name="f91" fmla="*/ f71 1 82570"/>
                    <a:gd name="f92" fmla="*/ f72 1 38462"/>
                    <a:gd name="f93" fmla="*/ f73 1 82570"/>
                    <a:gd name="f94" fmla="*/ f74 1 38462"/>
                    <a:gd name="f95" fmla="*/ f75 1 82570"/>
                    <a:gd name="f96" fmla="*/ f76 1 38462"/>
                    <a:gd name="f97" fmla="*/ f77 1 82570"/>
                    <a:gd name="f98" fmla="*/ f78 1 38462"/>
                    <a:gd name="f99" fmla="*/ f79 1 82570"/>
                    <a:gd name="f100" fmla="*/ f80 1 38462"/>
                    <a:gd name="f101" fmla="*/ f81 1 82570"/>
                    <a:gd name="f102" fmla="*/ f82 1 38462"/>
                    <a:gd name="f103" fmla="*/ f83 1 82570"/>
                    <a:gd name="f104" fmla="*/ f84 1 82570"/>
                    <a:gd name="f105" fmla="*/ f57 1 f64"/>
                    <a:gd name="f106" fmla="*/ f58 1 f64"/>
                    <a:gd name="f107" fmla="*/ f57 1 f65"/>
                    <a:gd name="f108" fmla="*/ f59 1 f65"/>
                    <a:gd name="f109" fmla="*/ f86 1 f64"/>
                    <a:gd name="f110" fmla="*/ f87 1 f65"/>
                    <a:gd name="f111" fmla="*/ f88 1 f64"/>
                    <a:gd name="f112" fmla="*/ f89 1 f65"/>
                    <a:gd name="f113" fmla="*/ f90 1 f64"/>
                    <a:gd name="f114" fmla="*/ f91 1 f65"/>
                    <a:gd name="f115" fmla="*/ f92 1 f64"/>
                    <a:gd name="f116" fmla="*/ f93 1 f65"/>
                    <a:gd name="f117" fmla="*/ f94 1 f64"/>
                    <a:gd name="f118" fmla="*/ f95 1 f65"/>
                    <a:gd name="f119" fmla="*/ f96 1 f64"/>
                    <a:gd name="f120" fmla="*/ f97 1 f65"/>
                    <a:gd name="f121" fmla="*/ f98 1 f64"/>
                    <a:gd name="f122" fmla="*/ f99 1 f65"/>
                    <a:gd name="f123" fmla="*/ f100 1 f64"/>
                    <a:gd name="f124" fmla="*/ f101 1 f65"/>
                    <a:gd name="f125" fmla="*/ f102 1 f64"/>
                    <a:gd name="f126" fmla="*/ f103 1 f65"/>
                    <a:gd name="f127" fmla="*/ f104 1 f65"/>
                    <a:gd name="f128" fmla="*/ f105 f55 1"/>
                    <a:gd name="f129" fmla="*/ f106 f55 1"/>
                    <a:gd name="f130" fmla="*/ f108 f56 1"/>
                    <a:gd name="f131" fmla="*/ f107 f56 1"/>
                    <a:gd name="f132" fmla="*/ f109 f55 1"/>
                    <a:gd name="f133" fmla="*/ f110 f56 1"/>
                    <a:gd name="f134" fmla="*/ f111 f55 1"/>
                    <a:gd name="f135" fmla="*/ f112 f56 1"/>
                    <a:gd name="f136" fmla="*/ f113 f55 1"/>
                    <a:gd name="f137" fmla="*/ f114 f56 1"/>
                    <a:gd name="f138" fmla="*/ f115 f55 1"/>
                    <a:gd name="f139" fmla="*/ f116 f56 1"/>
                    <a:gd name="f140" fmla="*/ f117 f55 1"/>
                    <a:gd name="f141" fmla="*/ f118 f56 1"/>
                    <a:gd name="f142" fmla="*/ f119 f55 1"/>
                    <a:gd name="f143" fmla="*/ f120 f56 1"/>
                    <a:gd name="f144" fmla="*/ f121 f55 1"/>
                    <a:gd name="f145" fmla="*/ f122 f56 1"/>
                    <a:gd name="f146" fmla="*/ f123 f55 1"/>
                    <a:gd name="f147" fmla="*/ f124 f56 1"/>
                    <a:gd name="f148" fmla="*/ f125 f55 1"/>
                    <a:gd name="f149" fmla="*/ f126 f56 1"/>
                    <a:gd name="f150" fmla="*/ f127 f5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85">
                      <a:pos x="f132" y="f133"/>
                    </a:cxn>
                    <a:cxn ang="f85">
                      <a:pos x="f134" y="f135"/>
                    </a:cxn>
                    <a:cxn ang="f85">
                      <a:pos x="f136" y="f137"/>
                    </a:cxn>
                    <a:cxn ang="f85">
                      <a:pos x="f138" y="f139"/>
                    </a:cxn>
                    <a:cxn ang="f85">
                      <a:pos x="f140" y="f141"/>
                    </a:cxn>
                    <a:cxn ang="f85">
                      <a:pos x="f142" y="f143"/>
                    </a:cxn>
                    <a:cxn ang="f85">
                      <a:pos x="f144" y="f145"/>
                    </a:cxn>
                    <a:cxn ang="f85">
                      <a:pos x="f146" y="f147"/>
                    </a:cxn>
                    <a:cxn ang="f85">
                      <a:pos x="f148" y="f149"/>
                    </a:cxn>
                    <a:cxn ang="f85">
                      <a:pos x="f132" y="f150"/>
                    </a:cxn>
                  </a:cxnLst>
                  <a:rect l="f128" t="f131" r="f129" b="f130"/>
                  <a:pathLst>
                    <a:path w="38462" h="82570">
                      <a:moveTo>
                        <a:pt x="f8" y="f9"/>
                      </a:moveTo>
                      <a:cubicBezTo>
                        <a:pt x="f10" y="f11"/>
                        <a:pt x="f12" y="f13"/>
                        <a:pt x="f14" y="f15"/>
                      </a:cubicBezTo>
                      <a:cubicBezTo>
                        <a:pt x="f16" y="f17"/>
                        <a:pt x="f18" y="f19"/>
                        <a:pt x="f20" y="f21"/>
                      </a:cubicBezTo>
                      <a:lnTo>
                        <a:pt x="f22" y="f23"/>
                      </a:lnTo>
                      <a:cubicBezTo>
                        <a:pt x="f24" y="f25"/>
                        <a:pt x="f26" y="f27"/>
                        <a:pt x="f28" y="f29"/>
                      </a:cubicBezTo>
                      <a:cubicBezTo>
                        <a:pt x="f30" y="f31"/>
                        <a:pt x="f32" y="f33"/>
                        <a:pt x="f34" y="f35"/>
                      </a:cubicBezTo>
                      <a:lnTo>
                        <a:pt x="f36" y="f37"/>
                      </a:lnTo>
                      <a:cubicBezTo>
                        <a:pt x="f38" y="f39"/>
                        <a:pt x="f38" y="f40"/>
                        <a:pt x="f41" y="f42"/>
                      </a:cubicBezTo>
                      <a:cubicBezTo>
                        <a:pt x="f43" y="f44"/>
                        <a:pt x="f45" y="f46"/>
                        <a:pt x="f47" y="f48"/>
                      </a:cubicBezTo>
                      <a:cubicBezTo>
                        <a:pt x="f49" y="f50"/>
                        <a:pt x="f51" y="f52"/>
                        <a:pt x="f8" y="f53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7" name="Forma libre: forma 42">
                  <a:extLst>
                    <a:ext uri="{FF2B5EF4-FFF2-40B4-BE49-F238E27FC236}">
                      <a16:creationId xmlns:a16="http://schemas.microsoft.com/office/drawing/2014/main" id="{AA3CA4FB-8406-61A0-BBD9-73BBC8710184}"/>
                    </a:ext>
                  </a:extLst>
                </p:cNvPr>
                <p:cNvSpPr/>
                <p:nvPr/>
              </p:nvSpPr>
              <p:spPr>
                <a:xfrm>
                  <a:off x="7383075" y="3868990"/>
                  <a:ext cx="82" cy="128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84"/>
                    <a:gd name="f7" fmla="val 126"/>
                    <a:gd name="f8" fmla="val 127"/>
                    <a:gd name="f9" fmla="val 190"/>
                    <a:gd name="f10" fmla="val -159"/>
                    <a:gd name="f11" fmla="+- 0 0 -90"/>
                    <a:gd name="f12" fmla="*/ f3 1 84"/>
                    <a:gd name="f13" fmla="*/ f4 1 126"/>
                    <a:gd name="f14" fmla="val f5"/>
                    <a:gd name="f15" fmla="val f6"/>
                    <a:gd name="f16" fmla="val f7"/>
                    <a:gd name="f17" fmla="*/ f11 f0 1"/>
                    <a:gd name="f18" fmla="+- f16 0 f14"/>
                    <a:gd name="f19" fmla="+- f15 0 f14"/>
                    <a:gd name="f20" fmla="*/ f17 1 f2"/>
                    <a:gd name="f21" fmla="*/ f19 1 84"/>
                    <a:gd name="f22" fmla="*/ f18 1 126"/>
                    <a:gd name="f23" fmla="*/ 0 f19 1"/>
                    <a:gd name="f24" fmla="*/ 127 f18 1"/>
                    <a:gd name="f25" fmla="+- f20 0 f1"/>
                    <a:gd name="f26" fmla="*/ f23 1 84"/>
                    <a:gd name="f27" fmla="*/ f24 1 126"/>
                    <a:gd name="f28" fmla="*/ f14 1 f21"/>
                    <a:gd name="f29" fmla="*/ f15 1 f21"/>
                    <a:gd name="f30" fmla="*/ f14 1 f22"/>
                    <a:gd name="f31" fmla="*/ f16 1 f22"/>
                    <a:gd name="f32" fmla="*/ f26 1 f21"/>
                    <a:gd name="f33" fmla="*/ f27 1 f22"/>
                    <a:gd name="f34" fmla="*/ f28 f12 1"/>
                    <a:gd name="f35" fmla="*/ f29 f12 1"/>
                    <a:gd name="f36" fmla="*/ f31 f13 1"/>
                    <a:gd name="f37" fmla="*/ f30 f13 1"/>
                    <a:gd name="f38" fmla="*/ f32 f12 1"/>
                    <a:gd name="f39" fmla="*/ f33 f1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5">
                      <a:pos x="f38" y="f39"/>
                    </a:cxn>
                    <a:cxn ang="f25">
                      <a:pos x="f38" y="f39"/>
                    </a:cxn>
                    <a:cxn ang="f25">
                      <a:pos x="f38" y="f39"/>
                    </a:cxn>
                  </a:cxnLst>
                  <a:rect l="f34" t="f37" r="f35" b="f36"/>
                  <a:pathLst>
                    <a:path w="84" h="126">
                      <a:moveTo>
                        <a:pt x="f5" y="f8"/>
                      </a:moveTo>
                      <a:cubicBezTo>
                        <a:pt x="f5" y="f8"/>
                        <a:pt x="f9" y="f10"/>
                        <a:pt x="f5" y="f8"/>
                      </a:cubicBezTo>
                      <a:lnTo>
                        <a:pt x="f5" y="f8"/>
                      </a:ln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8" name="Forma libre: forma 43">
                  <a:extLst>
                    <a:ext uri="{FF2B5EF4-FFF2-40B4-BE49-F238E27FC236}">
                      <a16:creationId xmlns:a16="http://schemas.microsoft.com/office/drawing/2014/main" id="{B56940D7-A334-A363-5205-1A61AEEEF8D1}"/>
                    </a:ext>
                  </a:extLst>
                </p:cNvPr>
                <p:cNvSpPr/>
                <p:nvPr/>
              </p:nvSpPr>
              <p:spPr>
                <a:xfrm>
                  <a:off x="7381558" y="3869119"/>
                  <a:ext cx="1527" cy="362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524"/>
                    <a:gd name="f7" fmla="val 3619"/>
                    <a:gd name="f8" fmla="val 858"/>
                    <a:gd name="f9" fmla="val 1714"/>
                    <a:gd name="f10" fmla="val 1334"/>
                    <a:gd name="f11" fmla="val 476"/>
                    <a:gd name="f12" fmla="val 762"/>
                    <a:gd name="f13" fmla="+- 0 0 -90"/>
                    <a:gd name="f14" fmla="*/ f3 1 1524"/>
                    <a:gd name="f15" fmla="*/ f4 1 3619"/>
                    <a:gd name="f16" fmla="val f5"/>
                    <a:gd name="f17" fmla="val f6"/>
                    <a:gd name="f18" fmla="val f7"/>
                    <a:gd name="f19" fmla="*/ f13 f0 1"/>
                    <a:gd name="f20" fmla="+- f18 0 f16"/>
                    <a:gd name="f21" fmla="+- f17 0 f16"/>
                    <a:gd name="f22" fmla="*/ f19 1 f2"/>
                    <a:gd name="f23" fmla="*/ f21 1 1524"/>
                    <a:gd name="f24" fmla="*/ f20 1 3619"/>
                    <a:gd name="f25" fmla="*/ 0 f21 1"/>
                    <a:gd name="f26" fmla="*/ 3619 f20 1"/>
                    <a:gd name="f27" fmla="*/ 1524 f21 1"/>
                    <a:gd name="f28" fmla="*/ 0 f20 1"/>
                    <a:gd name="f29" fmla="+- f22 0 f1"/>
                    <a:gd name="f30" fmla="*/ f25 1 1524"/>
                    <a:gd name="f31" fmla="*/ f26 1 3619"/>
                    <a:gd name="f32" fmla="*/ f27 1 1524"/>
                    <a:gd name="f33" fmla="*/ f28 1 3619"/>
                    <a:gd name="f34" fmla="*/ f16 1 f23"/>
                    <a:gd name="f35" fmla="*/ f17 1 f23"/>
                    <a:gd name="f36" fmla="*/ f16 1 f24"/>
                    <a:gd name="f37" fmla="*/ f18 1 f24"/>
                    <a:gd name="f38" fmla="*/ f30 1 f23"/>
                    <a:gd name="f39" fmla="*/ f31 1 f24"/>
                    <a:gd name="f40" fmla="*/ f32 1 f23"/>
                    <a:gd name="f41" fmla="*/ f33 1 f24"/>
                    <a:gd name="f42" fmla="*/ f34 f14 1"/>
                    <a:gd name="f43" fmla="*/ f35 f14 1"/>
                    <a:gd name="f44" fmla="*/ f37 f15 1"/>
                    <a:gd name="f45" fmla="*/ f36 f15 1"/>
                    <a:gd name="f46" fmla="*/ f38 f14 1"/>
                    <a:gd name="f47" fmla="*/ f39 f15 1"/>
                    <a:gd name="f48" fmla="*/ f40 f14 1"/>
                    <a:gd name="f49" fmla="*/ f41 f1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9">
                      <a:pos x="f46" y="f47"/>
                    </a:cxn>
                    <a:cxn ang="f29">
                      <a:pos x="f48" y="f49"/>
                    </a:cxn>
                    <a:cxn ang="f29">
                      <a:pos x="f46" y="f47"/>
                    </a:cxn>
                  </a:cxnLst>
                  <a:rect l="f42" t="f45" r="f43" b="f44"/>
                  <a:pathLst>
                    <a:path w="1524" h="3619">
                      <a:moveTo>
                        <a:pt x="f5" y="f7"/>
                      </a:moveTo>
                      <a:cubicBezTo>
                        <a:pt x="f8" y="f9"/>
                        <a:pt x="f10" y="f11"/>
                        <a:pt x="f6" y="f5"/>
                      </a:cubicBezTo>
                      <a:cubicBezTo>
                        <a:pt x="f10" y="f11"/>
                        <a:pt x="f12" y="f9"/>
                        <a:pt x="f5" y="f7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59" name="Forma libre: forma 44">
                  <a:extLst>
                    <a:ext uri="{FF2B5EF4-FFF2-40B4-BE49-F238E27FC236}">
                      <a16:creationId xmlns:a16="http://schemas.microsoft.com/office/drawing/2014/main" id="{0697302C-CAB3-BC94-27A4-6138DD9FD4FC}"/>
                    </a:ext>
                  </a:extLst>
                </p:cNvPr>
                <p:cNvSpPr/>
                <p:nvPr/>
              </p:nvSpPr>
              <p:spPr>
                <a:xfrm>
                  <a:off x="7373730" y="3757461"/>
                  <a:ext cx="227356" cy="26072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27354"/>
                    <a:gd name="f7" fmla="val 260720"/>
                    <a:gd name="f8" fmla="val 7445"/>
                    <a:gd name="f9" fmla="val 116317"/>
                    <a:gd name="f10" fmla="val 7064"/>
                    <a:gd name="f11" fmla="val 117174"/>
                    <a:gd name="f12" fmla="val 6683"/>
                    <a:gd name="f13" fmla="val 118032"/>
                    <a:gd name="f14" fmla="val 6302"/>
                    <a:gd name="f15" fmla="val 119079"/>
                    <a:gd name="f16" fmla="val 3254"/>
                    <a:gd name="f17" fmla="val 126223"/>
                    <a:gd name="f18" fmla="val -556"/>
                    <a:gd name="f19" fmla="val 135177"/>
                    <a:gd name="f20" fmla="val -1128"/>
                    <a:gd name="f21" fmla="val 150226"/>
                    <a:gd name="f22" fmla="val 2111"/>
                    <a:gd name="f23" fmla="val 159465"/>
                    <a:gd name="f24" fmla="val 18780"/>
                    <a:gd name="f25" fmla="val 207662"/>
                    <a:gd name="f26" fmla="val 22018"/>
                    <a:gd name="f27" fmla="val 216901"/>
                    <a:gd name="f28" fmla="val 31733"/>
                    <a:gd name="f29" fmla="val 228236"/>
                    <a:gd name="f30" fmla="val 40496"/>
                    <a:gd name="f31" fmla="val 232712"/>
                    <a:gd name="f32" fmla="val 41544"/>
                    <a:gd name="f33" fmla="val 233284"/>
                    <a:gd name="f34" fmla="val 50307"/>
                    <a:gd name="f35" fmla="val 237761"/>
                    <a:gd name="f36" fmla="val 65357"/>
                    <a:gd name="f37" fmla="val 242333"/>
                    <a:gd name="f38" fmla="val 75167"/>
                    <a:gd name="f39" fmla="val 243381"/>
                    <a:gd name="f40" fmla="val 100980"/>
                    <a:gd name="f41" fmla="val 246238"/>
                    <a:gd name="f42" fmla="val 110696"/>
                    <a:gd name="f43" fmla="val 247286"/>
                    <a:gd name="f44" fmla="val 123840"/>
                    <a:gd name="f45" fmla="val 252334"/>
                    <a:gd name="f46" fmla="val 130127"/>
                    <a:gd name="f47" fmla="val 257382"/>
                    <a:gd name="f48" fmla="val 136413"/>
                    <a:gd name="f49" fmla="val 262431"/>
                    <a:gd name="f50" fmla="val 147843"/>
                    <a:gd name="f51" fmla="val 261669"/>
                    <a:gd name="f52" fmla="val 155654"/>
                    <a:gd name="f53" fmla="val 255668"/>
                    <a:gd name="f54" fmla="val 160797"/>
                    <a:gd name="f55" fmla="val 251762"/>
                    <a:gd name="f56" fmla="val 168512"/>
                    <a:gd name="f57" fmla="val 245762"/>
                    <a:gd name="f58" fmla="val 175466"/>
                    <a:gd name="f59" fmla="val 232808"/>
                    <a:gd name="f60" fmla="val 176133"/>
                    <a:gd name="f61" fmla="val 223092"/>
                    <a:gd name="f62" fmla="val 176894"/>
                    <a:gd name="f63" fmla="val 211472"/>
                    <a:gd name="f64" fmla="val 177561"/>
                    <a:gd name="f65" fmla="val 201661"/>
                    <a:gd name="f66" fmla="val 184133"/>
                    <a:gd name="f67" fmla="val 189374"/>
                    <a:gd name="f68" fmla="val 191468"/>
                    <a:gd name="f69" fmla="val 184135"/>
                    <a:gd name="f70" fmla="val 198802"/>
                    <a:gd name="f71" fmla="val 178896"/>
                    <a:gd name="f72" fmla="val 204708"/>
                    <a:gd name="f73" fmla="val 167181"/>
                    <a:gd name="f74" fmla="val 204612"/>
                    <a:gd name="f75" fmla="val 157941"/>
                    <a:gd name="f76" fmla="val 204517"/>
                    <a:gd name="f77" fmla="val 148702"/>
                    <a:gd name="f78" fmla="val 211375"/>
                    <a:gd name="f79" fmla="val 140511"/>
                    <a:gd name="f80" fmla="val 219852"/>
                    <a:gd name="f81" fmla="val 139748"/>
                    <a:gd name="f82" fmla="val 228425"/>
                    <a:gd name="f83" fmla="val 138891"/>
                    <a:gd name="f84" fmla="val 229853"/>
                    <a:gd name="f85" fmla="val 132414"/>
                    <a:gd name="f86" fmla="val 223091"/>
                    <a:gd name="f87" fmla="val 125366"/>
                    <a:gd name="f88" fmla="val 218805"/>
                    <a:gd name="f89" fmla="val 120889"/>
                    <a:gd name="f90" fmla="val 211946"/>
                    <a:gd name="f91" fmla="val 113840"/>
                    <a:gd name="f92" fmla="val 206994"/>
                    <a:gd name="f93" fmla="val 101839"/>
                    <a:gd name="f94" fmla="val 207661"/>
                    <a:gd name="f95" fmla="val 94314"/>
                    <a:gd name="f96" fmla="val 208041"/>
                    <a:gd name="f97" fmla="val 90028"/>
                    <a:gd name="f98" fmla="val 205851"/>
                    <a:gd name="f99" fmla="val 85646"/>
                    <a:gd name="f100" fmla="val 202136"/>
                    <a:gd name="f101" fmla="val 82122"/>
                    <a:gd name="f102" fmla="val 204041"/>
                    <a:gd name="f103" fmla="val 81836"/>
                    <a:gd name="f104" fmla="val 206232"/>
                    <a:gd name="f105" fmla="val 78979"/>
                    <a:gd name="f106" fmla="val 209851"/>
                    <a:gd name="f107" fmla="val 69930"/>
                    <a:gd name="f108" fmla="val 212042"/>
                    <a:gd name="f109" fmla="val 64406"/>
                    <a:gd name="f110" fmla="val 214709"/>
                    <a:gd name="f111" fmla="val 52214"/>
                    <a:gd name="f112" fmla="val 219567"/>
                    <a:gd name="f113" fmla="val 43736"/>
                    <a:gd name="f114" fmla="val 224329"/>
                    <a:gd name="f115" fmla="val 35164"/>
                    <a:gd name="f116" fmla="val 222043"/>
                    <a:gd name="f117" fmla="val 23353"/>
                    <a:gd name="f118" fmla="val 214233"/>
                    <a:gd name="f119" fmla="val 17352"/>
                    <a:gd name="f120" fmla="val 196040"/>
                    <a:gd name="f121" fmla="val 3350"/>
                    <a:gd name="f122" fmla="val 188229"/>
                    <a:gd name="f123" fmla="val -2650"/>
                    <a:gd name="f124" fmla="val 178228"/>
                    <a:gd name="f125" fmla="val -364"/>
                    <a:gd name="f126" fmla="val 173752"/>
                    <a:gd name="f127" fmla="val 8399"/>
                    <a:gd name="f128" fmla="val 169370"/>
                    <a:gd name="f129" fmla="val 16876"/>
                    <a:gd name="f130" fmla="val 164893"/>
                    <a:gd name="f131" fmla="val 25544"/>
                    <a:gd name="f132" fmla="val 153653"/>
                    <a:gd name="f133" fmla="val 35354"/>
                    <a:gd name="f134" fmla="val 144319"/>
                    <a:gd name="f135" fmla="val 38498"/>
                    <a:gd name="f136" fmla="val 121936"/>
                    <a:gd name="f137" fmla="val 46023"/>
                    <a:gd name="f138" fmla="val 112601"/>
                    <a:gd name="f139" fmla="val 49166"/>
                    <a:gd name="f140" fmla="val 100028"/>
                    <a:gd name="f141" fmla="val 57929"/>
                    <a:gd name="f142" fmla="val 93837"/>
                    <a:gd name="f143" fmla="val 65549"/>
                    <a:gd name="f144" fmla="val 80787"/>
                    <a:gd name="f145" fmla="val 81741"/>
                    <a:gd name="f146" fmla="val 74596"/>
                    <a:gd name="f147" fmla="val 89361"/>
                    <a:gd name="f148" fmla="val 64786"/>
                    <a:gd name="f149" fmla="val 102029"/>
                    <a:gd name="f150" fmla="val 58975"/>
                    <a:gd name="f151" fmla="val 109935"/>
                    <a:gd name="f152" fmla="val 54879"/>
                    <a:gd name="f153" fmla="val 115365"/>
                    <a:gd name="f154" fmla="val 48974"/>
                    <a:gd name="f155" fmla="val 123270"/>
                    <a:gd name="f156" fmla="val 38115"/>
                    <a:gd name="f157" fmla="val 124413"/>
                    <a:gd name="f158" fmla="val 30686"/>
                    <a:gd name="f159" fmla="val 26686"/>
                    <a:gd name="f160" fmla="val 114603"/>
                    <a:gd name="f161" fmla="val 19256"/>
                    <a:gd name="f162" fmla="val 108221"/>
                    <a:gd name="f163" fmla="val 10588"/>
                    <a:gd name="f164" fmla="val 109173"/>
                    <a:gd name="f165" fmla="val 7349"/>
                    <a:gd name="f166" fmla="val 116603"/>
                    <a:gd name="f167" fmla="val 7540"/>
                    <a:gd name="f168" fmla="val 116222"/>
                    <a:gd name="f169" fmla="val 7636"/>
                    <a:gd name="f170" fmla="val 115936"/>
                    <a:gd name="f171" fmla="val 7826"/>
                    <a:gd name="f172" fmla="val 115650"/>
                    <a:gd name="f173" fmla="val 116031"/>
                    <a:gd name="f174" fmla="+- 0 0 -90"/>
                    <a:gd name="f175" fmla="*/ f3 1 227354"/>
                    <a:gd name="f176" fmla="*/ f4 1 260720"/>
                    <a:gd name="f177" fmla="val f5"/>
                    <a:gd name="f178" fmla="val f6"/>
                    <a:gd name="f179" fmla="val f7"/>
                    <a:gd name="f180" fmla="*/ f174 f0 1"/>
                    <a:gd name="f181" fmla="+- f179 0 f177"/>
                    <a:gd name="f182" fmla="+- f178 0 f177"/>
                    <a:gd name="f183" fmla="*/ f180 1 f2"/>
                    <a:gd name="f184" fmla="*/ f182 1 227354"/>
                    <a:gd name="f185" fmla="*/ f181 1 260720"/>
                    <a:gd name="f186" fmla="*/ 7445 f182 1"/>
                    <a:gd name="f187" fmla="*/ 116317 f181 1"/>
                    <a:gd name="f188" fmla="*/ 6302 f182 1"/>
                    <a:gd name="f189" fmla="*/ 119079 f181 1"/>
                    <a:gd name="f190" fmla="*/ 3254 f182 1"/>
                    <a:gd name="f191" fmla="*/ 126223 f181 1"/>
                    <a:gd name="f192" fmla="*/ 2111 f182 1"/>
                    <a:gd name="f193" fmla="*/ 159465 f181 1"/>
                    <a:gd name="f194" fmla="*/ 18780 f182 1"/>
                    <a:gd name="f195" fmla="*/ 207662 f181 1"/>
                    <a:gd name="f196" fmla="*/ 40496 f182 1"/>
                    <a:gd name="f197" fmla="*/ 232712 f181 1"/>
                    <a:gd name="f198" fmla="*/ 41544 f182 1"/>
                    <a:gd name="f199" fmla="*/ 233284 f181 1"/>
                    <a:gd name="f200" fmla="*/ 75167 f182 1"/>
                    <a:gd name="f201" fmla="*/ 243381 f181 1"/>
                    <a:gd name="f202" fmla="*/ 100980 f182 1"/>
                    <a:gd name="f203" fmla="*/ 246238 f181 1"/>
                    <a:gd name="f204" fmla="*/ 130127 f182 1"/>
                    <a:gd name="f205" fmla="*/ 257382 f181 1"/>
                    <a:gd name="f206" fmla="*/ 155654 f182 1"/>
                    <a:gd name="f207" fmla="*/ 255668 f181 1"/>
                    <a:gd name="f208" fmla="*/ 160797 f182 1"/>
                    <a:gd name="f209" fmla="*/ 251762 f181 1"/>
                    <a:gd name="f210" fmla="*/ 176133 f182 1"/>
                    <a:gd name="f211" fmla="*/ 223092 f181 1"/>
                    <a:gd name="f212" fmla="*/ 176894 f182 1"/>
                    <a:gd name="f213" fmla="*/ 211472 f181 1"/>
                    <a:gd name="f214" fmla="*/ 191468 f182 1"/>
                    <a:gd name="f215" fmla="*/ 184135 f181 1"/>
                    <a:gd name="f216" fmla="*/ 204612 f182 1"/>
                    <a:gd name="f217" fmla="*/ 157941 f181 1"/>
                    <a:gd name="f218" fmla="*/ 219852 f182 1"/>
                    <a:gd name="f219" fmla="*/ 139748 f181 1"/>
                    <a:gd name="f220" fmla="*/ 223091 f182 1"/>
                    <a:gd name="f221" fmla="*/ 125366 f181 1"/>
                    <a:gd name="f222" fmla="*/ 218805 f182 1"/>
                    <a:gd name="f223" fmla="*/ 120889 f181 1"/>
                    <a:gd name="f224" fmla="*/ 207661 f182 1"/>
                    <a:gd name="f225" fmla="*/ 94314 f181 1"/>
                    <a:gd name="f226" fmla="*/ 202136 f182 1"/>
                    <a:gd name="f227" fmla="*/ 82122 f181 1"/>
                    <a:gd name="f228" fmla="*/ 209851 f182 1"/>
                    <a:gd name="f229" fmla="*/ 69930 f181 1"/>
                    <a:gd name="f230" fmla="*/ 219567 f182 1"/>
                    <a:gd name="f231" fmla="*/ 43736 f181 1"/>
                    <a:gd name="f232" fmla="*/ 214233 f182 1"/>
                    <a:gd name="f233" fmla="*/ 17352 f181 1"/>
                    <a:gd name="f234" fmla="*/ 196040 f182 1"/>
                    <a:gd name="f235" fmla="*/ 3350 f181 1"/>
                    <a:gd name="f236" fmla="*/ 173752 f182 1"/>
                    <a:gd name="f237" fmla="*/ 8399 f181 1"/>
                    <a:gd name="f238" fmla="*/ 169370 f182 1"/>
                    <a:gd name="f239" fmla="*/ 16876 f181 1"/>
                    <a:gd name="f240" fmla="*/ 144319 f182 1"/>
                    <a:gd name="f241" fmla="*/ 38498 f181 1"/>
                    <a:gd name="f242" fmla="*/ 121936 f182 1"/>
                    <a:gd name="f243" fmla="*/ 46023 f181 1"/>
                    <a:gd name="f244" fmla="*/ 93837 f182 1"/>
                    <a:gd name="f245" fmla="*/ 65549 f181 1"/>
                    <a:gd name="f246" fmla="*/ 80787 f182 1"/>
                    <a:gd name="f247" fmla="*/ 81741 f181 1"/>
                    <a:gd name="f248" fmla="*/ 58975 f182 1"/>
                    <a:gd name="f249" fmla="*/ 109935 f181 1"/>
                    <a:gd name="f250" fmla="*/ 54879 f182 1"/>
                    <a:gd name="f251" fmla="*/ 115365 f181 1"/>
                    <a:gd name="f252" fmla="*/ 30686 f182 1"/>
                    <a:gd name="f253" fmla="*/ 118032 f181 1"/>
                    <a:gd name="f254" fmla="*/ 26686 f182 1"/>
                    <a:gd name="f255" fmla="*/ 114603 f181 1"/>
                    <a:gd name="f256" fmla="*/ 7349 f182 1"/>
                    <a:gd name="f257" fmla="*/ 116603 f181 1"/>
                    <a:gd name="f258" fmla="*/ 7826 f182 1"/>
                    <a:gd name="f259" fmla="*/ 115650 f181 1"/>
                    <a:gd name="f260" fmla="+- f183 0 f1"/>
                    <a:gd name="f261" fmla="*/ f186 1 227354"/>
                    <a:gd name="f262" fmla="*/ f187 1 260720"/>
                    <a:gd name="f263" fmla="*/ f188 1 227354"/>
                    <a:gd name="f264" fmla="*/ f189 1 260720"/>
                    <a:gd name="f265" fmla="*/ f190 1 227354"/>
                    <a:gd name="f266" fmla="*/ f191 1 260720"/>
                    <a:gd name="f267" fmla="*/ f192 1 227354"/>
                    <a:gd name="f268" fmla="*/ f193 1 260720"/>
                    <a:gd name="f269" fmla="*/ f194 1 227354"/>
                    <a:gd name="f270" fmla="*/ f195 1 260720"/>
                    <a:gd name="f271" fmla="*/ f196 1 227354"/>
                    <a:gd name="f272" fmla="*/ f197 1 260720"/>
                    <a:gd name="f273" fmla="*/ f198 1 227354"/>
                    <a:gd name="f274" fmla="*/ f199 1 260720"/>
                    <a:gd name="f275" fmla="*/ f200 1 227354"/>
                    <a:gd name="f276" fmla="*/ f201 1 260720"/>
                    <a:gd name="f277" fmla="*/ f202 1 227354"/>
                    <a:gd name="f278" fmla="*/ f203 1 260720"/>
                    <a:gd name="f279" fmla="*/ f204 1 227354"/>
                    <a:gd name="f280" fmla="*/ f205 1 260720"/>
                    <a:gd name="f281" fmla="*/ f206 1 227354"/>
                    <a:gd name="f282" fmla="*/ f207 1 260720"/>
                    <a:gd name="f283" fmla="*/ f208 1 227354"/>
                    <a:gd name="f284" fmla="*/ f209 1 260720"/>
                    <a:gd name="f285" fmla="*/ f210 1 227354"/>
                    <a:gd name="f286" fmla="*/ f211 1 260720"/>
                    <a:gd name="f287" fmla="*/ f212 1 227354"/>
                    <a:gd name="f288" fmla="*/ f213 1 260720"/>
                    <a:gd name="f289" fmla="*/ f214 1 227354"/>
                    <a:gd name="f290" fmla="*/ f215 1 260720"/>
                    <a:gd name="f291" fmla="*/ f216 1 227354"/>
                    <a:gd name="f292" fmla="*/ f217 1 260720"/>
                    <a:gd name="f293" fmla="*/ f218 1 227354"/>
                    <a:gd name="f294" fmla="*/ f219 1 260720"/>
                    <a:gd name="f295" fmla="*/ f220 1 227354"/>
                    <a:gd name="f296" fmla="*/ f221 1 260720"/>
                    <a:gd name="f297" fmla="*/ f222 1 227354"/>
                    <a:gd name="f298" fmla="*/ f223 1 260720"/>
                    <a:gd name="f299" fmla="*/ f224 1 227354"/>
                    <a:gd name="f300" fmla="*/ f225 1 260720"/>
                    <a:gd name="f301" fmla="*/ f226 1 227354"/>
                    <a:gd name="f302" fmla="*/ f227 1 260720"/>
                    <a:gd name="f303" fmla="*/ f228 1 227354"/>
                    <a:gd name="f304" fmla="*/ f229 1 260720"/>
                    <a:gd name="f305" fmla="*/ f230 1 227354"/>
                    <a:gd name="f306" fmla="*/ f231 1 260720"/>
                    <a:gd name="f307" fmla="*/ f232 1 227354"/>
                    <a:gd name="f308" fmla="*/ f233 1 260720"/>
                    <a:gd name="f309" fmla="*/ f234 1 227354"/>
                    <a:gd name="f310" fmla="*/ f235 1 260720"/>
                    <a:gd name="f311" fmla="*/ f236 1 227354"/>
                    <a:gd name="f312" fmla="*/ f237 1 260720"/>
                    <a:gd name="f313" fmla="*/ f238 1 227354"/>
                    <a:gd name="f314" fmla="*/ f239 1 260720"/>
                    <a:gd name="f315" fmla="*/ f240 1 227354"/>
                    <a:gd name="f316" fmla="*/ f241 1 260720"/>
                    <a:gd name="f317" fmla="*/ f242 1 227354"/>
                    <a:gd name="f318" fmla="*/ f243 1 260720"/>
                    <a:gd name="f319" fmla="*/ f244 1 227354"/>
                    <a:gd name="f320" fmla="*/ f245 1 260720"/>
                    <a:gd name="f321" fmla="*/ f246 1 227354"/>
                    <a:gd name="f322" fmla="*/ f247 1 260720"/>
                    <a:gd name="f323" fmla="*/ f248 1 227354"/>
                    <a:gd name="f324" fmla="*/ f249 1 260720"/>
                    <a:gd name="f325" fmla="*/ f250 1 227354"/>
                    <a:gd name="f326" fmla="*/ f251 1 260720"/>
                    <a:gd name="f327" fmla="*/ f252 1 227354"/>
                    <a:gd name="f328" fmla="*/ f253 1 260720"/>
                    <a:gd name="f329" fmla="*/ f254 1 227354"/>
                    <a:gd name="f330" fmla="*/ f255 1 260720"/>
                    <a:gd name="f331" fmla="*/ f256 1 227354"/>
                    <a:gd name="f332" fmla="*/ f257 1 260720"/>
                    <a:gd name="f333" fmla="*/ f258 1 227354"/>
                    <a:gd name="f334" fmla="*/ f259 1 260720"/>
                    <a:gd name="f335" fmla="*/ f177 1 f184"/>
                    <a:gd name="f336" fmla="*/ f178 1 f184"/>
                    <a:gd name="f337" fmla="*/ f177 1 f185"/>
                    <a:gd name="f338" fmla="*/ f179 1 f185"/>
                    <a:gd name="f339" fmla="*/ f261 1 f184"/>
                    <a:gd name="f340" fmla="*/ f262 1 f185"/>
                    <a:gd name="f341" fmla="*/ f263 1 f184"/>
                    <a:gd name="f342" fmla="*/ f264 1 f185"/>
                    <a:gd name="f343" fmla="*/ f265 1 f184"/>
                    <a:gd name="f344" fmla="*/ f266 1 f185"/>
                    <a:gd name="f345" fmla="*/ f267 1 f184"/>
                    <a:gd name="f346" fmla="*/ f268 1 f185"/>
                    <a:gd name="f347" fmla="*/ f269 1 f184"/>
                    <a:gd name="f348" fmla="*/ f270 1 f185"/>
                    <a:gd name="f349" fmla="*/ f271 1 f184"/>
                    <a:gd name="f350" fmla="*/ f272 1 f185"/>
                    <a:gd name="f351" fmla="*/ f273 1 f184"/>
                    <a:gd name="f352" fmla="*/ f274 1 f185"/>
                    <a:gd name="f353" fmla="*/ f275 1 f184"/>
                    <a:gd name="f354" fmla="*/ f276 1 f185"/>
                    <a:gd name="f355" fmla="*/ f277 1 f184"/>
                    <a:gd name="f356" fmla="*/ f278 1 f185"/>
                    <a:gd name="f357" fmla="*/ f279 1 f184"/>
                    <a:gd name="f358" fmla="*/ f280 1 f185"/>
                    <a:gd name="f359" fmla="*/ f281 1 f184"/>
                    <a:gd name="f360" fmla="*/ f282 1 f185"/>
                    <a:gd name="f361" fmla="*/ f283 1 f184"/>
                    <a:gd name="f362" fmla="*/ f284 1 f185"/>
                    <a:gd name="f363" fmla="*/ f285 1 f184"/>
                    <a:gd name="f364" fmla="*/ f286 1 f185"/>
                    <a:gd name="f365" fmla="*/ f287 1 f184"/>
                    <a:gd name="f366" fmla="*/ f288 1 f185"/>
                    <a:gd name="f367" fmla="*/ f289 1 f184"/>
                    <a:gd name="f368" fmla="*/ f290 1 f185"/>
                    <a:gd name="f369" fmla="*/ f291 1 f184"/>
                    <a:gd name="f370" fmla="*/ f292 1 f185"/>
                    <a:gd name="f371" fmla="*/ f293 1 f184"/>
                    <a:gd name="f372" fmla="*/ f294 1 f185"/>
                    <a:gd name="f373" fmla="*/ f295 1 f184"/>
                    <a:gd name="f374" fmla="*/ f296 1 f185"/>
                    <a:gd name="f375" fmla="*/ f297 1 f184"/>
                    <a:gd name="f376" fmla="*/ f298 1 f185"/>
                    <a:gd name="f377" fmla="*/ f299 1 f184"/>
                    <a:gd name="f378" fmla="*/ f300 1 f185"/>
                    <a:gd name="f379" fmla="*/ f301 1 f184"/>
                    <a:gd name="f380" fmla="*/ f302 1 f185"/>
                    <a:gd name="f381" fmla="*/ f303 1 f184"/>
                    <a:gd name="f382" fmla="*/ f304 1 f185"/>
                    <a:gd name="f383" fmla="*/ f305 1 f184"/>
                    <a:gd name="f384" fmla="*/ f306 1 f185"/>
                    <a:gd name="f385" fmla="*/ f307 1 f184"/>
                    <a:gd name="f386" fmla="*/ f308 1 f185"/>
                    <a:gd name="f387" fmla="*/ f309 1 f184"/>
                    <a:gd name="f388" fmla="*/ f310 1 f185"/>
                    <a:gd name="f389" fmla="*/ f311 1 f184"/>
                    <a:gd name="f390" fmla="*/ f312 1 f185"/>
                    <a:gd name="f391" fmla="*/ f313 1 f184"/>
                    <a:gd name="f392" fmla="*/ f314 1 f185"/>
                    <a:gd name="f393" fmla="*/ f315 1 f184"/>
                    <a:gd name="f394" fmla="*/ f316 1 f185"/>
                    <a:gd name="f395" fmla="*/ f317 1 f184"/>
                    <a:gd name="f396" fmla="*/ f318 1 f185"/>
                    <a:gd name="f397" fmla="*/ f319 1 f184"/>
                    <a:gd name="f398" fmla="*/ f320 1 f185"/>
                    <a:gd name="f399" fmla="*/ f321 1 f184"/>
                    <a:gd name="f400" fmla="*/ f322 1 f185"/>
                    <a:gd name="f401" fmla="*/ f323 1 f184"/>
                    <a:gd name="f402" fmla="*/ f324 1 f185"/>
                    <a:gd name="f403" fmla="*/ f325 1 f184"/>
                    <a:gd name="f404" fmla="*/ f326 1 f185"/>
                    <a:gd name="f405" fmla="*/ f327 1 f184"/>
                    <a:gd name="f406" fmla="*/ f328 1 f185"/>
                    <a:gd name="f407" fmla="*/ f329 1 f184"/>
                    <a:gd name="f408" fmla="*/ f330 1 f185"/>
                    <a:gd name="f409" fmla="*/ f331 1 f184"/>
                    <a:gd name="f410" fmla="*/ f332 1 f185"/>
                    <a:gd name="f411" fmla="*/ f333 1 f184"/>
                    <a:gd name="f412" fmla="*/ f334 1 f185"/>
                    <a:gd name="f413" fmla="*/ f335 f175 1"/>
                    <a:gd name="f414" fmla="*/ f336 f175 1"/>
                    <a:gd name="f415" fmla="*/ f338 f176 1"/>
                    <a:gd name="f416" fmla="*/ f337 f176 1"/>
                    <a:gd name="f417" fmla="*/ f339 f175 1"/>
                    <a:gd name="f418" fmla="*/ f340 f176 1"/>
                    <a:gd name="f419" fmla="*/ f341 f175 1"/>
                    <a:gd name="f420" fmla="*/ f342 f176 1"/>
                    <a:gd name="f421" fmla="*/ f343 f175 1"/>
                    <a:gd name="f422" fmla="*/ f344 f176 1"/>
                    <a:gd name="f423" fmla="*/ f345 f175 1"/>
                    <a:gd name="f424" fmla="*/ f346 f176 1"/>
                    <a:gd name="f425" fmla="*/ f347 f175 1"/>
                    <a:gd name="f426" fmla="*/ f348 f176 1"/>
                    <a:gd name="f427" fmla="*/ f349 f175 1"/>
                    <a:gd name="f428" fmla="*/ f350 f176 1"/>
                    <a:gd name="f429" fmla="*/ f351 f175 1"/>
                    <a:gd name="f430" fmla="*/ f352 f176 1"/>
                    <a:gd name="f431" fmla="*/ f353 f175 1"/>
                    <a:gd name="f432" fmla="*/ f354 f176 1"/>
                    <a:gd name="f433" fmla="*/ f355 f175 1"/>
                    <a:gd name="f434" fmla="*/ f356 f176 1"/>
                    <a:gd name="f435" fmla="*/ f357 f175 1"/>
                    <a:gd name="f436" fmla="*/ f358 f176 1"/>
                    <a:gd name="f437" fmla="*/ f359 f175 1"/>
                    <a:gd name="f438" fmla="*/ f360 f176 1"/>
                    <a:gd name="f439" fmla="*/ f361 f175 1"/>
                    <a:gd name="f440" fmla="*/ f362 f176 1"/>
                    <a:gd name="f441" fmla="*/ f363 f175 1"/>
                    <a:gd name="f442" fmla="*/ f364 f176 1"/>
                    <a:gd name="f443" fmla="*/ f365 f175 1"/>
                    <a:gd name="f444" fmla="*/ f366 f176 1"/>
                    <a:gd name="f445" fmla="*/ f367 f175 1"/>
                    <a:gd name="f446" fmla="*/ f368 f176 1"/>
                    <a:gd name="f447" fmla="*/ f369 f175 1"/>
                    <a:gd name="f448" fmla="*/ f370 f176 1"/>
                    <a:gd name="f449" fmla="*/ f371 f175 1"/>
                    <a:gd name="f450" fmla="*/ f372 f176 1"/>
                    <a:gd name="f451" fmla="*/ f373 f175 1"/>
                    <a:gd name="f452" fmla="*/ f374 f176 1"/>
                    <a:gd name="f453" fmla="*/ f375 f175 1"/>
                    <a:gd name="f454" fmla="*/ f376 f176 1"/>
                    <a:gd name="f455" fmla="*/ f377 f175 1"/>
                    <a:gd name="f456" fmla="*/ f378 f176 1"/>
                    <a:gd name="f457" fmla="*/ f379 f175 1"/>
                    <a:gd name="f458" fmla="*/ f380 f176 1"/>
                    <a:gd name="f459" fmla="*/ f381 f175 1"/>
                    <a:gd name="f460" fmla="*/ f382 f176 1"/>
                    <a:gd name="f461" fmla="*/ f383 f175 1"/>
                    <a:gd name="f462" fmla="*/ f384 f176 1"/>
                    <a:gd name="f463" fmla="*/ f385 f175 1"/>
                    <a:gd name="f464" fmla="*/ f386 f176 1"/>
                    <a:gd name="f465" fmla="*/ f387 f175 1"/>
                    <a:gd name="f466" fmla="*/ f388 f176 1"/>
                    <a:gd name="f467" fmla="*/ f389 f175 1"/>
                    <a:gd name="f468" fmla="*/ f390 f176 1"/>
                    <a:gd name="f469" fmla="*/ f391 f175 1"/>
                    <a:gd name="f470" fmla="*/ f392 f176 1"/>
                    <a:gd name="f471" fmla="*/ f393 f175 1"/>
                    <a:gd name="f472" fmla="*/ f394 f176 1"/>
                    <a:gd name="f473" fmla="*/ f395 f175 1"/>
                    <a:gd name="f474" fmla="*/ f396 f176 1"/>
                    <a:gd name="f475" fmla="*/ f397 f175 1"/>
                    <a:gd name="f476" fmla="*/ f398 f176 1"/>
                    <a:gd name="f477" fmla="*/ f399 f175 1"/>
                    <a:gd name="f478" fmla="*/ f400 f176 1"/>
                    <a:gd name="f479" fmla="*/ f401 f175 1"/>
                    <a:gd name="f480" fmla="*/ f402 f176 1"/>
                    <a:gd name="f481" fmla="*/ f403 f175 1"/>
                    <a:gd name="f482" fmla="*/ f404 f176 1"/>
                    <a:gd name="f483" fmla="*/ f405 f175 1"/>
                    <a:gd name="f484" fmla="*/ f406 f176 1"/>
                    <a:gd name="f485" fmla="*/ f407 f175 1"/>
                    <a:gd name="f486" fmla="*/ f408 f176 1"/>
                    <a:gd name="f487" fmla="*/ f409 f175 1"/>
                    <a:gd name="f488" fmla="*/ f410 f176 1"/>
                    <a:gd name="f489" fmla="*/ f411 f175 1"/>
                    <a:gd name="f490" fmla="*/ f412 f17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60">
                      <a:pos x="f417" y="f418"/>
                    </a:cxn>
                    <a:cxn ang="f260">
                      <a:pos x="f417" y="f418"/>
                    </a:cxn>
                    <a:cxn ang="f260">
                      <a:pos x="f419" y="f420"/>
                    </a:cxn>
                    <a:cxn ang="f260">
                      <a:pos x="f421" y="f422"/>
                    </a:cxn>
                    <a:cxn ang="f260">
                      <a:pos x="f423" y="f424"/>
                    </a:cxn>
                    <a:cxn ang="f260">
                      <a:pos x="f425" y="f426"/>
                    </a:cxn>
                    <a:cxn ang="f260">
                      <a:pos x="f427" y="f428"/>
                    </a:cxn>
                    <a:cxn ang="f260">
                      <a:pos x="f429" y="f430"/>
                    </a:cxn>
                    <a:cxn ang="f260">
                      <a:pos x="f431" y="f432"/>
                    </a:cxn>
                    <a:cxn ang="f260">
                      <a:pos x="f433" y="f434"/>
                    </a:cxn>
                    <a:cxn ang="f260">
                      <a:pos x="f435" y="f436"/>
                    </a:cxn>
                    <a:cxn ang="f260">
                      <a:pos x="f437" y="f438"/>
                    </a:cxn>
                    <a:cxn ang="f260">
                      <a:pos x="f439" y="f440"/>
                    </a:cxn>
                    <a:cxn ang="f260">
                      <a:pos x="f441" y="f442"/>
                    </a:cxn>
                    <a:cxn ang="f260">
                      <a:pos x="f443" y="f444"/>
                    </a:cxn>
                    <a:cxn ang="f260">
                      <a:pos x="f445" y="f446"/>
                    </a:cxn>
                    <a:cxn ang="f260">
                      <a:pos x="f447" y="f448"/>
                    </a:cxn>
                    <a:cxn ang="f260">
                      <a:pos x="f449" y="f450"/>
                    </a:cxn>
                    <a:cxn ang="f260">
                      <a:pos x="f451" y="f452"/>
                    </a:cxn>
                    <a:cxn ang="f260">
                      <a:pos x="f453" y="f454"/>
                    </a:cxn>
                    <a:cxn ang="f260">
                      <a:pos x="f455" y="f456"/>
                    </a:cxn>
                    <a:cxn ang="f260">
                      <a:pos x="f457" y="f458"/>
                    </a:cxn>
                    <a:cxn ang="f260">
                      <a:pos x="f459" y="f460"/>
                    </a:cxn>
                    <a:cxn ang="f260">
                      <a:pos x="f461" y="f462"/>
                    </a:cxn>
                    <a:cxn ang="f260">
                      <a:pos x="f463" y="f464"/>
                    </a:cxn>
                    <a:cxn ang="f260">
                      <a:pos x="f465" y="f466"/>
                    </a:cxn>
                    <a:cxn ang="f260">
                      <a:pos x="f467" y="f468"/>
                    </a:cxn>
                    <a:cxn ang="f260">
                      <a:pos x="f469" y="f470"/>
                    </a:cxn>
                    <a:cxn ang="f260">
                      <a:pos x="f471" y="f472"/>
                    </a:cxn>
                    <a:cxn ang="f260">
                      <a:pos x="f473" y="f474"/>
                    </a:cxn>
                    <a:cxn ang="f260">
                      <a:pos x="f475" y="f476"/>
                    </a:cxn>
                    <a:cxn ang="f260">
                      <a:pos x="f477" y="f478"/>
                    </a:cxn>
                    <a:cxn ang="f260">
                      <a:pos x="f479" y="f480"/>
                    </a:cxn>
                    <a:cxn ang="f260">
                      <a:pos x="f481" y="f482"/>
                    </a:cxn>
                    <a:cxn ang="f260">
                      <a:pos x="f483" y="f484"/>
                    </a:cxn>
                    <a:cxn ang="f260">
                      <a:pos x="f485" y="f486"/>
                    </a:cxn>
                    <a:cxn ang="f260">
                      <a:pos x="f487" y="f488"/>
                    </a:cxn>
                    <a:cxn ang="f260">
                      <a:pos x="f489" y="f490"/>
                    </a:cxn>
                    <a:cxn ang="f260">
                      <a:pos x="f487" y="f488"/>
                    </a:cxn>
                  </a:cxnLst>
                  <a:rect l="f413" t="f416" r="f414" b="f415"/>
                  <a:pathLst>
                    <a:path w="227354" h="260720">
                      <a:moveTo>
                        <a:pt x="f8" y="f9"/>
                      </a:moveTo>
                      <a:lnTo>
                        <a:pt x="f8" y="f9"/>
                      </a:lnTo>
                      <a:cubicBezTo>
                        <a:pt x="f10" y="f11"/>
                        <a:pt x="f12" y="f13"/>
                        <a:pt x="f14" y="f15"/>
                      </a:cubicBezTo>
                      <a:lnTo>
                        <a:pt x="f16" y="f17"/>
                      </a:lnTo>
                      <a:cubicBezTo>
                        <a:pt x="f18" y="f19"/>
                        <a:pt x="f20" y="f21"/>
                        <a:pt x="f22" y="f23"/>
                      </a:cubicBezTo>
                      <a:lnTo>
                        <a:pt x="f24" y="f25"/>
                      </a:lnTo>
                      <a:cubicBezTo>
                        <a:pt x="f26" y="f27"/>
                        <a:pt x="f28" y="f29"/>
                        <a:pt x="f30" y="f31"/>
                      </a:cubicBezTo>
                      <a:lnTo>
                        <a:pt x="f32" y="f33"/>
                      </a:lnTo>
                      <a:cubicBezTo>
                        <a:pt x="f34" y="f35"/>
                        <a:pt x="f36" y="f37"/>
                        <a:pt x="f38" y="f39"/>
                      </a:cubicBezTo>
                      <a:lnTo>
                        <a:pt x="f40" y="f41"/>
                      </a:lnTo>
                      <a:cubicBezTo>
                        <a:pt x="f42" y="f43"/>
                        <a:pt x="f44" y="f45"/>
                        <a:pt x="f46" y="f47"/>
                      </a:cubicBezTo>
                      <a:cubicBezTo>
                        <a:pt x="f48" y="f49"/>
                        <a:pt x="f50" y="f51"/>
                        <a:pt x="f52" y="f53"/>
                      </a:cubicBezTo>
                      <a:lnTo>
                        <a:pt x="f54" y="f55"/>
                      </a:lnTo>
                      <a:cubicBezTo>
                        <a:pt x="f56" y="f57"/>
                        <a:pt x="f58" y="f59"/>
                        <a:pt x="f60" y="f61"/>
                      </a:cubicBezTo>
                      <a:lnTo>
                        <a:pt x="f62" y="f63"/>
                      </a:lnTo>
                      <a:cubicBezTo>
                        <a:pt x="f64" y="f65"/>
                        <a:pt x="f66" y="f67"/>
                        <a:pt x="f68" y="f69"/>
                      </a:cubicBezTo>
                      <a:cubicBezTo>
                        <a:pt x="f70" y="f71"/>
                        <a:pt x="f72" y="f73"/>
                        <a:pt x="f74" y="f75"/>
                      </a:cubicBezTo>
                      <a:cubicBezTo>
                        <a:pt x="f76" y="f77"/>
                        <a:pt x="f78" y="f79"/>
                        <a:pt x="f80" y="f81"/>
                      </a:cubicBezTo>
                      <a:cubicBezTo>
                        <a:pt x="f82" y="f83"/>
                        <a:pt x="f84" y="f85"/>
                        <a:pt x="f86" y="f87"/>
                      </a:cubicBezTo>
                      <a:lnTo>
                        <a:pt x="f88" y="f89"/>
                      </a:lnTo>
                      <a:cubicBezTo>
                        <a:pt x="f90" y="f91"/>
                        <a:pt x="f92" y="f93"/>
                        <a:pt x="f94" y="f95"/>
                      </a:cubicBezTo>
                      <a:cubicBezTo>
                        <a:pt x="f96" y="f97"/>
                        <a:pt x="f98" y="f99"/>
                        <a:pt x="f100" y="f101"/>
                      </a:cubicBezTo>
                      <a:cubicBezTo>
                        <a:pt x="f102" y="f103"/>
                        <a:pt x="f104" y="f105"/>
                        <a:pt x="f106" y="f107"/>
                      </a:cubicBezTo>
                      <a:cubicBezTo>
                        <a:pt x="f108" y="f109"/>
                        <a:pt x="f110" y="f111"/>
                        <a:pt x="f112" y="f113"/>
                      </a:cubicBezTo>
                      <a:cubicBezTo>
                        <a:pt x="f114" y="f115"/>
                        <a:pt x="f116" y="f117"/>
                        <a:pt x="f118" y="f119"/>
                      </a:cubicBezTo>
                      <a:lnTo>
                        <a:pt x="f120" y="f121"/>
                      </a:lnTo>
                      <a:cubicBezTo>
                        <a:pt x="f122" y="f123"/>
                        <a:pt x="f124" y="f125"/>
                        <a:pt x="f126" y="f127"/>
                      </a:cubicBezTo>
                      <a:lnTo>
                        <a:pt x="f128" y="f129"/>
                      </a:lnTo>
                      <a:cubicBezTo>
                        <a:pt x="f130" y="f131"/>
                        <a:pt x="f132" y="f133"/>
                        <a:pt x="f134" y="f135"/>
                      </a:cubicBezTo>
                      <a:lnTo>
                        <a:pt x="f136" y="f137"/>
                      </a:lnTo>
                      <a:cubicBezTo>
                        <a:pt x="f138" y="f139"/>
                        <a:pt x="f140" y="f141"/>
                        <a:pt x="f142" y="f143"/>
                      </a:cubicBezTo>
                      <a:lnTo>
                        <a:pt x="f144" y="f145"/>
                      </a:lnTo>
                      <a:cubicBezTo>
                        <a:pt x="f146" y="f147"/>
                        <a:pt x="f148" y="f149"/>
                        <a:pt x="f150" y="f151"/>
                      </a:cubicBezTo>
                      <a:lnTo>
                        <a:pt x="f152" y="f153"/>
                      </a:lnTo>
                      <a:cubicBezTo>
                        <a:pt x="f154" y="f155"/>
                        <a:pt x="f156" y="f157"/>
                        <a:pt x="f158" y="f13"/>
                      </a:cubicBezTo>
                      <a:lnTo>
                        <a:pt x="f159" y="f160"/>
                      </a:lnTo>
                      <a:cubicBezTo>
                        <a:pt x="f161" y="f162"/>
                        <a:pt x="f163" y="f164"/>
                        <a:pt x="f165" y="f166"/>
                      </a:cubicBezTo>
                      <a:cubicBezTo>
                        <a:pt x="f167" y="f168"/>
                        <a:pt x="f169" y="f170"/>
                        <a:pt x="f171" y="f172"/>
                      </a:cubicBezTo>
                      <a:cubicBezTo>
                        <a:pt x="f169" y="f173"/>
                        <a:pt x="f167" y="f168"/>
                        <a:pt x="f165" y="f166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0" name="Forma libre: forma 45">
                  <a:extLst>
                    <a:ext uri="{FF2B5EF4-FFF2-40B4-BE49-F238E27FC236}">
                      <a16:creationId xmlns:a16="http://schemas.microsoft.com/office/drawing/2014/main" id="{CF6665F5-DD26-51BB-4A7F-582D37780325}"/>
                    </a:ext>
                  </a:extLst>
                </p:cNvPr>
                <p:cNvSpPr/>
                <p:nvPr/>
              </p:nvSpPr>
              <p:spPr>
                <a:xfrm>
                  <a:off x="7692929" y="2779840"/>
                  <a:ext cx="216310" cy="3626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16312"/>
                    <a:gd name="f7" fmla="val 362613"/>
                    <a:gd name="f8" fmla="val 132969"/>
                    <a:gd name="f9" fmla="val 303083"/>
                    <a:gd name="f10" fmla="val 136970"/>
                    <a:gd name="f11" fmla="val 305750"/>
                    <a:gd name="f12" fmla="val 138017"/>
                    <a:gd name="f13" fmla="val 301463"/>
                    <a:gd name="f14" fmla="val 141351"/>
                    <a:gd name="f15" fmla="val 299654"/>
                    <a:gd name="f16" fmla="val 143828"/>
                    <a:gd name="f17" fmla="val 296701"/>
                    <a:gd name="f18" fmla="val 144875"/>
                    <a:gd name="f19" fmla="val 292605"/>
                    <a:gd name="f20" fmla="val 146399"/>
                    <a:gd name="f21" fmla="val 286700"/>
                    <a:gd name="f22" fmla="val 154114"/>
                    <a:gd name="f23" fmla="val 281747"/>
                    <a:gd name="f24" fmla="val 161925"/>
                    <a:gd name="f25" fmla="val 189738"/>
                    <a:gd name="f26" fmla="val 194691"/>
                    <a:gd name="f27" fmla="val 199263"/>
                    <a:gd name="f28" fmla="val 280128"/>
                    <a:gd name="f29" fmla="val 202978"/>
                    <a:gd name="f30" fmla="val 277365"/>
                    <a:gd name="f31" fmla="val 207455"/>
                    <a:gd name="f32" fmla="val 272888"/>
                    <a:gd name="f33" fmla="val 210312"/>
                    <a:gd name="f34" fmla="val 269174"/>
                    <a:gd name="f35" fmla="val 212122"/>
                    <a:gd name="f36" fmla="val 264602"/>
                    <a:gd name="f37" fmla="val 212217"/>
                    <a:gd name="f38" fmla="val 259649"/>
                    <a:gd name="f39" fmla="val 213170"/>
                    <a:gd name="f40" fmla="val 214215"/>
                    <a:gd name="f41" fmla="val 213360"/>
                    <a:gd name="f42" fmla="val 203928"/>
                    <a:gd name="f43" fmla="val 210884"/>
                    <a:gd name="f44" fmla="val 187735"/>
                    <a:gd name="f45" fmla="val 207645"/>
                    <a:gd name="f46" fmla="val 177924"/>
                    <a:gd name="f47" fmla="val 198025"/>
                    <a:gd name="f48" fmla="val 148968"/>
                    <a:gd name="f49" fmla="val 194596"/>
                    <a:gd name="f50" fmla="val 138872"/>
                    <a:gd name="f51" fmla="val 185928"/>
                    <a:gd name="f52" fmla="val 125251"/>
                    <a:gd name="f53" fmla="val 178118"/>
                    <a:gd name="f54" fmla="val 118012"/>
                    <a:gd name="f55" fmla="val 175451"/>
                    <a:gd name="f56" fmla="val 115536"/>
                    <a:gd name="f57" fmla="val 168688"/>
                    <a:gd name="f58" fmla="val 109154"/>
                    <a:gd name="f59" fmla="val 159163"/>
                    <a:gd name="f60" fmla="val 97343"/>
                    <a:gd name="f61" fmla="val 154877"/>
                    <a:gd name="f62" fmla="val 89628"/>
                    <a:gd name="f63" fmla="val 154400"/>
                    <a:gd name="f64" fmla="val 88865"/>
                    <a:gd name="f65" fmla="val 88199"/>
                    <a:gd name="f66" fmla="val 153924"/>
                    <a:gd name="f67" fmla="val 87723"/>
                    <a:gd name="f68" fmla="val 154591"/>
                    <a:gd name="f69" fmla="val 87913"/>
                    <a:gd name="f70" fmla="val 155543"/>
                    <a:gd name="f71" fmla="val 88294"/>
                    <a:gd name="f72" fmla="val 156686"/>
                    <a:gd name="f73" fmla="val 181356"/>
                    <a:gd name="f74" fmla="val 100772"/>
                    <a:gd name="f75" fmla="val 184690"/>
                    <a:gd name="f76" fmla="val 102391"/>
                    <a:gd name="f77" fmla="val 187547"/>
                    <a:gd name="f78" fmla="val 103153"/>
                    <a:gd name="f79" fmla="val 190024"/>
                    <a:gd name="f80" fmla="val 191929"/>
                    <a:gd name="f81" fmla="val 193263"/>
                    <a:gd name="f82" fmla="val 102677"/>
                    <a:gd name="f83" fmla="val 194310"/>
                    <a:gd name="f84" fmla="val 102105"/>
                    <a:gd name="f85" fmla="val 199358"/>
                    <a:gd name="f86" fmla="val 104486"/>
                    <a:gd name="f87" fmla="val 196882"/>
                    <a:gd name="f88" fmla="val 99629"/>
                    <a:gd name="f89" fmla="val 198692"/>
                    <a:gd name="f90" fmla="val 96676"/>
                    <a:gd name="f91" fmla="val 198406"/>
                    <a:gd name="f92" fmla="val 92866"/>
                    <a:gd name="f93" fmla="val 196025"/>
                    <a:gd name="f94" fmla="val 88103"/>
                    <a:gd name="f95" fmla="val 193167"/>
                    <a:gd name="f96" fmla="val 82388"/>
                    <a:gd name="f97" fmla="val 196215"/>
                    <a:gd name="f98" fmla="val 74673"/>
                    <a:gd name="f99" fmla="val 202788"/>
                    <a:gd name="f100" fmla="val 71054"/>
                    <a:gd name="f101" fmla="val 207073"/>
                    <a:gd name="f102" fmla="val 68768"/>
                    <a:gd name="f103" fmla="val 210217"/>
                    <a:gd name="f104" fmla="val 65244"/>
                    <a:gd name="f105" fmla="val 211646"/>
                    <a:gd name="f106" fmla="val 61148"/>
                    <a:gd name="f107" fmla="val 216313"/>
                    <a:gd name="f108" fmla="val 58671"/>
                    <a:gd name="f109" fmla="val 212598"/>
                    <a:gd name="f110" fmla="val 54861"/>
                    <a:gd name="f111" fmla="val 212408"/>
                    <a:gd name="f112" fmla="val 50575"/>
                    <a:gd name="f113" fmla="val 210598"/>
                    <a:gd name="f114" fmla="val 46479"/>
                    <a:gd name="f115" fmla="val 207264"/>
                    <a:gd name="f116" fmla="val 42955"/>
                    <a:gd name="f117" fmla="val 204407"/>
                    <a:gd name="f118" fmla="val 40002"/>
                    <a:gd name="f119" fmla="val 197072"/>
                    <a:gd name="f120" fmla="val 33240"/>
                    <a:gd name="f121" fmla="val 191071"/>
                    <a:gd name="f122" fmla="val 188976"/>
                    <a:gd name="f123" fmla="val 187071"/>
                    <a:gd name="f124" fmla="val 34097"/>
                    <a:gd name="f125" fmla="val 35525"/>
                    <a:gd name="f126" fmla="val 183642"/>
                    <a:gd name="f127" fmla="val 178880"/>
                    <a:gd name="f128" fmla="val 173450"/>
                    <a:gd name="f129" fmla="val 30858"/>
                    <a:gd name="f130" fmla="val 135064"/>
                    <a:gd name="f131" fmla="val 8189"/>
                    <a:gd name="f132" fmla="val 125539"/>
                    <a:gd name="f133" fmla="val 2569"/>
                    <a:gd name="f134" fmla="val 114015"/>
                    <a:gd name="f135" fmla="val -860"/>
                    <a:gd name="f136" fmla="val 108490"/>
                    <a:gd name="f137" fmla="val 188"/>
                    <a:gd name="f138" fmla="val 105823"/>
                    <a:gd name="f139" fmla="val 759"/>
                    <a:gd name="f140" fmla="val 103823"/>
                    <a:gd name="f141" fmla="val 2378"/>
                    <a:gd name="f142" fmla="val 102775"/>
                    <a:gd name="f143" fmla="val 4855"/>
                    <a:gd name="f144" fmla="val 102584"/>
                    <a:gd name="f145" fmla="val 5141"/>
                    <a:gd name="f146" fmla="val 5617"/>
                    <a:gd name="f147" fmla="val 5903"/>
                    <a:gd name="f148" fmla="val 101346"/>
                    <a:gd name="f149" fmla="val 6188"/>
                    <a:gd name="f150" fmla="val 102298"/>
                    <a:gd name="f151" fmla="val 7617"/>
                    <a:gd name="f152" fmla="val 101727"/>
                    <a:gd name="f153" fmla="val 11999"/>
                    <a:gd name="f154" fmla="val 103442"/>
                    <a:gd name="f155" fmla="val 17619"/>
                    <a:gd name="f156" fmla="val 107252"/>
                    <a:gd name="f157" fmla="val 23619"/>
                    <a:gd name="f158" fmla="val 110395"/>
                    <a:gd name="f159" fmla="val 28477"/>
                    <a:gd name="f160" fmla="val 115158"/>
                    <a:gd name="f161" fmla="val 36002"/>
                    <a:gd name="f162" fmla="val 115920"/>
                    <a:gd name="f163" fmla="val 45813"/>
                    <a:gd name="f164" fmla="val 113633"/>
                    <a:gd name="f165" fmla="val 49908"/>
                    <a:gd name="f166" fmla="val 111729"/>
                    <a:gd name="f167" fmla="val 53337"/>
                    <a:gd name="f168" fmla="val 111062"/>
                    <a:gd name="f169" fmla="val 58005"/>
                    <a:gd name="f170" fmla="val 111347"/>
                    <a:gd name="f171" fmla="val 63053"/>
                    <a:gd name="f172" fmla="val 63243"/>
                    <a:gd name="f173" fmla="val 69149"/>
                    <a:gd name="f174" fmla="val 75435"/>
                    <a:gd name="f175" fmla="val 116777"/>
                    <a:gd name="f176" fmla="val 80674"/>
                    <a:gd name="f177" fmla="val 120679"/>
                    <a:gd name="f178" fmla="val 146018"/>
                    <a:gd name="f179" fmla="val 128299"/>
                    <a:gd name="f180" fmla="val 149543"/>
                    <a:gd name="f181" fmla="val 142205"/>
                    <a:gd name="f182" fmla="val 149066"/>
                    <a:gd name="f183" fmla="val 151159"/>
                    <a:gd name="f184" fmla="val 146876"/>
                    <a:gd name="f185" fmla="val 190592"/>
                    <a:gd name="f186" fmla="val 146495"/>
                    <a:gd name="f187" fmla="val 197927"/>
                    <a:gd name="f188" fmla="val 140113"/>
                    <a:gd name="f189" fmla="val 204309"/>
                    <a:gd name="f190" fmla="val 132874"/>
                    <a:gd name="f191" fmla="val 127826"/>
                    <a:gd name="f192" fmla="val 122968"/>
                    <a:gd name="f193" fmla="val 206118"/>
                    <a:gd name="f194" fmla="val 118586"/>
                    <a:gd name="f195" fmla="val 208880"/>
                    <a:gd name="f196" fmla="val 115443"/>
                    <a:gd name="f197" fmla="val 114586"/>
                    <a:gd name="f198" fmla="val 212024"/>
                    <a:gd name="f199" fmla="val 110680"/>
                    <a:gd name="f200" fmla="val 215548"/>
                    <a:gd name="f201" fmla="val 107728"/>
                    <a:gd name="f202" fmla="val 219930"/>
                    <a:gd name="f203" fmla="val 106299"/>
                    <a:gd name="f204" fmla="val 224882"/>
                    <a:gd name="f205" fmla="val 233741"/>
                    <a:gd name="f206" fmla="val 101632"/>
                    <a:gd name="f207" fmla="val 241456"/>
                    <a:gd name="f208" fmla="val 93155"/>
                    <a:gd name="f209" fmla="val 248314"/>
                    <a:gd name="f210" fmla="val 85249"/>
                    <a:gd name="f211" fmla="val 248886"/>
                    <a:gd name="f212" fmla="val 68961"/>
                    <a:gd name="f213" fmla="val 250028"/>
                    <a:gd name="f214" fmla="val 57912"/>
                    <a:gd name="f215" fmla="val 250790"/>
                    <a:gd name="f216" fmla="val 43625"/>
                    <a:gd name="f217" fmla="val 257839"/>
                    <a:gd name="f218" fmla="val 36290"/>
                    <a:gd name="f219" fmla="val 266126"/>
                    <a:gd name="f220" fmla="val 8477"/>
                    <a:gd name="f221" fmla="val 297653"/>
                    <a:gd name="f222" fmla="val 5049"/>
                    <a:gd name="f223" fmla="val 301559"/>
                    <a:gd name="f224" fmla="val 3143"/>
                    <a:gd name="f225" fmla="val 306131"/>
                    <a:gd name="f226" fmla="val 2858"/>
                    <a:gd name="f227" fmla="val 310798"/>
                    <a:gd name="f228" fmla="val 313941"/>
                    <a:gd name="f229" fmla="val 3334"/>
                    <a:gd name="f230" fmla="val 316132"/>
                    <a:gd name="f231" fmla="val 4286"/>
                    <a:gd name="f232" fmla="val 320228"/>
                    <a:gd name="f233" fmla="val 6668"/>
                    <a:gd name="f234" fmla="val 323752"/>
                    <a:gd name="f235" fmla="val 10192"/>
                    <a:gd name="f236" fmla="val 326133"/>
                    <a:gd name="f237" fmla="val 16669"/>
                    <a:gd name="f238" fmla="val 330515"/>
                    <a:gd name="f239" fmla="val 26861"/>
                    <a:gd name="f240" fmla="val 340421"/>
                    <a:gd name="f241" fmla="val 32290"/>
                    <a:gd name="f242" fmla="val 347850"/>
                    <a:gd name="f243" fmla="val 34576"/>
                    <a:gd name="f244" fmla="val 350898"/>
                    <a:gd name="f245" fmla="val 37624"/>
                    <a:gd name="f246" fmla="val 355089"/>
                    <a:gd name="f247" fmla="val 41720"/>
                    <a:gd name="f248" fmla="val 357756"/>
                    <a:gd name="f249" fmla="val 45815"/>
                    <a:gd name="f250" fmla="val 358709"/>
                    <a:gd name="f251" fmla="val 48768"/>
                    <a:gd name="f252" fmla="val 362614"/>
                    <a:gd name="f253" fmla="val 51340"/>
                    <a:gd name="f254" fmla="val 358804"/>
                    <a:gd name="f255" fmla="val 55150"/>
                    <a:gd name="f256" fmla="val 358137"/>
                    <a:gd name="f257" fmla="val 58674"/>
                    <a:gd name="f258" fmla="val 355947"/>
                    <a:gd name="f259" fmla="val 61151"/>
                    <a:gd name="f260" fmla="val 352232"/>
                    <a:gd name="f261" fmla="val 66675"/>
                    <a:gd name="f262" fmla="val 344136"/>
                    <a:gd name="f263" fmla="val 69247"/>
                    <a:gd name="f264" fmla="val 330610"/>
                    <a:gd name="f265" fmla="val 67056"/>
                    <a:gd name="f266" fmla="val 321371"/>
                    <a:gd name="f267" fmla="val 65532"/>
                    <a:gd name="f268" fmla="val 315180"/>
                    <a:gd name="f269" fmla="val 69723"/>
                    <a:gd name="f270" fmla="val 305464"/>
                    <a:gd name="f271" fmla="val 76010"/>
                    <a:gd name="f272" fmla="val 300511"/>
                    <a:gd name="f273" fmla="val 85535"/>
                    <a:gd name="f274" fmla="val 293082"/>
                    <a:gd name="f275" fmla="val 91440"/>
                    <a:gd name="f276" fmla="val 288414"/>
                    <a:gd name="f277" fmla="val 288033"/>
                    <a:gd name="f278" fmla="val 109061"/>
                    <a:gd name="f279" fmla="val 292320"/>
                    <a:gd name="f280" fmla="val 119349"/>
                    <a:gd name="f281" fmla="val 299368"/>
                    <a:gd name="f282" fmla="val 123063"/>
                    <a:gd name="f283" fmla="val 301940"/>
                    <a:gd name="f284" fmla="val 127159"/>
                    <a:gd name="f285" fmla="val 303273"/>
                    <a:gd name="f286" fmla="val 130969"/>
                    <a:gd name="f287" fmla="val 131540"/>
                    <a:gd name="f288" fmla="val 132112"/>
                    <a:gd name="f289" fmla="val 132683"/>
                    <a:gd name="f290" fmla="val 302988"/>
                    <a:gd name="f291" fmla="+- 0 0 -90"/>
                    <a:gd name="f292" fmla="*/ f3 1 216312"/>
                    <a:gd name="f293" fmla="*/ f4 1 362613"/>
                    <a:gd name="f294" fmla="val f5"/>
                    <a:gd name="f295" fmla="val f6"/>
                    <a:gd name="f296" fmla="val f7"/>
                    <a:gd name="f297" fmla="*/ f291 f0 1"/>
                    <a:gd name="f298" fmla="+- f296 0 f294"/>
                    <a:gd name="f299" fmla="+- f295 0 f294"/>
                    <a:gd name="f300" fmla="*/ f297 1 f2"/>
                    <a:gd name="f301" fmla="*/ f299 1 216312"/>
                    <a:gd name="f302" fmla="*/ f298 1 362613"/>
                    <a:gd name="f303" fmla="*/ 132969 f299 1"/>
                    <a:gd name="f304" fmla="*/ 303083 f298 1"/>
                    <a:gd name="f305" fmla="*/ 136970 f299 1"/>
                    <a:gd name="f306" fmla="*/ 305750 f298 1"/>
                    <a:gd name="f307" fmla="*/ 138017 f299 1"/>
                    <a:gd name="f308" fmla="*/ 301463 f298 1"/>
                    <a:gd name="f309" fmla="*/ 144875 f299 1"/>
                    <a:gd name="f310" fmla="*/ 292605 f298 1"/>
                    <a:gd name="f311" fmla="*/ 161925 f299 1"/>
                    <a:gd name="f312" fmla="*/ 281747 f298 1"/>
                    <a:gd name="f313" fmla="*/ 189738 f299 1"/>
                    <a:gd name="f314" fmla="*/ 202978 f299 1"/>
                    <a:gd name="f315" fmla="*/ 277365 f298 1"/>
                    <a:gd name="f316" fmla="*/ 207455 f299 1"/>
                    <a:gd name="f317" fmla="*/ 272888 f298 1"/>
                    <a:gd name="f318" fmla="*/ 212217 f299 1"/>
                    <a:gd name="f319" fmla="*/ 259649 f298 1"/>
                    <a:gd name="f320" fmla="*/ 213170 f299 1"/>
                    <a:gd name="f321" fmla="*/ 214215 f298 1"/>
                    <a:gd name="f322" fmla="*/ 207645 f299 1"/>
                    <a:gd name="f323" fmla="*/ 177924 f298 1"/>
                    <a:gd name="f324" fmla="*/ 198025 f299 1"/>
                    <a:gd name="f325" fmla="*/ 148968 f298 1"/>
                    <a:gd name="f326" fmla="*/ 178118 f299 1"/>
                    <a:gd name="f327" fmla="*/ 118012 f298 1"/>
                    <a:gd name="f328" fmla="*/ 175451 f299 1"/>
                    <a:gd name="f329" fmla="*/ 115536 f298 1"/>
                    <a:gd name="f330" fmla="*/ 154877 f299 1"/>
                    <a:gd name="f331" fmla="*/ 89628 f298 1"/>
                    <a:gd name="f332" fmla="*/ 153924 f299 1"/>
                    <a:gd name="f333" fmla="*/ 87723 f298 1"/>
                    <a:gd name="f334" fmla="*/ 156686 f299 1"/>
                    <a:gd name="f335" fmla="*/ 88865 f298 1"/>
                    <a:gd name="f336" fmla="*/ 181356 f299 1"/>
                    <a:gd name="f337" fmla="*/ 100772 f298 1"/>
                    <a:gd name="f338" fmla="*/ 190024 f299 1"/>
                    <a:gd name="f339" fmla="*/ 103153 f298 1"/>
                    <a:gd name="f340" fmla="*/ 194310 f299 1"/>
                    <a:gd name="f341" fmla="*/ 102105 f298 1"/>
                    <a:gd name="f342" fmla="*/ 199358 f299 1"/>
                    <a:gd name="f343" fmla="*/ 104486 f298 1"/>
                    <a:gd name="f344" fmla="*/ 196882 f299 1"/>
                    <a:gd name="f345" fmla="*/ 99629 f298 1"/>
                    <a:gd name="f346" fmla="*/ 196025 f299 1"/>
                    <a:gd name="f347" fmla="*/ 88103 f298 1"/>
                    <a:gd name="f348" fmla="*/ 202788 f299 1"/>
                    <a:gd name="f349" fmla="*/ 71054 f298 1"/>
                    <a:gd name="f350" fmla="*/ 211646 f299 1"/>
                    <a:gd name="f351" fmla="*/ 61148 f298 1"/>
                    <a:gd name="f352" fmla="*/ 216313 f299 1"/>
                    <a:gd name="f353" fmla="*/ 58671 f298 1"/>
                    <a:gd name="f354" fmla="*/ 212598 f299 1"/>
                    <a:gd name="f355" fmla="*/ 54861 f298 1"/>
                    <a:gd name="f356" fmla="*/ 207264 f299 1"/>
                    <a:gd name="f357" fmla="*/ 42955 f298 1"/>
                    <a:gd name="f358" fmla="*/ 191071 f299 1"/>
                    <a:gd name="f359" fmla="*/ 33240 f298 1"/>
                    <a:gd name="f360" fmla="*/ 185928 f299 1"/>
                    <a:gd name="f361" fmla="*/ 35525 f298 1"/>
                    <a:gd name="f362" fmla="*/ 173450 f299 1"/>
                    <a:gd name="f363" fmla="*/ 30858 f298 1"/>
                    <a:gd name="f364" fmla="*/ 135064 f299 1"/>
                    <a:gd name="f365" fmla="*/ 8189 f298 1"/>
                    <a:gd name="f366" fmla="*/ 108490 f299 1"/>
                    <a:gd name="f367" fmla="*/ 188 f298 1"/>
                    <a:gd name="f368" fmla="*/ 102775 f299 1"/>
                    <a:gd name="f369" fmla="*/ 4855 f298 1"/>
                    <a:gd name="f370" fmla="*/ 102584 f299 1"/>
                    <a:gd name="f371" fmla="*/ 5903 f298 1"/>
                    <a:gd name="f372" fmla="*/ 101346 f299 1"/>
                    <a:gd name="f373" fmla="*/ 6188 f298 1"/>
                    <a:gd name="f374" fmla="*/ 102298 f299 1"/>
                    <a:gd name="f375" fmla="*/ 7617 f298 1"/>
                    <a:gd name="f376" fmla="*/ 107252 f299 1"/>
                    <a:gd name="f377" fmla="*/ 23619 f298 1"/>
                    <a:gd name="f378" fmla="*/ 110395 f299 1"/>
                    <a:gd name="f379" fmla="*/ 28477 f298 1"/>
                    <a:gd name="f380" fmla="*/ 113633 f299 1"/>
                    <a:gd name="f381" fmla="*/ 49908 f298 1"/>
                    <a:gd name="f382" fmla="*/ 111347 f299 1"/>
                    <a:gd name="f383" fmla="*/ 63053 f298 1"/>
                    <a:gd name="f384" fmla="*/ 63243 f298 1"/>
                    <a:gd name="f385" fmla="*/ 116777 f299 1"/>
                    <a:gd name="f386" fmla="*/ 80674 f298 1"/>
                    <a:gd name="f387" fmla="*/ 141351 f299 1"/>
                    <a:gd name="f388" fmla="*/ 120679 f298 1"/>
                    <a:gd name="f389" fmla="*/ 149066 f299 1"/>
                    <a:gd name="f390" fmla="*/ 151159 f298 1"/>
                    <a:gd name="f391" fmla="*/ 146876 f299 1"/>
                    <a:gd name="f392" fmla="*/ 190592 f298 1"/>
                    <a:gd name="f393" fmla="*/ 132874 f299 1"/>
                    <a:gd name="f394" fmla="*/ 204309 f298 1"/>
                    <a:gd name="f395" fmla="*/ 118586 f299 1"/>
                    <a:gd name="f396" fmla="*/ 208880 f298 1"/>
                    <a:gd name="f397" fmla="*/ 115443 f299 1"/>
                    <a:gd name="f398" fmla="*/ 114586 f299 1"/>
                    <a:gd name="f399" fmla="*/ 212024 f298 1"/>
                    <a:gd name="f400" fmla="*/ 106299 f299 1"/>
                    <a:gd name="f401" fmla="*/ 224882 f298 1"/>
                    <a:gd name="f402" fmla="*/ 103823 f299 1"/>
                    <a:gd name="f403" fmla="*/ 233741 f298 1"/>
                    <a:gd name="f404" fmla="*/ 85249 f299 1"/>
                    <a:gd name="f405" fmla="*/ 248886 f298 1"/>
                    <a:gd name="f406" fmla="*/ 68961 f299 1"/>
                    <a:gd name="f407" fmla="*/ 250028 f298 1"/>
                    <a:gd name="f408" fmla="*/ 36290 f299 1"/>
                    <a:gd name="f409" fmla="*/ 266126 f298 1"/>
                    <a:gd name="f410" fmla="*/ 8477 f299 1"/>
                    <a:gd name="f411" fmla="*/ 297653 f298 1"/>
                    <a:gd name="f412" fmla="*/ 2858 f299 1"/>
                    <a:gd name="f413" fmla="*/ 310798 f298 1"/>
                    <a:gd name="f414" fmla="*/ 0 f299 1"/>
                    <a:gd name="f415" fmla="*/ 313941 f298 1"/>
                    <a:gd name="f416" fmla="*/ 3334 f299 1"/>
                    <a:gd name="f417" fmla="*/ 316132 f298 1"/>
                    <a:gd name="f418" fmla="*/ 10192 f299 1"/>
                    <a:gd name="f419" fmla="*/ 326133 f298 1"/>
                    <a:gd name="f420" fmla="*/ 32290 f299 1"/>
                    <a:gd name="f421" fmla="*/ 347850 f298 1"/>
                    <a:gd name="f422" fmla="*/ 34576 f299 1"/>
                    <a:gd name="f423" fmla="*/ 350898 f298 1"/>
                    <a:gd name="f424" fmla="*/ 45815 f299 1"/>
                    <a:gd name="f425" fmla="*/ 358709 f298 1"/>
                    <a:gd name="f426" fmla="*/ 48768 f299 1"/>
                    <a:gd name="f427" fmla="*/ 362614 f298 1"/>
                    <a:gd name="f428" fmla="*/ 51340 f299 1"/>
                    <a:gd name="f429" fmla="*/ 358804 f298 1"/>
                    <a:gd name="f430" fmla="*/ 61151 f299 1"/>
                    <a:gd name="f431" fmla="*/ 352232 f298 1"/>
                    <a:gd name="f432" fmla="*/ 67056 f299 1"/>
                    <a:gd name="f433" fmla="*/ 321371 f298 1"/>
                    <a:gd name="f434" fmla="*/ 76010 f299 1"/>
                    <a:gd name="f435" fmla="*/ 300511 f298 1"/>
                    <a:gd name="f436" fmla="*/ 85535 f299 1"/>
                    <a:gd name="f437" fmla="*/ 293082 f298 1"/>
                    <a:gd name="f438" fmla="*/ 109061 f299 1"/>
                    <a:gd name="f439" fmla="*/ 292320 f298 1"/>
                    <a:gd name="f440" fmla="*/ 119349 f299 1"/>
                    <a:gd name="f441" fmla="*/ 299368 f298 1"/>
                    <a:gd name="f442" fmla="*/ 130969 f299 1"/>
                    <a:gd name="f443" fmla="*/ 303273 f298 1"/>
                    <a:gd name="f444" fmla="*/ 132683 f299 1"/>
                    <a:gd name="f445" fmla="*/ 302988 f298 1"/>
                    <a:gd name="f446" fmla="+- f300 0 f1"/>
                    <a:gd name="f447" fmla="*/ f303 1 216312"/>
                    <a:gd name="f448" fmla="*/ f304 1 362613"/>
                    <a:gd name="f449" fmla="*/ f305 1 216312"/>
                    <a:gd name="f450" fmla="*/ f306 1 362613"/>
                    <a:gd name="f451" fmla="*/ f307 1 216312"/>
                    <a:gd name="f452" fmla="*/ f308 1 362613"/>
                    <a:gd name="f453" fmla="*/ f309 1 216312"/>
                    <a:gd name="f454" fmla="*/ f310 1 362613"/>
                    <a:gd name="f455" fmla="*/ f311 1 216312"/>
                    <a:gd name="f456" fmla="*/ f312 1 362613"/>
                    <a:gd name="f457" fmla="*/ f313 1 216312"/>
                    <a:gd name="f458" fmla="*/ f314 1 216312"/>
                    <a:gd name="f459" fmla="*/ f315 1 362613"/>
                    <a:gd name="f460" fmla="*/ f316 1 216312"/>
                    <a:gd name="f461" fmla="*/ f317 1 362613"/>
                    <a:gd name="f462" fmla="*/ f318 1 216312"/>
                    <a:gd name="f463" fmla="*/ f319 1 362613"/>
                    <a:gd name="f464" fmla="*/ f320 1 216312"/>
                    <a:gd name="f465" fmla="*/ f321 1 362613"/>
                    <a:gd name="f466" fmla="*/ f322 1 216312"/>
                    <a:gd name="f467" fmla="*/ f323 1 362613"/>
                    <a:gd name="f468" fmla="*/ f324 1 216312"/>
                    <a:gd name="f469" fmla="*/ f325 1 362613"/>
                    <a:gd name="f470" fmla="*/ f326 1 216312"/>
                    <a:gd name="f471" fmla="*/ f327 1 362613"/>
                    <a:gd name="f472" fmla="*/ f328 1 216312"/>
                    <a:gd name="f473" fmla="*/ f329 1 362613"/>
                    <a:gd name="f474" fmla="*/ f330 1 216312"/>
                    <a:gd name="f475" fmla="*/ f331 1 362613"/>
                    <a:gd name="f476" fmla="*/ f332 1 216312"/>
                    <a:gd name="f477" fmla="*/ f333 1 362613"/>
                    <a:gd name="f478" fmla="*/ f334 1 216312"/>
                    <a:gd name="f479" fmla="*/ f335 1 362613"/>
                    <a:gd name="f480" fmla="*/ f336 1 216312"/>
                    <a:gd name="f481" fmla="*/ f337 1 362613"/>
                    <a:gd name="f482" fmla="*/ f338 1 216312"/>
                    <a:gd name="f483" fmla="*/ f339 1 362613"/>
                    <a:gd name="f484" fmla="*/ f340 1 216312"/>
                    <a:gd name="f485" fmla="*/ f341 1 362613"/>
                    <a:gd name="f486" fmla="*/ f342 1 216312"/>
                    <a:gd name="f487" fmla="*/ f343 1 362613"/>
                    <a:gd name="f488" fmla="*/ f344 1 216312"/>
                    <a:gd name="f489" fmla="*/ f345 1 362613"/>
                    <a:gd name="f490" fmla="*/ f346 1 216312"/>
                    <a:gd name="f491" fmla="*/ f347 1 362613"/>
                    <a:gd name="f492" fmla="*/ f348 1 216312"/>
                    <a:gd name="f493" fmla="*/ f349 1 362613"/>
                    <a:gd name="f494" fmla="*/ f350 1 216312"/>
                    <a:gd name="f495" fmla="*/ f351 1 362613"/>
                    <a:gd name="f496" fmla="*/ f352 1 216312"/>
                    <a:gd name="f497" fmla="*/ f353 1 362613"/>
                    <a:gd name="f498" fmla="*/ f354 1 216312"/>
                    <a:gd name="f499" fmla="*/ f355 1 362613"/>
                    <a:gd name="f500" fmla="*/ f356 1 216312"/>
                    <a:gd name="f501" fmla="*/ f357 1 362613"/>
                    <a:gd name="f502" fmla="*/ f358 1 216312"/>
                    <a:gd name="f503" fmla="*/ f359 1 362613"/>
                    <a:gd name="f504" fmla="*/ f360 1 216312"/>
                    <a:gd name="f505" fmla="*/ f361 1 362613"/>
                    <a:gd name="f506" fmla="*/ f362 1 216312"/>
                    <a:gd name="f507" fmla="*/ f363 1 362613"/>
                    <a:gd name="f508" fmla="*/ f364 1 216312"/>
                    <a:gd name="f509" fmla="*/ f365 1 362613"/>
                    <a:gd name="f510" fmla="*/ f366 1 216312"/>
                    <a:gd name="f511" fmla="*/ f367 1 362613"/>
                    <a:gd name="f512" fmla="*/ f368 1 216312"/>
                    <a:gd name="f513" fmla="*/ f369 1 362613"/>
                    <a:gd name="f514" fmla="*/ f370 1 216312"/>
                    <a:gd name="f515" fmla="*/ f371 1 362613"/>
                    <a:gd name="f516" fmla="*/ f372 1 216312"/>
                    <a:gd name="f517" fmla="*/ f373 1 362613"/>
                    <a:gd name="f518" fmla="*/ f374 1 216312"/>
                    <a:gd name="f519" fmla="*/ f375 1 362613"/>
                    <a:gd name="f520" fmla="*/ f376 1 216312"/>
                    <a:gd name="f521" fmla="*/ f377 1 362613"/>
                    <a:gd name="f522" fmla="*/ f378 1 216312"/>
                    <a:gd name="f523" fmla="*/ f379 1 362613"/>
                    <a:gd name="f524" fmla="*/ f380 1 216312"/>
                    <a:gd name="f525" fmla="*/ f381 1 362613"/>
                    <a:gd name="f526" fmla="*/ f382 1 216312"/>
                    <a:gd name="f527" fmla="*/ f383 1 362613"/>
                    <a:gd name="f528" fmla="*/ f384 1 362613"/>
                    <a:gd name="f529" fmla="*/ f385 1 216312"/>
                    <a:gd name="f530" fmla="*/ f386 1 362613"/>
                    <a:gd name="f531" fmla="*/ f387 1 216312"/>
                    <a:gd name="f532" fmla="*/ f388 1 362613"/>
                    <a:gd name="f533" fmla="*/ f389 1 216312"/>
                    <a:gd name="f534" fmla="*/ f390 1 362613"/>
                    <a:gd name="f535" fmla="*/ f391 1 216312"/>
                    <a:gd name="f536" fmla="*/ f392 1 362613"/>
                    <a:gd name="f537" fmla="*/ f393 1 216312"/>
                    <a:gd name="f538" fmla="*/ f394 1 362613"/>
                    <a:gd name="f539" fmla="*/ f395 1 216312"/>
                    <a:gd name="f540" fmla="*/ f396 1 362613"/>
                    <a:gd name="f541" fmla="*/ f397 1 216312"/>
                    <a:gd name="f542" fmla="*/ f398 1 216312"/>
                    <a:gd name="f543" fmla="*/ f399 1 362613"/>
                    <a:gd name="f544" fmla="*/ f400 1 216312"/>
                    <a:gd name="f545" fmla="*/ f401 1 362613"/>
                    <a:gd name="f546" fmla="*/ f402 1 216312"/>
                    <a:gd name="f547" fmla="*/ f403 1 362613"/>
                    <a:gd name="f548" fmla="*/ f404 1 216312"/>
                    <a:gd name="f549" fmla="*/ f405 1 362613"/>
                    <a:gd name="f550" fmla="*/ f406 1 216312"/>
                    <a:gd name="f551" fmla="*/ f407 1 362613"/>
                    <a:gd name="f552" fmla="*/ f408 1 216312"/>
                    <a:gd name="f553" fmla="*/ f409 1 362613"/>
                    <a:gd name="f554" fmla="*/ f410 1 216312"/>
                    <a:gd name="f555" fmla="*/ f411 1 362613"/>
                    <a:gd name="f556" fmla="*/ f412 1 216312"/>
                    <a:gd name="f557" fmla="*/ f413 1 362613"/>
                    <a:gd name="f558" fmla="*/ f414 1 216312"/>
                    <a:gd name="f559" fmla="*/ f415 1 362613"/>
                    <a:gd name="f560" fmla="*/ f416 1 216312"/>
                    <a:gd name="f561" fmla="*/ f417 1 362613"/>
                    <a:gd name="f562" fmla="*/ f418 1 216312"/>
                    <a:gd name="f563" fmla="*/ f419 1 362613"/>
                    <a:gd name="f564" fmla="*/ f420 1 216312"/>
                    <a:gd name="f565" fmla="*/ f421 1 362613"/>
                    <a:gd name="f566" fmla="*/ f422 1 216312"/>
                    <a:gd name="f567" fmla="*/ f423 1 362613"/>
                    <a:gd name="f568" fmla="*/ f424 1 216312"/>
                    <a:gd name="f569" fmla="*/ f425 1 362613"/>
                    <a:gd name="f570" fmla="*/ f426 1 216312"/>
                    <a:gd name="f571" fmla="*/ f427 1 362613"/>
                    <a:gd name="f572" fmla="*/ f428 1 216312"/>
                    <a:gd name="f573" fmla="*/ f429 1 362613"/>
                    <a:gd name="f574" fmla="*/ f430 1 216312"/>
                    <a:gd name="f575" fmla="*/ f431 1 362613"/>
                    <a:gd name="f576" fmla="*/ f432 1 216312"/>
                    <a:gd name="f577" fmla="*/ f433 1 362613"/>
                    <a:gd name="f578" fmla="*/ f434 1 216312"/>
                    <a:gd name="f579" fmla="*/ f435 1 362613"/>
                    <a:gd name="f580" fmla="*/ f436 1 216312"/>
                    <a:gd name="f581" fmla="*/ f437 1 362613"/>
                    <a:gd name="f582" fmla="*/ f438 1 216312"/>
                    <a:gd name="f583" fmla="*/ f439 1 362613"/>
                    <a:gd name="f584" fmla="*/ f440 1 216312"/>
                    <a:gd name="f585" fmla="*/ f441 1 362613"/>
                    <a:gd name="f586" fmla="*/ f442 1 216312"/>
                    <a:gd name="f587" fmla="*/ f443 1 362613"/>
                    <a:gd name="f588" fmla="*/ f444 1 216312"/>
                    <a:gd name="f589" fmla="*/ f445 1 362613"/>
                    <a:gd name="f590" fmla="*/ f294 1 f301"/>
                    <a:gd name="f591" fmla="*/ f295 1 f301"/>
                    <a:gd name="f592" fmla="*/ f294 1 f302"/>
                    <a:gd name="f593" fmla="*/ f296 1 f302"/>
                    <a:gd name="f594" fmla="*/ f447 1 f301"/>
                    <a:gd name="f595" fmla="*/ f448 1 f302"/>
                    <a:gd name="f596" fmla="*/ f449 1 f301"/>
                    <a:gd name="f597" fmla="*/ f450 1 f302"/>
                    <a:gd name="f598" fmla="*/ f451 1 f301"/>
                    <a:gd name="f599" fmla="*/ f452 1 f302"/>
                    <a:gd name="f600" fmla="*/ f453 1 f301"/>
                    <a:gd name="f601" fmla="*/ f454 1 f302"/>
                    <a:gd name="f602" fmla="*/ f455 1 f301"/>
                    <a:gd name="f603" fmla="*/ f456 1 f302"/>
                    <a:gd name="f604" fmla="*/ f457 1 f301"/>
                    <a:gd name="f605" fmla="*/ f458 1 f301"/>
                    <a:gd name="f606" fmla="*/ f459 1 f302"/>
                    <a:gd name="f607" fmla="*/ f460 1 f301"/>
                    <a:gd name="f608" fmla="*/ f461 1 f302"/>
                    <a:gd name="f609" fmla="*/ f462 1 f301"/>
                    <a:gd name="f610" fmla="*/ f463 1 f302"/>
                    <a:gd name="f611" fmla="*/ f464 1 f301"/>
                    <a:gd name="f612" fmla="*/ f465 1 f302"/>
                    <a:gd name="f613" fmla="*/ f466 1 f301"/>
                    <a:gd name="f614" fmla="*/ f467 1 f302"/>
                    <a:gd name="f615" fmla="*/ f468 1 f301"/>
                    <a:gd name="f616" fmla="*/ f469 1 f302"/>
                    <a:gd name="f617" fmla="*/ f470 1 f301"/>
                    <a:gd name="f618" fmla="*/ f471 1 f302"/>
                    <a:gd name="f619" fmla="*/ f472 1 f301"/>
                    <a:gd name="f620" fmla="*/ f473 1 f302"/>
                    <a:gd name="f621" fmla="*/ f474 1 f301"/>
                    <a:gd name="f622" fmla="*/ f475 1 f302"/>
                    <a:gd name="f623" fmla="*/ f476 1 f301"/>
                    <a:gd name="f624" fmla="*/ f477 1 f302"/>
                    <a:gd name="f625" fmla="*/ f478 1 f301"/>
                    <a:gd name="f626" fmla="*/ f479 1 f302"/>
                    <a:gd name="f627" fmla="*/ f480 1 f301"/>
                    <a:gd name="f628" fmla="*/ f481 1 f302"/>
                    <a:gd name="f629" fmla="*/ f482 1 f301"/>
                    <a:gd name="f630" fmla="*/ f483 1 f302"/>
                    <a:gd name="f631" fmla="*/ f484 1 f301"/>
                    <a:gd name="f632" fmla="*/ f485 1 f302"/>
                    <a:gd name="f633" fmla="*/ f486 1 f301"/>
                    <a:gd name="f634" fmla="*/ f487 1 f302"/>
                    <a:gd name="f635" fmla="*/ f488 1 f301"/>
                    <a:gd name="f636" fmla="*/ f489 1 f302"/>
                    <a:gd name="f637" fmla="*/ f490 1 f301"/>
                    <a:gd name="f638" fmla="*/ f491 1 f302"/>
                    <a:gd name="f639" fmla="*/ f492 1 f301"/>
                    <a:gd name="f640" fmla="*/ f493 1 f302"/>
                    <a:gd name="f641" fmla="*/ f494 1 f301"/>
                    <a:gd name="f642" fmla="*/ f495 1 f302"/>
                    <a:gd name="f643" fmla="*/ f496 1 f301"/>
                    <a:gd name="f644" fmla="*/ f497 1 f302"/>
                    <a:gd name="f645" fmla="*/ f498 1 f301"/>
                    <a:gd name="f646" fmla="*/ f499 1 f302"/>
                    <a:gd name="f647" fmla="*/ f500 1 f301"/>
                    <a:gd name="f648" fmla="*/ f501 1 f302"/>
                    <a:gd name="f649" fmla="*/ f502 1 f301"/>
                    <a:gd name="f650" fmla="*/ f503 1 f302"/>
                    <a:gd name="f651" fmla="*/ f504 1 f301"/>
                    <a:gd name="f652" fmla="*/ f505 1 f302"/>
                    <a:gd name="f653" fmla="*/ f506 1 f301"/>
                    <a:gd name="f654" fmla="*/ f507 1 f302"/>
                    <a:gd name="f655" fmla="*/ f508 1 f301"/>
                    <a:gd name="f656" fmla="*/ f509 1 f302"/>
                    <a:gd name="f657" fmla="*/ f510 1 f301"/>
                    <a:gd name="f658" fmla="*/ f511 1 f302"/>
                    <a:gd name="f659" fmla="*/ f512 1 f301"/>
                    <a:gd name="f660" fmla="*/ f513 1 f302"/>
                    <a:gd name="f661" fmla="*/ f514 1 f301"/>
                    <a:gd name="f662" fmla="*/ f515 1 f302"/>
                    <a:gd name="f663" fmla="*/ f516 1 f301"/>
                    <a:gd name="f664" fmla="*/ f517 1 f302"/>
                    <a:gd name="f665" fmla="*/ f518 1 f301"/>
                    <a:gd name="f666" fmla="*/ f519 1 f302"/>
                    <a:gd name="f667" fmla="*/ f520 1 f301"/>
                    <a:gd name="f668" fmla="*/ f521 1 f302"/>
                    <a:gd name="f669" fmla="*/ f522 1 f301"/>
                    <a:gd name="f670" fmla="*/ f523 1 f302"/>
                    <a:gd name="f671" fmla="*/ f524 1 f301"/>
                    <a:gd name="f672" fmla="*/ f525 1 f302"/>
                    <a:gd name="f673" fmla="*/ f526 1 f301"/>
                    <a:gd name="f674" fmla="*/ f527 1 f302"/>
                    <a:gd name="f675" fmla="*/ f528 1 f302"/>
                    <a:gd name="f676" fmla="*/ f529 1 f301"/>
                    <a:gd name="f677" fmla="*/ f530 1 f302"/>
                    <a:gd name="f678" fmla="*/ f531 1 f301"/>
                    <a:gd name="f679" fmla="*/ f532 1 f302"/>
                    <a:gd name="f680" fmla="*/ f533 1 f301"/>
                    <a:gd name="f681" fmla="*/ f534 1 f302"/>
                    <a:gd name="f682" fmla="*/ f535 1 f301"/>
                    <a:gd name="f683" fmla="*/ f536 1 f302"/>
                    <a:gd name="f684" fmla="*/ f537 1 f301"/>
                    <a:gd name="f685" fmla="*/ f538 1 f302"/>
                    <a:gd name="f686" fmla="*/ f539 1 f301"/>
                    <a:gd name="f687" fmla="*/ f540 1 f302"/>
                    <a:gd name="f688" fmla="*/ f541 1 f301"/>
                    <a:gd name="f689" fmla="*/ f542 1 f301"/>
                    <a:gd name="f690" fmla="*/ f543 1 f302"/>
                    <a:gd name="f691" fmla="*/ f544 1 f301"/>
                    <a:gd name="f692" fmla="*/ f545 1 f302"/>
                    <a:gd name="f693" fmla="*/ f546 1 f301"/>
                    <a:gd name="f694" fmla="*/ f547 1 f302"/>
                    <a:gd name="f695" fmla="*/ f548 1 f301"/>
                    <a:gd name="f696" fmla="*/ f549 1 f302"/>
                    <a:gd name="f697" fmla="*/ f550 1 f301"/>
                    <a:gd name="f698" fmla="*/ f551 1 f302"/>
                    <a:gd name="f699" fmla="*/ f552 1 f301"/>
                    <a:gd name="f700" fmla="*/ f553 1 f302"/>
                    <a:gd name="f701" fmla="*/ f554 1 f301"/>
                    <a:gd name="f702" fmla="*/ f555 1 f302"/>
                    <a:gd name="f703" fmla="*/ f556 1 f301"/>
                    <a:gd name="f704" fmla="*/ f557 1 f302"/>
                    <a:gd name="f705" fmla="*/ f558 1 f301"/>
                    <a:gd name="f706" fmla="*/ f559 1 f302"/>
                    <a:gd name="f707" fmla="*/ f560 1 f301"/>
                    <a:gd name="f708" fmla="*/ f561 1 f302"/>
                    <a:gd name="f709" fmla="*/ f562 1 f301"/>
                    <a:gd name="f710" fmla="*/ f563 1 f302"/>
                    <a:gd name="f711" fmla="*/ f564 1 f301"/>
                    <a:gd name="f712" fmla="*/ f565 1 f302"/>
                    <a:gd name="f713" fmla="*/ f566 1 f301"/>
                    <a:gd name="f714" fmla="*/ f567 1 f302"/>
                    <a:gd name="f715" fmla="*/ f568 1 f301"/>
                    <a:gd name="f716" fmla="*/ f569 1 f302"/>
                    <a:gd name="f717" fmla="*/ f570 1 f301"/>
                    <a:gd name="f718" fmla="*/ f571 1 f302"/>
                    <a:gd name="f719" fmla="*/ f572 1 f301"/>
                    <a:gd name="f720" fmla="*/ f573 1 f302"/>
                    <a:gd name="f721" fmla="*/ f574 1 f301"/>
                    <a:gd name="f722" fmla="*/ f575 1 f302"/>
                    <a:gd name="f723" fmla="*/ f576 1 f301"/>
                    <a:gd name="f724" fmla="*/ f577 1 f302"/>
                    <a:gd name="f725" fmla="*/ f578 1 f301"/>
                    <a:gd name="f726" fmla="*/ f579 1 f302"/>
                    <a:gd name="f727" fmla="*/ f580 1 f301"/>
                    <a:gd name="f728" fmla="*/ f581 1 f302"/>
                    <a:gd name="f729" fmla="*/ f582 1 f301"/>
                    <a:gd name="f730" fmla="*/ f583 1 f302"/>
                    <a:gd name="f731" fmla="*/ f584 1 f301"/>
                    <a:gd name="f732" fmla="*/ f585 1 f302"/>
                    <a:gd name="f733" fmla="*/ f586 1 f301"/>
                    <a:gd name="f734" fmla="*/ f587 1 f302"/>
                    <a:gd name="f735" fmla="*/ f588 1 f301"/>
                    <a:gd name="f736" fmla="*/ f589 1 f302"/>
                    <a:gd name="f737" fmla="*/ f590 f292 1"/>
                    <a:gd name="f738" fmla="*/ f591 f292 1"/>
                    <a:gd name="f739" fmla="*/ f593 f293 1"/>
                    <a:gd name="f740" fmla="*/ f592 f293 1"/>
                    <a:gd name="f741" fmla="*/ f594 f292 1"/>
                    <a:gd name="f742" fmla="*/ f595 f293 1"/>
                    <a:gd name="f743" fmla="*/ f596 f292 1"/>
                    <a:gd name="f744" fmla="*/ f597 f293 1"/>
                    <a:gd name="f745" fmla="*/ f598 f292 1"/>
                    <a:gd name="f746" fmla="*/ f599 f293 1"/>
                    <a:gd name="f747" fmla="*/ f600 f292 1"/>
                    <a:gd name="f748" fmla="*/ f601 f293 1"/>
                    <a:gd name="f749" fmla="*/ f602 f292 1"/>
                    <a:gd name="f750" fmla="*/ f603 f293 1"/>
                    <a:gd name="f751" fmla="*/ f604 f292 1"/>
                    <a:gd name="f752" fmla="*/ f605 f292 1"/>
                    <a:gd name="f753" fmla="*/ f606 f293 1"/>
                    <a:gd name="f754" fmla="*/ f607 f292 1"/>
                    <a:gd name="f755" fmla="*/ f608 f293 1"/>
                    <a:gd name="f756" fmla="*/ f609 f292 1"/>
                    <a:gd name="f757" fmla="*/ f610 f293 1"/>
                    <a:gd name="f758" fmla="*/ f611 f292 1"/>
                    <a:gd name="f759" fmla="*/ f612 f293 1"/>
                    <a:gd name="f760" fmla="*/ f613 f292 1"/>
                    <a:gd name="f761" fmla="*/ f614 f293 1"/>
                    <a:gd name="f762" fmla="*/ f615 f292 1"/>
                    <a:gd name="f763" fmla="*/ f616 f293 1"/>
                    <a:gd name="f764" fmla="*/ f617 f292 1"/>
                    <a:gd name="f765" fmla="*/ f618 f293 1"/>
                    <a:gd name="f766" fmla="*/ f619 f292 1"/>
                    <a:gd name="f767" fmla="*/ f620 f293 1"/>
                    <a:gd name="f768" fmla="*/ f621 f292 1"/>
                    <a:gd name="f769" fmla="*/ f622 f293 1"/>
                    <a:gd name="f770" fmla="*/ f623 f292 1"/>
                    <a:gd name="f771" fmla="*/ f624 f293 1"/>
                    <a:gd name="f772" fmla="*/ f625 f292 1"/>
                    <a:gd name="f773" fmla="*/ f626 f293 1"/>
                    <a:gd name="f774" fmla="*/ f627 f292 1"/>
                    <a:gd name="f775" fmla="*/ f628 f293 1"/>
                    <a:gd name="f776" fmla="*/ f629 f292 1"/>
                    <a:gd name="f777" fmla="*/ f630 f293 1"/>
                    <a:gd name="f778" fmla="*/ f631 f292 1"/>
                    <a:gd name="f779" fmla="*/ f632 f293 1"/>
                    <a:gd name="f780" fmla="*/ f633 f292 1"/>
                    <a:gd name="f781" fmla="*/ f634 f293 1"/>
                    <a:gd name="f782" fmla="*/ f635 f292 1"/>
                    <a:gd name="f783" fmla="*/ f636 f293 1"/>
                    <a:gd name="f784" fmla="*/ f637 f292 1"/>
                    <a:gd name="f785" fmla="*/ f638 f293 1"/>
                    <a:gd name="f786" fmla="*/ f639 f292 1"/>
                    <a:gd name="f787" fmla="*/ f640 f293 1"/>
                    <a:gd name="f788" fmla="*/ f641 f292 1"/>
                    <a:gd name="f789" fmla="*/ f642 f293 1"/>
                    <a:gd name="f790" fmla="*/ f643 f292 1"/>
                    <a:gd name="f791" fmla="*/ f644 f293 1"/>
                    <a:gd name="f792" fmla="*/ f645 f292 1"/>
                    <a:gd name="f793" fmla="*/ f646 f293 1"/>
                    <a:gd name="f794" fmla="*/ f647 f292 1"/>
                    <a:gd name="f795" fmla="*/ f648 f293 1"/>
                    <a:gd name="f796" fmla="*/ f649 f292 1"/>
                    <a:gd name="f797" fmla="*/ f650 f293 1"/>
                    <a:gd name="f798" fmla="*/ f651 f292 1"/>
                    <a:gd name="f799" fmla="*/ f652 f293 1"/>
                    <a:gd name="f800" fmla="*/ f653 f292 1"/>
                    <a:gd name="f801" fmla="*/ f654 f293 1"/>
                    <a:gd name="f802" fmla="*/ f655 f292 1"/>
                    <a:gd name="f803" fmla="*/ f656 f293 1"/>
                    <a:gd name="f804" fmla="*/ f657 f292 1"/>
                    <a:gd name="f805" fmla="*/ f658 f293 1"/>
                    <a:gd name="f806" fmla="*/ f659 f292 1"/>
                    <a:gd name="f807" fmla="*/ f660 f293 1"/>
                    <a:gd name="f808" fmla="*/ f661 f292 1"/>
                    <a:gd name="f809" fmla="*/ f662 f293 1"/>
                    <a:gd name="f810" fmla="*/ f663 f292 1"/>
                    <a:gd name="f811" fmla="*/ f664 f293 1"/>
                    <a:gd name="f812" fmla="*/ f665 f292 1"/>
                    <a:gd name="f813" fmla="*/ f666 f293 1"/>
                    <a:gd name="f814" fmla="*/ f667 f292 1"/>
                    <a:gd name="f815" fmla="*/ f668 f293 1"/>
                    <a:gd name="f816" fmla="*/ f669 f292 1"/>
                    <a:gd name="f817" fmla="*/ f670 f293 1"/>
                    <a:gd name="f818" fmla="*/ f671 f292 1"/>
                    <a:gd name="f819" fmla="*/ f672 f293 1"/>
                    <a:gd name="f820" fmla="*/ f673 f292 1"/>
                    <a:gd name="f821" fmla="*/ f674 f293 1"/>
                    <a:gd name="f822" fmla="*/ f675 f293 1"/>
                    <a:gd name="f823" fmla="*/ f676 f292 1"/>
                    <a:gd name="f824" fmla="*/ f677 f293 1"/>
                    <a:gd name="f825" fmla="*/ f678 f292 1"/>
                    <a:gd name="f826" fmla="*/ f679 f293 1"/>
                    <a:gd name="f827" fmla="*/ f680 f292 1"/>
                    <a:gd name="f828" fmla="*/ f681 f293 1"/>
                    <a:gd name="f829" fmla="*/ f682 f292 1"/>
                    <a:gd name="f830" fmla="*/ f683 f293 1"/>
                    <a:gd name="f831" fmla="*/ f684 f292 1"/>
                    <a:gd name="f832" fmla="*/ f685 f293 1"/>
                    <a:gd name="f833" fmla="*/ f686 f292 1"/>
                    <a:gd name="f834" fmla="*/ f687 f293 1"/>
                    <a:gd name="f835" fmla="*/ f688 f292 1"/>
                    <a:gd name="f836" fmla="*/ f689 f292 1"/>
                    <a:gd name="f837" fmla="*/ f690 f293 1"/>
                    <a:gd name="f838" fmla="*/ f691 f292 1"/>
                    <a:gd name="f839" fmla="*/ f692 f293 1"/>
                    <a:gd name="f840" fmla="*/ f693 f292 1"/>
                    <a:gd name="f841" fmla="*/ f694 f293 1"/>
                    <a:gd name="f842" fmla="*/ f695 f292 1"/>
                    <a:gd name="f843" fmla="*/ f696 f293 1"/>
                    <a:gd name="f844" fmla="*/ f697 f292 1"/>
                    <a:gd name="f845" fmla="*/ f698 f293 1"/>
                    <a:gd name="f846" fmla="*/ f699 f292 1"/>
                    <a:gd name="f847" fmla="*/ f700 f293 1"/>
                    <a:gd name="f848" fmla="*/ f701 f292 1"/>
                    <a:gd name="f849" fmla="*/ f702 f293 1"/>
                    <a:gd name="f850" fmla="*/ f703 f292 1"/>
                    <a:gd name="f851" fmla="*/ f704 f293 1"/>
                    <a:gd name="f852" fmla="*/ f705 f292 1"/>
                    <a:gd name="f853" fmla="*/ f706 f293 1"/>
                    <a:gd name="f854" fmla="*/ f707 f292 1"/>
                    <a:gd name="f855" fmla="*/ f708 f293 1"/>
                    <a:gd name="f856" fmla="*/ f709 f292 1"/>
                    <a:gd name="f857" fmla="*/ f710 f293 1"/>
                    <a:gd name="f858" fmla="*/ f711 f292 1"/>
                    <a:gd name="f859" fmla="*/ f712 f293 1"/>
                    <a:gd name="f860" fmla="*/ f713 f292 1"/>
                    <a:gd name="f861" fmla="*/ f714 f293 1"/>
                    <a:gd name="f862" fmla="*/ f715 f292 1"/>
                    <a:gd name="f863" fmla="*/ f716 f293 1"/>
                    <a:gd name="f864" fmla="*/ f717 f292 1"/>
                    <a:gd name="f865" fmla="*/ f718 f293 1"/>
                    <a:gd name="f866" fmla="*/ f719 f292 1"/>
                    <a:gd name="f867" fmla="*/ f720 f293 1"/>
                    <a:gd name="f868" fmla="*/ f721 f292 1"/>
                    <a:gd name="f869" fmla="*/ f722 f293 1"/>
                    <a:gd name="f870" fmla="*/ f723 f292 1"/>
                    <a:gd name="f871" fmla="*/ f724 f293 1"/>
                    <a:gd name="f872" fmla="*/ f725 f292 1"/>
                    <a:gd name="f873" fmla="*/ f726 f293 1"/>
                    <a:gd name="f874" fmla="*/ f727 f292 1"/>
                    <a:gd name="f875" fmla="*/ f728 f293 1"/>
                    <a:gd name="f876" fmla="*/ f729 f292 1"/>
                    <a:gd name="f877" fmla="*/ f730 f293 1"/>
                    <a:gd name="f878" fmla="*/ f731 f292 1"/>
                    <a:gd name="f879" fmla="*/ f732 f293 1"/>
                    <a:gd name="f880" fmla="*/ f733 f292 1"/>
                    <a:gd name="f881" fmla="*/ f734 f293 1"/>
                    <a:gd name="f882" fmla="*/ f735 f292 1"/>
                    <a:gd name="f883" fmla="*/ f736 f29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6">
                      <a:pos x="f741" y="f742"/>
                    </a:cxn>
                    <a:cxn ang="f446">
                      <a:pos x="f743" y="f744"/>
                    </a:cxn>
                    <a:cxn ang="f446">
                      <a:pos x="f745" y="f746"/>
                    </a:cxn>
                    <a:cxn ang="f446">
                      <a:pos x="f747" y="f748"/>
                    </a:cxn>
                    <a:cxn ang="f446">
                      <a:pos x="f749" y="f750"/>
                    </a:cxn>
                    <a:cxn ang="f446">
                      <a:pos x="f751" y="f750"/>
                    </a:cxn>
                    <a:cxn ang="f446">
                      <a:pos x="f752" y="f753"/>
                    </a:cxn>
                    <a:cxn ang="f446">
                      <a:pos x="f754" y="f753"/>
                    </a:cxn>
                    <a:cxn ang="f446">
                      <a:pos x="f754" y="f755"/>
                    </a:cxn>
                    <a:cxn ang="f446">
                      <a:pos x="f756" y="f757"/>
                    </a:cxn>
                    <a:cxn ang="f446">
                      <a:pos x="f758" y="f759"/>
                    </a:cxn>
                    <a:cxn ang="f446">
                      <a:pos x="f760" y="f761"/>
                    </a:cxn>
                    <a:cxn ang="f446">
                      <a:pos x="f762" y="f763"/>
                    </a:cxn>
                    <a:cxn ang="f446">
                      <a:pos x="f764" y="f765"/>
                    </a:cxn>
                    <a:cxn ang="f446">
                      <a:pos x="f766" y="f767"/>
                    </a:cxn>
                    <a:cxn ang="f446">
                      <a:pos x="f768" y="f769"/>
                    </a:cxn>
                    <a:cxn ang="f446">
                      <a:pos x="f770" y="f771"/>
                    </a:cxn>
                    <a:cxn ang="f446">
                      <a:pos x="f772" y="f773"/>
                    </a:cxn>
                    <a:cxn ang="f446">
                      <a:pos x="f774" y="f775"/>
                    </a:cxn>
                    <a:cxn ang="f446">
                      <a:pos x="f776" y="f777"/>
                    </a:cxn>
                    <a:cxn ang="f446">
                      <a:pos x="f778" y="f779"/>
                    </a:cxn>
                    <a:cxn ang="f446">
                      <a:pos x="f780" y="f781"/>
                    </a:cxn>
                    <a:cxn ang="f446">
                      <a:pos x="f782" y="f783"/>
                    </a:cxn>
                    <a:cxn ang="f446">
                      <a:pos x="f782" y="f783"/>
                    </a:cxn>
                    <a:cxn ang="f446">
                      <a:pos x="f784" y="f785"/>
                    </a:cxn>
                    <a:cxn ang="f446">
                      <a:pos x="f786" y="f787"/>
                    </a:cxn>
                    <a:cxn ang="f446">
                      <a:pos x="f788" y="f789"/>
                    </a:cxn>
                    <a:cxn ang="f446">
                      <a:pos x="f790" y="f791"/>
                    </a:cxn>
                    <a:cxn ang="f446">
                      <a:pos x="f792" y="f793"/>
                    </a:cxn>
                    <a:cxn ang="f446">
                      <a:pos x="f794" y="f795"/>
                    </a:cxn>
                    <a:cxn ang="f446">
                      <a:pos x="f796" y="f797"/>
                    </a:cxn>
                    <a:cxn ang="f446">
                      <a:pos x="f798" y="f799"/>
                    </a:cxn>
                    <a:cxn ang="f446">
                      <a:pos x="f800" y="f801"/>
                    </a:cxn>
                    <a:cxn ang="f446">
                      <a:pos x="f802" y="f803"/>
                    </a:cxn>
                    <a:cxn ang="f446">
                      <a:pos x="f804" y="f805"/>
                    </a:cxn>
                    <a:cxn ang="f446">
                      <a:pos x="f806" y="f807"/>
                    </a:cxn>
                    <a:cxn ang="f446">
                      <a:pos x="f808" y="f809"/>
                    </a:cxn>
                    <a:cxn ang="f446">
                      <a:pos x="f810" y="f811"/>
                    </a:cxn>
                    <a:cxn ang="f446">
                      <a:pos x="f812" y="f813"/>
                    </a:cxn>
                    <a:cxn ang="f446">
                      <a:pos x="f814" y="f815"/>
                    </a:cxn>
                    <a:cxn ang="f446">
                      <a:pos x="f816" y="f817"/>
                    </a:cxn>
                    <a:cxn ang="f446">
                      <a:pos x="f818" y="f819"/>
                    </a:cxn>
                    <a:cxn ang="f446">
                      <a:pos x="f820" y="f821"/>
                    </a:cxn>
                    <a:cxn ang="f446">
                      <a:pos x="f820" y="f821"/>
                    </a:cxn>
                    <a:cxn ang="f446">
                      <a:pos x="f820" y="f822"/>
                    </a:cxn>
                    <a:cxn ang="f446">
                      <a:pos x="f823" y="f824"/>
                    </a:cxn>
                    <a:cxn ang="f446">
                      <a:pos x="f825" y="f826"/>
                    </a:cxn>
                    <a:cxn ang="f446">
                      <a:pos x="f827" y="f828"/>
                    </a:cxn>
                    <a:cxn ang="f446">
                      <a:pos x="f829" y="f830"/>
                    </a:cxn>
                    <a:cxn ang="f446">
                      <a:pos x="f831" y="f832"/>
                    </a:cxn>
                    <a:cxn ang="f446">
                      <a:pos x="f833" y="f834"/>
                    </a:cxn>
                    <a:cxn ang="f446">
                      <a:pos x="f835" y="f834"/>
                    </a:cxn>
                    <a:cxn ang="f446">
                      <a:pos x="f836" y="f837"/>
                    </a:cxn>
                    <a:cxn ang="f446">
                      <a:pos x="f838" y="f839"/>
                    </a:cxn>
                    <a:cxn ang="f446">
                      <a:pos x="f840" y="f841"/>
                    </a:cxn>
                    <a:cxn ang="f446">
                      <a:pos x="f842" y="f843"/>
                    </a:cxn>
                    <a:cxn ang="f446">
                      <a:pos x="f844" y="f845"/>
                    </a:cxn>
                    <a:cxn ang="f446">
                      <a:pos x="f846" y="f847"/>
                    </a:cxn>
                    <a:cxn ang="f446">
                      <a:pos x="f848" y="f849"/>
                    </a:cxn>
                    <a:cxn ang="f446">
                      <a:pos x="f850" y="f851"/>
                    </a:cxn>
                    <a:cxn ang="f446">
                      <a:pos x="f852" y="f853"/>
                    </a:cxn>
                    <a:cxn ang="f446">
                      <a:pos x="f854" y="f855"/>
                    </a:cxn>
                    <a:cxn ang="f446">
                      <a:pos x="f856" y="f857"/>
                    </a:cxn>
                    <a:cxn ang="f446">
                      <a:pos x="f858" y="f859"/>
                    </a:cxn>
                    <a:cxn ang="f446">
                      <a:pos x="f860" y="f861"/>
                    </a:cxn>
                    <a:cxn ang="f446">
                      <a:pos x="f862" y="f863"/>
                    </a:cxn>
                    <a:cxn ang="f446">
                      <a:pos x="f864" y="f865"/>
                    </a:cxn>
                    <a:cxn ang="f446">
                      <a:pos x="f866" y="f867"/>
                    </a:cxn>
                    <a:cxn ang="f446">
                      <a:pos x="f868" y="f869"/>
                    </a:cxn>
                    <a:cxn ang="f446">
                      <a:pos x="f870" y="f871"/>
                    </a:cxn>
                    <a:cxn ang="f446">
                      <a:pos x="f872" y="f873"/>
                    </a:cxn>
                    <a:cxn ang="f446">
                      <a:pos x="f874" y="f875"/>
                    </a:cxn>
                    <a:cxn ang="f446">
                      <a:pos x="f876" y="f877"/>
                    </a:cxn>
                    <a:cxn ang="f446">
                      <a:pos x="f878" y="f879"/>
                    </a:cxn>
                    <a:cxn ang="f446">
                      <a:pos x="f880" y="f881"/>
                    </a:cxn>
                    <a:cxn ang="f446">
                      <a:pos x="f882" y="f883"/>
                    </a:cxn>
                  </a:cxnLst>
                  <a:rect l="f737" t="f740" r="f738" b="f739"/>
                  <a:pathLst>
                    <a:path w="216312" h="362613">
                      <a:moveTo>
                        <a:pt x="f8" y="f9"/>
                      </a:moveTo>
                      <a:lnTo>
                        <a:pt x="f10" y="f11"/>
                      </a:lnTo>
                      <a:lnTo>
                        <a:pt x="f12" y="f13"/>
                      </a:lnTo>
                      <a:cubicBezTo>
                        <a:pt x="f14" y="f15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24" y="f23"/>
                      </a:cubicBezTo>
                      <a:lnTo>
                        <a:pt x="f25" y="f23"/>
                      </a:lnTo>
                      <a:cubicBezTo>
                        <a:pt x="f26" y="f23"/>
                        <a:pt x="f27" y="f28"/>
                        <a:pt x="f29" y="f30"/>
                      </a:cubicBezTo>
                      <a:lnTo>
                        <a:pt x="f31" y="f30"/>
                      </a:lnTo>
                      <a:cubicBezTo>
                        <a:pt x="f31" y="f30"/>
                        <a:pt x="f31" y="f32"/>
                        <a:pt x="f31" y="f32"/>
                      </a:cubicBezTo>
                      <a:cubicBezTo>
                        <a:pt x="f33" y="f34"/>
                        <a:pt x="f35" y="f36"/>
                        <a:pt x="f37" y="f38"/>
                      </a:cubicBezTo>
                      <a:lnTo>
                        <a:pt x="f39" y="f40"/>
                      </a:lnTo>
                      <a:cubicBezTo>
                        <a:pt x="f41" y="f42"/>
                        <a:pt x="f43" y="f44"/>
                        <a:pt x="f45" y="f46"/>
                      </a:cubicBezTo>
                      <a:lnTo>
                        <a:pt x="f47" y="f48"/>
                      </a:lnTo>
                      <a:cubicBezTo>
                        <a:pt x="f49" y="f50"/>
                        <a:pt x="f51" y="f52"/>
                        <a:pt x="f53" y="f54"/>
                      </a:cubicBezTo>
                      <a:lnTo>
                        <a:pt x="f55" y="f56"/>
                      </a:lnTo>
                      <a:cubicBezTo>
                        <a:pt x="f57" y="f58"/>
                        <a:pt x="f59" y="f60"/>
                        <a:pt x="f61" y="f62"/>
                      </a:cubicBezTo>
                      <a:cubicBezTo>
                        <a:pt x="f63" y="f64"/>
                        <a:pt x="f22" y="f65"/>
                        <a:pt x="f66" y="f67"/>
                      </a:cubicBezTo>
                      <a:cubicBezTo>
                        <a:pt x="f68" y="f69"/>
                        <a:pt x="f70" y="f71"/>
                        <a:pt x="f72" y="f64"/>
                      </a:cubicBezTo>
                      <a:lnTo>
                        <a:pt x="f73" y="f74"/>
                      </a:lnTo>
                      <a:cubicBezTo>
                        <a:pt x="f75" y="f76"/>
                        <a:pt x="f77" y="f78"/>
                        <a:pt x="f79" y="f78"/>
                      </a:cubicBezTo>
                      <a:cubicBezTo>
                        <a:pt x="f80" y="f78"/>
                        <a:pt x="f81" y="f82"/>
                        <a:pt x="f83" y="f84"/>
                      </a:cubicBezTo>
                      <a:lnTo>
                        <a:pt x="f85" y="f86"/>
                      </a:lnTo>
                      <a:lnTo>
                        <a:pt x="f87" y="f88"/>
                      </a:lnTo>
                      <a:cubicBezTo>
                        <a:pt x="f87" y="f88"/>
                        <a:pt x="f87" y="f88"/>
                        <a:pt x="f87" y="f88"/>
                      </a:cubicBezTo>
                      <a:cubicBezTo>
                        <a:pt x="f89" y="f90"/>
                        <a:pt x="f91" y="f92"/>
                        <a:pt x="f93" y="f94"/>
                      </a:cubicBezTo>
                      <a:cubicBezTo>
                        <a:pt x="f95" y="f96"/>
                        <a:pt x="f97" y="f98"/>
                        <a:pt x="f99" y="f100"/>
                      </a:cubicBezTo>
                      <a:cubicBezTo>
                        <a:pt x="f101" y="f102"/>
                        <a:pt x="f103" y="f104"/>
                        <a:pt x="f105" y="f106"/>
                      </a:cubicBezTo>
                      <a:lnTo>
                        <a:pt x="f107" y="f108"/>
                      </a:lnTo>
                      <a:lnTo>
                        <a:pt x="f109" y="f110"/>
                      </a:lnTo>
                      <a:cubicBezTo>
                        <a:pt x="f111" y="f112"/>
                        <a:pt x="f113" y="f114"/>
                        <a:pt x="f115" y="f116"/>
                      </a:cubicBezTo>
                      <a:cubicBezTo>
                        <a:pt x="f117" y="f118"/>
                        <a:pt x="f119" y="f120"/>
                        <a:pt x="f121" y="f120"/>
                      </a:cubicBezTo>
                      <a:cubicBezTo>
                        <a:pt x="f122" y="f120"/>
                        <a:pt x="f123" y="f124"/>
                        <a:pt x="f51" y="f125"/>
                      </a:cubicBezTo>
                      <a:cubicBezTo>
                        <a:pt x="f126" y="f125"/>
                        <a:pt x="f127" y="f124"/>
                        <a:pt x="f128" y="f129"/>
                      </a:cubicBezTo>
                      <a:lnTo>
                        <a:pt x="f130" y="f131"/>
                      </a:lnTo>
                      <a:cubicBezTo>
                        <a:pt x="f132" y="f133"/>
                        <a:pt x="f134" y="f135"/>
                        <a:pt x="f136" y="f137"/>
                      </a:cubicBezTo>
                      <a:cubicBezTo>
                        <a:pt x="f138" y="f139"/>
                        <a:pt x="f140" y="f141"/>
                        <a:pt x="f142" y="f143"/>
                      </a:cubicBezTo>
                      <a:cubicBezTo>
                        <a:pt x="f144" y="f145"/>
                        <a:pt x="f144" y="f146"/>
                        <a:pt x="f144" y="f147"/>
                      </a:cubicBezTo>
                      <a:lnTo>
                        <a:pt x="f148" y="f149"/>
                      </a:lnTo>
                      <a:lnTo>
                        <a:pt x="f150" y="f151"/>
                      </a:lnTo>
                      <a:cubicBezTo>
                        <a:pt x="f152" y="f153"/>
                        <a:pt x="f154" y="f155"/>
                        <a:pt x="f156" y="f157"/>
                      </a:cubicBezTo>
                      <a:lnTo>
                        <a:pt x="f158" y="f159"/>
                      </a:lnTo>
                      <a:cubicBezTo>
                        <a:pt x="f160" y="f161"/>
                        <a:pt x="f162" y="f163"/>
                        <a:pt x="f164" y="f165"/>
                      </a:cubicBezTo>
                      <a:cubicBezTo>
                        <a:pt x="f166" y="f167"/>
                        <a:pt x="f168" y="f169"/>
                        <a:pt x="f170" y="f171"/>
                      </a:cubicBezTo>
                      <a:lnTo>
                        <a:pt x="f170" y="f171"/>
                      </a:lnTo>
                      <a:cubicBezTo>
                        <a:pt x="f170" y="f171"/>
                        <a:pt x="f170" y="f172"/>
                        <a:pt x="f170" y="f172"/>
                      </a:cubicBezTo>
                      <a:cubicBezTo>
                        <a:pt x="f166" y="f173"/>
                        <a:pt x="f164" y="f174"/>
                        <a:pt x="f175" y="f176"/>
                      </a:cubicBezTo>
                      <a:lnTo>
                        <a:pt x="f14" y="f177"/>
                      </a:lnTo>
                      <a:cubicBezTo>
                        <a:pt x="f178" y="f179"/>
                        <a:pt x="f180" y="f181"/>
                        <a:pt x="f182" y="f183"/>
                      </a:cubicBezTo>
                      <a:lnTo>
                        <a:pt x="f184" y="f185"/>
                      </a:lnTo>
                      <a:cubicBezTo>
                        <a:pt x="f186" y="f187"/>
                        <a:pt x="f188" y="f189"/>
                        <a:pt x="f190" y="f189"/>
                      </a:cubicBezTo>
                      <a:cubicBezTo>
                        <a:pt x="f191" y="f189"/>
                        <a:pt x="f192" y="f193"/>
                        <a:pt x="f194" y="f195"/>
                      </a:cubicBezTo>
                      <a:lnTo>
                        <a:pt x="f196" y="f195"/>
                      </a:lnTo>
                      <a:cubicBezTo>
                        <a:pt x="f196" y="f195"/>
                        <a:pt x="f197" y="f198"/>
                        <a:pt x="f197" y="f198"/>
                      </a:cubicBezTo>
                      <a:cubicBezTo>
                        <a:pt x="f199" y="f200"/>
                        <a:pt x="f201" y="f202"/>
                        <a:pt x="f203" y="f204"/>
                      </a:cubicBezTo>
                      <a:lnTo>
                        <a:pt x="f140" y="f205"/>
                      </a:lnTo>
                      <a:cubicBezTo>
                        <a:pt x="f206" y="f207"/>
                        <a:pt x="f208" y="f209"/>
                        <a:pt x="f210" y="f211"/>
                      </a:cubicBezTo>
                      <a:lnTo>
                        <a:pt x="f212" y="f213"/>
                      </a:lnTo>
                      <a:cubicBezTo>
                        <a:pt x="f214" y="f215"/>
                        <a:pt x="f216" y="f217"/>
                        <a:pt x="f218" y="f219"/>
                      </a:cubicBezTo>
                      <a:lnTo>
                        <a:pt x="f220" y="f221"/>
                      </a:lnTo>
                      <a:cubicBezTo>
                        <a:pt x="f222" y="f223"/>
                        <a:pt x="f224" y="f225"/>
                        <a:pt x="f226" y="f227"/>
                      </a:cubicBezTo>
                      <a:lnTo>
                        <a:pt x="f5" y="f228"/>
                      </a:lnTo>
                      <a:lnTo>
                        <a:pt x="f229" y="f230"/>
                      </a:lnTo>
                      <a:cubicBezTo>
                        <a:pt x="f231" y="f232"/>
                        <a:pt x="f233" y="f234"/>
                        <a:pt x="f235" y="f236"/>
                      </a:cubicBezTo>
                      <a:cubicBezTo>
                        <a:pt x="f237" y="f238"/>
                        <a:pt x="f239" y="f240"/>
                        <a:pt x="f241" y="f242"/>
                      </a:cubicBezTo>
                      <a:lnTo>
                        <a:pt x="f243" y="f244"/>
                      </a:lnTo>
                      <a:cubicBezTo>
                        <a:pt x="f245" y="f246"/>
                        <a:pt x="f247" y="f248"/>
                        <a:pt x="f249" y="f250"/>
                      </a:cubicBezTo>
                      <a:lnTo>
                        <a:pt x="f251" y="f252"/>
                      </a:lnTo>
                      <a:lnTo>
                        <a:pt x="f253" y="f254"/>
                      </a:lnTo>
                      <a:cubicBezTo>
                        <a:pt x="f255" y="f256"/>
                        <a:pt x="f257" y="f258"/>
                        <a:pt x="f259" y="f260"/>
                      </a:cubicBezTo>
                      <a:cubicBezTo>
                        <a:pt x="f261" y="f262"/>
                        <a:pt x="f263" y="f264"/>
                        <a:pt x="f265" y="f266"/>
                      </a:cubicBezTo>
                      <a:cubicBezTo>
                        <a:pt x="f267" y="f268"/>
                        <a:pt x="f269" y="f270"/>
                        <a:pt x="f271" y="f272"/>
                      </a:cubicBezTo>
                      <a:lnTo>
                        <a:pt x="f273" y="f274"/>
                      </a:lnTo>
                      <a:cubicBezTo>
                        <a:pt x="f275" y="f276"/>
                        <a:pt x="f142" y="f277"/>
                        <a:pt x="f278" y="f279"/>
                      </a:cubicBezTo>
                      <a:lnTo>
                        <a:pt x="f280" y="f281"/>
                      </a:lnTo>
                      <a:cubicBezTo>
                        <a:pt x="f282" y="f283"/>
                        <a:pt x="f284" y="f285"/>
                        <a:pt x="f286" y="f285"/>
                      </a:cubicBezTo>
                      <a:cubicBezTo>
                        <a:pt x="f287" y="f285"/>
                        <a:pt x="f288" y="f9"/>
                        <a:pt x="f289" y="f290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1" name="Forma libre: forma 46">
                  <a:extLst>
                    <a:ext uri="{FF2B5EF4-FFF2-40B4-BE49-F238E27FC236}">
                      <a16:creationId xmlns:a16="http://schemas.microsoft.com/office/drawing/2014/main" id="{B52F7B75-A1C7-DD01-10D1-5EB30D341F56}"/>
                    </a:ext>
                  </a:extLst>
                </p:cNvPr>
                <p:cNvSpPr/>
                <p:nvPr/>
              </p:nvSpPr>
              <p:spPr>
                <a:xfrm>
                  <a:off x="3636038" y="1954493"/>
                  <a:ext cx="605031" cy="15040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605028"/>
                    <a:gd name="f7" fmla="val 150401"/>
                    <a:gd name="f8" fmla="val 17431"/>
                    <a:gd name="f9" fmla="val 112778"/>
                    <a:gd name="f10" fmla="val 24289"/>
                    <a:gd name="f11" fmla="val 30480"/>
                    <a:gd name="f12" fmla="val 116969"/>
                    <a:gd name="f13" fmla="val 30671"/>
                    <a:gd name="f14" fmla="val 121636"/>
                    <a:gd name="f15" fmla="val 30766"/>
                    <a:gd name="f16" fmla="val 125541"/>
                    <a:gd name="f17" fmla="val 32575"/>
                    <a:gd name="f18" fmla="val 129256"/>
                    <a:gd name="f19" fmla="val 35433"/>
                    <a:gd name="f20" fmla="val 132304"/>
                    <a:gd name="f21" fmla="val 134495"/>
                    <a:gd name="f22" fmla="val 38005"/>
                    <a:gd name="f23" fmla="val 134685"/>
                    <a:gd name="f24" fmla="val 42005"/>
                    <a:gd name="f25" fmla="val 137733"/>
                    <a:gd name="f26" fmla="val 47149"/>
                    <a:gd name="f27" fmla="val 139829"/>
                    <a:gd name="f28" fmla="val 52959"/>
                    <a:gd name="f29" fmla="val 140305"/>
                    <a:gd name="f30" fmla="val 178879"/>
                    <a:gd name="f31" fmla="val 150211"/>
                    <a:gd name="f32" fmla="val 180023"/>
                    <a:gd name="f33" fmla="val 150306"/>
                    <a:gd name="f34" fmla="val 181166"/>
                    <a:gd name="f35" fmla="val 150402"/>
                    <a:gd name="f36" fmla="val 182499"/>
                    <a:gd name="f37" fmla="val 192977"/>
                    <a:gd name="f38" fmla="val 206597"/>
                    <a:gd name="f39" fmla="val 147354"/>
                    <a:gd name="f40" fmla="val 214979"/>
                    <a:gd name="f41" fmla="val 143067"/>
                    <a:gd name="f42" fmla="val 229553"/>
                    <a:gd name="f43" fmla="val 135638"/>
                    <a:gd name="f44" fmla="val 238982"/>
                    <a:gd name="f45" fmla="val 130780"/>
                    <a:gd name="f46" fmla="val 251270"/>
                    <a:gd name="f47" fmla="val 120398"/>
                    <a:gd name="f48" fmla="val 257556"/>
                    <a:gd name="f49" fmla="val 111730"/>
                    <a:gd name="f50" fmla="val 282892"/>
                    <a:gd name="f51" fmla="val 76869"/>
                    <a:gd name="f52" fmla="val 287941"/>
                    <a:gd name="f53" fmla="val 69915"/>
                    <a:gd name="f54" fmla="val 299371"/>
                    <a:gd name="f55" fmla="val 63629"/>
                    <a:gd name="f56" fmla="val 307848"/>
                    <a:gd name="f57" fmla="val 63057"/>
                    <a:gd name="f58" fmla="val 397002"/>
                    <a:gd name="f59" fmla="val 56961"/>
                    <a:gd name="f60" fmla="val 407003"/>
                    <a:gd name="f61" fmla="val 56295"/>
                    <a:gd name="f62" fmla="val 423100"/>
                    <a:gd name="f63" fmla="val 54199"/>
                    <a:gd name="f64" fmla="val 432816"/>
                    <a:gd name="f65" fmla="val 52294"/>
                    <a:gd name="f66" fmla="val 588359"/>
                    <a:gd name="f67" fmla="val 22576"/>
                    <a:gd name="f68" fmla="val 592836"/>
                    <a:gd name="f69" fmla="val 21719"/>
                    <a:gd name="f70" fmla="val 598837"/>
                    <a:gd name="f71" fmla="val 20576"/>
                    <a:gd name="f72" fmla="val 599027"/>
                    <a:gd name="f73" fmla="val 16004"/>
                    <a:gd name="f74" fmla="val 14861"/>
                    <a:gd name="f75" fmla="val 598932"/>
                    <a:gd name="f76" fmla="val 14670"/>
                    <a:gd name="f77" fmla="val 597980"/>
                    <a:gd name="f78" fmla="val 10194"/>
                    <a:gd name="f79" fmla="val 591979"/>
                    <a:gd name="f80" fmla="val 9908"/>
                    <a:gd name="f81" fmla="val 587407"/>
                    <a:gd name="f82" fmla="val 9813"/>
                    <a:gd name="f83" fmla="val 326136"/>
                    <a:gd name="f84" fmla="val 97"/>
                    <a:gd name="f85" fmla="val 315754"/>
                    <a:gd name="f86" fmla="val -379"/>
                    <a:gd name="f87" fmla="val 299561"/>
                    <a:gd name="f88" fmla="val 954"/>
                    <a:gd name="f89" fmla="val 289750"/>
                    <a:gd name="f90" fmla="val 2859"/>
                    <a:gd name="f91" fmla="val 103727"/>
                    <a:gd name="f92" fmla="val 38769"/>
                    <a:gd name="f93" fmla="val 98774"/>
                    <a:gd name="f94" fmla="val 39721"/>
                    <a:gd name="f95" fmla="val 94393"/>
                    <a:gd name="f96" fmla="val 42293"/>
                    <a:gd name="f97" fmla="val 91154"/>
                    <a:gd name="f98" fmla="val 45722"/>
                    <a:gd name="f99" fmla="val 87058"/>
                    <a:gd name="f100" fmla="val 46484"/>
                    <a:gd name="f101" fmla="val 87630"/>
                    <a:gd name="f102" fmla="val 50484"/>
                    <a:gd name="f103" fmla="val 85439"/>
                    <a:gd name="f104" fmla="val 54485"/>
                    <a:gd name="f105" fmla="val 84392"/>
                    <a:gd name="f106" fmla="val 59057"/>
                    <a:gd name="f107" fmla="val 85154"/>
                    <a:gd name="f108" fmla="val 63724"/>
                    <a:gd name="f109" fmla="val 85534"/>
                    <a:gd name="f110" fmla="val 66391"/>
                    <a:gd name="f111" fmla="val 84963"/>
                    <a:gd name="f112" fmla="val 68772"/>
                    <a:gd name="f113" fmla="val 83439"/>
                    <a:gd name="f114" fmla="val 70487"/>
                    <a:gd name="f115" fmla="val 81534"/>
                    <a:gd name="f116" fmla="val 72678"/>
                    <a:gd name="f117" fmla="val 78391"/>
                    <a:gd name="f118" fmla="val 73725"/>
                    <a:gd name="f119" fmla="val 74676"/>
                    <a:gd name="f120" fmla="val 73344"/>
                    <a:gd name="f121" fmla="val 58198"/>
                    <a:gd name="f122" fmla="val 71725"/>
                    <a:gd name="f123" fmla="val 70677"/>
                    <a:gd name="f124" fmla="val 31813"/>
                    <a:gd name="f125" fmla="val 75535"/>
                    <a:gd name="f126" fmla="val 23432"/>
                    <a:gd name="f127" fmla="val 82488"/>
                    <a:gd name="f128" fmla="val 10858"/>
                    <a:gd name="f129" fmla="val 93156"/>
                    <a:gd name="f130" fmla="val 5429"/>
                    <a:gd name="f131" fmla="val 97728"/>
                    <a:gd name="f132" fmla="val 4382"/>
                    <a:gd name="f133" fmla="val 101634"/>
                    <a:gd name="f134" fmla="val 4572"/>
                    <a:gd name="f135" fmla="val 104301"/>
                    <a:gd name="f136" fmla="val 108111"/>
                    <a:gd name="f137" fmla="val 5905"/>
                    <a:gd name="f138" fmla="val 7334"/>
                    <a:gd name="f139" fmla="val 110301"/>
                    <a:gd name="f140" fmla="val 10478"/>
                    <a:gd name="f141" fmla="val 112683"/>
                    <a:gd name="f142" fmla="val 17240"/>
                    <a:gd name="f143" fmla="+- 0 0 -90"/>
                    <a:gd name="f144" fmla="*/ f3 1 605028"/>
                    <a:gd name="f145" fmla="*/ f4 1 150401"/>
                    <a:gd name="f146" fmla="val f5"/>
                    <a:gd name="f147" fmla="val f6"/>
                    <a:gd name="f148" fmla="val f7"/>
                    <a:gd name="f149" fmla="*/ f143 f0 1"/>
                    <a:gd name="f150" fmla="+- f148 0 f146"/>
                    <a:gd name="f151" fmla="+- f147 0 f146"/>
                    <a:gd name="f152" fmla="*/ f149 1 f2"/>
                    <a:gd name="f153" fmla="*/ f151 1 605028"/>
                    <a:gd name="f154" fmla="*/ f150 1 150401"/>
                    <a:gd name="f155" fmla="*/ 17431 f151 1"/>
                    <a:gd name="f156" fmla="*/ 112778 f150 1"/>
                    <a:gd name="f157" fmla="*/ 30671 f151 1"/>
                    <a:gd name="f158" fmla="*/ 121636 f150 1"/>
                    <a:gd name="f159" fmla="*/ 35433 f151 1"/>
                    <a:gd name="f160" fmla="*/ 132304 f150 1"/>
                    <a:gd name="f161" fmla="*/ 134495 f150 1"/>
                    <a:gd name="f162" fmla="*/ 38005 f151 1"/>
                    <a:gd name="f163" fmla="*/ 134685 f150 1"/>
                    <a:gd name="f164" fmla="*/ 52959 f151 1"/>
                    <a:gd name="f165" fmla="*/ 140305 f150 1"/>
                    <a:gd name="f166" fmla="*/ 178879 f151 1"/>
                    <a:gd name="f167" fmla="*/ 150211 f150 1"/>
                    <a:gd name="f168" fmla="*/ 182499 f151 1"/>
                    <a:gd name="f169" fmla="*/ 150402 f150 1"/>
                    <a:gd name="f170" fmla="*/ 214979 f151 1"/>
                    <a:gd name="f171" fmla="*/ 143067 f150 1"/>
                    <a:gd name="f172" fmla="*/ 229553 f151 1"/>
                    <a:gd name="f173" fmla="*/ 135638 f150 1"/>
                    <a:gd name="f174" fmla="*/ 257556 f151 1"/>
                    <a:gd name="f175" fmla="*/ 111730 f150 1"/>
                    <a:gd name="f176" fmla="*/ 282892 f151 1"/>
                    <a:gd name="f177" fmla="*/ 76869 f150 1"/>
                    <a:gd name="f178" fmla="*/ 307848 f151 1"/>
                    <a:gd name="f179" fmla="*/ 63057 f150 1"/>
                    <a:gd name="f180" fmla="*/ 397002 f151 1"/>
                    <a:gd name="f181" fmla="*/ 56961 f150 1"/>
                    <a:gd name="f182" fmla="*/ 432816 f151 1"/>
                    <a:gd name="f183" fmla="*/ 52294 f150 1"/>
                    <a:gd name="f184" fmla="*/ 588359 f151 1"/>
                    <a:gd name="f185" fmla="*/ 22576 f150 1"/>
                    <a:gd name="f186" fmla="*/ 599027 f151 1"/>
                    <a:gd name="f187" fmla="*/ 16004 f150 1"/>
                    <a:gd name="f188" fmla="*/ 605028 f151 1"/>
                    <a:gd name="f189" fmla="*/ 14861 f150 1"/>
                    <a:gd name="f190" fmla="*/ 598932 f151 1"/>
                    <a:gd name="f191" fmla="*/ 14670 f150 1"/>
                    <a:gd name="f192" fmla="*/ 587407 f151 1"/>
                    <a:gd name="f193" fmla="*/ 9813 f150 1"/>
                    <a:gd name="f194" fmla="*/ 326136 f151 1"/>
                    <a:gd name="f195" fmla="*/ 97 f150 1"/>
                    <a:gd name="f196" fmla="*/ 289750 f151 1"/>
                    <a:gd name="f197" fmla="*/ 2859 f150 1"/>
                    <a:gd name="f198" fmla="*/ 103727 f151 1"/>
                    <a:gd name="f199" fmla="*/ 38769 f150 1"/>
                    <a:gd name="f200" fmla="*/ 91154 f151 1"/>
                    <a:gd name="f201" fmla="*/ 45722 f150 1"/>
                    <a:gd name="f202" fmla="*/ 87058 f151 1"/>
                    <a:gd name="f203" fmla="*/ 46484 f150 1"/>
                    <a:gd name="f204" fmla="*/ 87630 f151 1"/>
                    <a:gd name="f205" fmla="*/ 50484 f150 1"/>
                    <a:gd name="f206" fmla="*/ 85154 f151 1"/>
                    <a:gd name="f207" fmla="*/ 63724 f150 1"/>
                    <a:gd name="f208" fmla="*/ 83439 f151 1"/>
                    <a:gd name="f209" fmla="*/ 70487 f150 1"/>
                    <a:gd name="f210" fmla="*/ 74676 f151 1"/>
                    <a:gd name="f211" fmla="*/ 73344 f150 1"/>
                    <a:gd name="f212" fmla="*/ 58198 f151 1"/>
                    <a:gd name="f213" fmla="*/ 71725 f150 1"/>
                    <a:gd name="f214" fmla="*/ 23432 f151 1"/>
                    <a:gd name="f215" fmla="*/ 82488 f150 1"/>
                    <a:gd name="f216" fmla="*/ 10858 f151 1"/>
                    <a:gd name="f217" fmla="*/ 93156 f150 1"/>
                    <a:gd name="f218" fmla="*/ 4572 f151 1"/>
                    <a:gd name="f219" fmla="*/ 104301 f150 1"/>
                    <a:gd name="f220" fmla="*/ 0 f151 1"/>
                    <a:gd name="f221" fmla="*/ 108111 f150 1"/>
                    <a:gd name="f222" fmla="*/ 5905 f151 1"/>
                    <a:gd name="f223" fmla="*/ 17240 f151 1"/>
                    <a:gd name="f224" fmla="*/ 112683 f150 1"/>
                    <a:gd name="f225" fmla="+- f152 0 f1"/>
                    <a:gd name="f226" fmla="*/ f155 1 605028"/>
                    <a:gd name="f227" fmla="*/ f156 1 150401"/>
                    <a:gd name="f228" fmla="*/ f157 1 605028"/>
                    <a:gd name="f229" fmla="*/ f158 1 150401"/>
                    <a:gd name="f230" fmla="*/ f159 1 605028"/>
                    <a:gd name="f231" fmla="*/ f160 1 150401"/>
                    <a:gd name="f232" fmla="*/ f161 1 150401"/>
                    <a:gd name="f233" fmla="*/ f162 1 605028"/>
                    <a:gd name="f234" fmla="*/ f163 1 150401"/>
                    <a:gd name="f235" fmla="*/ f164 1 605028"/>
                    <a:gd name="f236" fmla="*/ f165 1 150401"/>
                    <a:gd name="f237" fmla="*/ f166 1 605028"/>
                    <a:gd name="f238" fmla="*/ f167 1 150401"/>
                    <a:gd name="f239" fmla="*/ f168 1 605028"/>
                    <a:gd name="f240" fmla="*/ f169 1 150401"/>
                    <a:gd name="f241" fmla="*/ f170 1 605028"/>
                    <a:gd name="f242" fmla="*/ f171 1 150401"/>
                    <a:gd name="f243" fmla="*/ f172 1 605028"/>
                    <a:gd name="f244" fmla="*/ f173 1 150401"/>
                    <a:gd name="f245" fmla="*/ f174 1 605028"/>
                    <a:gd name="f246" fmla="*/ f175 1 150401"/>
                    <a:gd name="f247" fmla="*/ f176 1 605028"/>
                    <a:gd name="f248" fmla="*/ f177 1 150401"/>
                    <a:gd name="f249" fmla="*/ f178 1 605028"/>
                    <a:gd name="f250" fmla="*/ f179 1 150401"/>
                    <a:gd name="f251" fmla="*/ f180 1 605028"/>
                    <a:gd name="f252" fmla="*/ f181 1 150401"/>
                    <a:gd name="f253" fmla="*/ f182 1 605028"/>
                    <a:gd name="f254" fmla="*/ f183 1 150401"/>
                    <a:gd name="f255" fmla="*/ f184 1 605028"/>
                    <a:gd name="f256" fmla="*/ f185 1 150401"/>
                    <a:gd name="f257" fmla="*/ f186 1 605028"/>
                    <a:gd name="f258" fmla="*/ f187 1 150401"/>
                    <a:gd name="f259" fmla="*/ f188 1 605028"/>
                    <a:gd name="f260" fmla="*/ f189 1 150401"/>
                    <a:gd name="f261" fmla="*/ f190 1 605028"/>
                    <a:gd name="f262" fmla="*/ f191 1 150401"/>
                    <a:gd name="f263" fmla="*/ f192 1 605028"/>
                    <a:gd name="f264" fmla="*/ f193 1 150401"/>
                    <a:gd name="f265" fmla="*/ f194 1 605028"/>
                    <a:gd name="f266" fmla="*/ f195 1 150401"/>
                    <a:gd name="f267" fmla="*/ f196 1 605028"/>
                    <a:gd name="f268" fmla="*/ f197 1 150401"/>
                    <a:gd name="f269" fmla="*/ f198 1 605028"/>
                    <a:gd name="f270" fmla="*/ f199 1 150401"/>
                    <a:gd name="f271" fmla="*/ f200 1 605028"/>
                    <a:gd name="f272" fmla="*/ f201 1 150401"/>
                    <a:gd name="f273" fmla="*/ f202 1 605028"/>
                    <a:gd name="f274" fmla="*/ f203 1 150401"/>
                    <a:gd name="f275" fmla="*/ f204 1 605028"/>
                    <a:gd name="f276" fmla="*/ f205 1 150401"/>
                    <a:gd name="f277" fmla="*/ f206 1 605028"/>
                    <a:gd name="f278" fmla="*/ f207 1 150401"/>
                    <a:gd name="f279" fmla="*/ f208 1 605028"/>
                    <a:gd name="f280" fmla="*/ f209 1 150401"/>
                    <a:gd name="f281" fmla="*/ f210 1 605028"/>
                    <a:gd name="f282" fmla="*/ f211 1 150401"/>
                    <a:gd name="f283" fmla="*/ f212 1 605028"/>
                    <a:gd name="f284" fmla="*/ f213 1 150401"/>
                    <a:gd name="f285" fmla="*/ f214 1 605028"/>
                    <a:gd name="f286" fmla="*/ f215 1 150401"/>
                    <a:gd name="f287" fmla="*/ f216 1 605028"/>
                    <a:gd name="f288" fmla="*/ f217 1 150401"/>
                    <a:gd name="f289" fmla="*/ f218 1 605028"/>
                    <a:gd name="f290" fmla="*/ f219 1 150401"/>
                    <a:gd name="f291" fmla="*/ f220 1 605028"/>
                    <a:gd name="f292" fmla="*/ f221 1 150401"/>
                    <a:gd name="f293" fmla="*/ f222 1 605028"/>
                    <a:gd name="f294" fmla="*/ f223 1 605028"/>
                    <a:gd name="f295" fmla="*/ f224 1 150401"/>
                    <a:gd name="f296" fmla="*/ f146 1 f153"/>
                    <a:gd name="f297" fmla="*/ f147 1 f153"/>
                    <a:gd name="f298" fmla="*/ f146 1 f154"/>
                    <a:gd name="f299" fmla="*/ f148 1 f154"/>
                    <a:gd name="f300" fmla="*/ f226 1 f153"/>
                    <a:gd name="f301" fmla="*/ f227 1 f154"/>
                    <a:gd name="f302" fmla="*/ f228 1 f153"/>
                    <a:gd name="f303" fmla="*/ f229 1 f154"/>
                    <a:gd name="f304" fmla="*/ f230 1 f153"/>
                    <a:gd name="f305" fmla="*/ f231 1 f154"/>
                    <a:gd name="f306" fmla="*/ f232 1 f154"/>
                    <a:gd name="f307" fmla="*/ f233 1 f153"/>
                    <a:gd name="f308" fmla="*/ f234 1 f154"/>
                    <a:gd name="f309" fmla="*/ f235 1 f153"/>
                    <a:gd name="f310" fmla="*/ f236 1 f154"/>
                    <a:gd name="f311" fmla="*/ f237 1 f153"/>
                    <a:gd name="f312" fmla="*/ f238 1 f154"/>
                    <a:gd name="f313" fmla="*/ f239 1 f153"/>
                    <a:gd name="f314" fmla="*/ f240 1 f154"/>
                    <a:gd name="f315" fmla="*/ f241 1 f153"/>
                    <a:gd name="f316" fmla="*/ f242 1 f154"/>
                    <a:gd name="f317" fmla="*/ f243 1 f153"/>
                    <a:gd name="f318" fmla="*/ f244 1 f154"/>
                    <a:gd name="f319" fmla="*/ f245 1 f153"/>
                    <a:gd name="f320" fmla="*/ f246 1 f154"/>
                    <a:gd name="f321" fmla="*/ f247 1 f153"/>
                    <a:gd name="f322" fmla="*/ f248 1 f154"/>
                    <a:gd name="f323" fmla="*/ f249 1 f153"/>
                    <a:gd name="f324" fmla="*/ f250 1 f154"/>
                    <a:gd name="f325" fmla="*/ f251 1 f153"/>
                    <a:gd name="f326" fmla="*/ f252 1 f154"/>
                    <a:gd name="f327" fmla="*/ f253 1 f153"/>
                    <a:gd name="f328" fmla="*/ f254 1 f154"/>
                    <a:gd name="f329" fmla="*/ f255 1 f153"/>
                    <a:gd name="f330" fmla="*/ f256 1 f154"/>
                    <a:gd name="f331" fmla="*/ f257 1 f153"/>
                    <a:gd name="f332" fmla="*/ f258 1 f154"/>
                    <a:gd name="f333" fmla="*/ f259 1 f153"/>
                    <a:gd name="f334" fmla="*/ f260 1 f154"/>
                    <a:gd name="f335" fmla="*/ f261 1 f153"/>
                    <a:gd name="f336" fmla="*/ f262 1 f154"/>
                    <a:gd name="f337" fmla="*/ f263 1 f153"/>
                    <a:gd name="f338" fmla="*/ f264 1 f154"/>
                    <a:gd name="f339" fmla="*/ f265 1 f153"/>
                    <a:gd name="f340" fmla="*/ f266 1 f154"/>
                    <a:gd name="f341" fmla="*/ f267 1 f153"/>
                    <a:gd name="f342" fmla="*/ f268 1 f154"/>
                    <a:gd name="f343" fmla="*/ f269 1 f153"/>
                    <a:gd name="f344" fmla="*/ f270 1 f154"/>
                    <a:gd name="f345" fmla="*/ f271 1 f153"/>
                    <a:gd name="f346" fmla="*/ f272 1 f154"/>
                    <a:gd name="f347" fmla="*/ f273 1 f153"/>
                    <a:gd name="f348" fmla="*/ f274 1 f154"/>
                    <a:gd name="f349" fmla="*/ f275 1 f153"/>
                    <a:gd name="f350" fmla="*/ f276 1 f154"/>
                    <a:gd name="f351" fmla="*/ f277 1 f153"/>
                    <a:gd name="f352" fmla="*/ f278 1 f154"/>
                    <a:gd name="f353" fmla="*/ f279 1 f153"/>
                    <a:gd name="f354" fmla="*/ f280 1 f154"/>
                    <a:gd name="f355" fmla="*/ f281 1 f153"/>
                    <a:gd name="f356" fmla="*/ f282 1 f154"/>
                    <a:gd name="f357" fmla="*/ f283 1 f153"/>
                    <a:gd name="f358" fmla="*/ f284 1 f154"/>
                    <a:gd name="f359" fmla="*/ f285 1 f153"/>
                    <a:gd name="f360" fmla="*/ f286 1 f154"/>
                    <a:gd name="f361" fmla="*/ f287 1 f153"/>
                    <a:gd name="f362" fmla="*/ f288 1 f154"/>
                    <a:gd name="f363" fmla="*/ f289 1 f153"/>
                    <a:gd name="f364" fmla="*/ f290 1 f154"/>
                    <a:gd name="f365" fmla="*/ f291 1 f153"/>
                    <a:gd name="f366" fmla="*/ f292 1 f154"/>
                    <a:gd name="f367" fmla="*/ f293 1 f153"/>
                    <a:gd name="f368" fmla="*/ f294 1 f153"/>
                    <a:gd name="f369" fmla="*/ f295 1 f154"/>
                    <a:gd name="f370" fmla="*/ f296 f144 1"/>
                    <a:gd name="f371" fmla="*/ f297 f144 1"/>
                    <a:gd name="f372" fmla="*/ f299 f145 1"/>
                    <a:gd name="f373" fmla="*/ f298 f145 1"/>
                    <a:gd name="f374" fmla="*/ f300 f144 1"/>
                    <a:gd name="f375" fmla="*/ f301 f145 1"/>
                    <a:gd name="f376" fmla="*/ f302 f144 1"/>
                    <a:gd name="f377" fmla="*/ f303 f145 1"/>
                    <a:gd name="f378" fmla="*/ f304 f144 1"/>
                    <a:gd name="f379" fmla="*/ f305 f145 1"/>
                    <a:gd name="f380" fmla="*/ f306 f145 1"/>
                    <a:gd name="f381" fmla="*/ f307 f144 1"/>
                    <a:gd name="f382" fmla="*/ f308 f145 1"/>
                    <a:gd name="f383" fmla="*/ f309 f144 1"/>
                    <a:gd name="f384" fmla="*/ f310 f145 1"/>
                    <a:gd name="f385" fmla="*/ f311 f144 1"/>
                    <a:gd name="f386" fmla="*/ f312 f145 1"/>
                    <a:gd name="f387" fmla="*/ f313 f144 1"/>
                    <a:gd name="f388" fmla="*/ f314 f145 1"/>
                    <a:gd name="f389" fmla="*/ f315 f144 1"/>
                    <a:gd name="f390" fmla="*/ f316 f145 1"/>
                    <a:gd name="f391" fmla="*/ f317 f144 1"/>
                    <a:gd name="f392" fmla="*/ f318 f145 1"/>
                    <a:gd name="f393" fmla="*/ f319 f144 1"/>
                    <a:gd name="f394" fmla="*/ f320 f145 1"/>
                    <a:gd name="f395" fmla="*/ f321 f144 1"/>
                    <a:gd name="f396" fmla="*/ f322 f145 1"/>
                    <a:gd name="f397" fmla="*/ f323 f144 1"/>
                    <a:gd name="f398" fmla="*/ f324 f145 1"/>
                    <a:gd name="f399" fmla="*/ f325 f144 1"/>
                    <a:gd name="f400" fmla="*/ f326 f145 1"/>
                    <a:gd name="f401" fmla="*/ f327 f144 1"/>
                    <a:gd name="f402" fmla="*/ f328 f145 1"/>
                    <a:gd name="f403" fmla="*/ f329 f144 1"/>
                    <a:gd name="f404" fmla="*/ f330 f145 1"/>
                    <a:gd name="f405" fmla="*/ f331 f144 1"/>
                    <a:gd name="f406" fmla="*/ f332 f145 1"/>
                    <a:gd name="f407" fmla="*/ f333 f144 1"/>
                    <a:gd name="f408" fmla="*/ f334 f145 1"/>
                    <a:gd name="f409" fmla="*/ f335 f144 1"/>
                    <a:gd name="f410" fmla="*/ f336 f145 1"/>
                    <a:gd name="f411" fmla="*/ f337 f144 1"/>
                    <a:gd name="f412" fmla="*/ f338 f145 1"/>
                    <a:gd name="f413" fmla="*/ f339 f144 1"/>
                    <a:gd name="f414" fmla="*/ f340 f145 1"/>
                    <a:gd name="f415" fmla="*/ f341 f144 1"/>
                    <a:gd name="f416" fmla="*/ f342 f145 1"/>
                    <a:gd name="f417" fmla="*/ f343 f144 1"/>
                    <a:gd name="f418" fmla="*/ f344 f145 1"/>
                    <a:gd name="f419" fmla="*/ f345 f144 1"/>
                    <a:gd name="f420" fmla="*/ f346 f145 1"/>
                    <a:gd name="f421" fmla="*/ f347 f144 1"/>
                    <a:gd name="f422" fmla="*/ f348 f145 1"/>
                    <a:gd name="f423" fmla="*/ f349 f144 1"/>
                    <a:gd name="f424" fmla="*/ f350 f145 1"/>
                    <a:gd name="f425" fmla="*/ f351 f144 1"/>
                    <a:gd name="f426" fmla="*/ f352 f145 1"/>
                    <a:gd name="f427" fmla="*/ f353 f144 1"/>
                    <a:gd name="f428" fmla="*/ f354 f145 1"/>
                    <a:gd name="f429" fmla="*/ f355 f144 1"/>
                    <a:gd name="f430" fmla="*/ f356 f145 1"/>
                    <a:gd name="f431" fmla="*/ f357 f144 1"/>
                    <a:gd name="f432" fmla="*/ f358 f145 1"/>
                    <a:gd name="f433" fmla="*/ f359 f144 1"/>
                    <a:gd name="f434" fmla="*/ f360 f145 1"/>
                    <a:gd name="f435" fmla="*/ f361 f144 1"/>
                    <a:gd name="f436" fmla="*/ f362 f145 1"/>
                    <a:gd name="f437" fmla="*/ f363 f144 1"/>
                    <a:gd name="f438" fmla="*/ f364 f145 1"/>
                    <a:gd name="f439" fmla="*/ f365 f144 1"/>
                    <a:gd name="f440" fmla="*/ f366 f145 1"/>
                    <a:gd name="f441" fmla="*/ f367 f144 1"/>
                    <a:gd name="f442" fmla="*/ f368 f144 1"/>
                    <a:gd name="f443" fmla="*/ f369 f14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25">
                      <a:pos x="f374" y="f375"/>
                    </a:cxn>
                    <a:cxn ang="f225">
                      <a:pos x="f376" y="f377"/>
                    </a:cxn>
                    <a:cxn ang="f225">
                      <a:pos x="f378" y="f379"/>
                    </a:cxn>
                    <a:cxn ang="f225">
                      <a:pos x="f378" y="f380"/>
                    </a:cxn>
                    <a:cxn ang="f225">
                      <a:pos x="f381" y="f382"/>
                    </a:cxn>
                    <a:cxn ang="f225">
                      <a:pos x="f383" y="f384"/>
                    </a:cxn>
                    <a:cxn ang="f225">
                      <a:pos x="f385" y="f386"/>
                    </a:cxn>
                    <a:cxn ang="f225">
                      <a:pos x="f387" y="f388"/>
                    </a:cxn>
                    <a:cxn ang="f225">
                      <a:pos x="f389" y="f390"/>
                    </a:cxn>
                    <a:cxn ang="f225">
                      <a:pos x="f391" y="f392"/>
                    </a:cxn>
                    <a:cxn ang="f225">
                      <a:pos x="f393" y="f394"/>
                    </a:cxn>
                    <a:cxn ang="f225">
                      <a:pos x="f395" y="f396"/>
                    </a:cxn>
                    <a:cxn ang="f225">
                      <a:pos x="f397" y="f398"/>
                    </a:cxn>
                    <a:cxn ang="f225">
                      <a:pos x="f399" y="f400"/>
                    </a:cxn>
                    <a:cxn ang="f225">
                      <a:pos x="f401" y="f402"/>
                    </a:cxn>
                    <a:cxn ang="f225">
                      <a:pos x="f403" y="f404"/>
                    </a:cxn>
                    <a:cxn ang="f225">
                      <a:pos x="f405" y="f406"/>
                    </a:cxn>
                    <a:cxn ang="f225">
                      <a:pos x="f407" y="f408"/>
                    </a:cxn>
                    <a:cxn ang="f225">
                      <a:pos x="f409" y="f410"/>
                    </a:cxn>
                    <a:cxn ang="f225">
                      <a:pos x="f411" y="f412"/>
                    </a:cxn>
                    <a:cxn ang="f225">
                      <a:pos x="f413" y="f414"/>
                    </a:cxn>
                    <a:cxn ang="f225">
                      <a:pos x="f415" y="f416"/>
                    </a:cxn>
                    <a:cxn ang="f225">
                      <a:pos x="f417" y="f418"/>
                    </a:cxn>
                    <a:cxn ang="f225">
                      <a:pos x="f419" y="f420"/>
                    </a:cxn>
                    <a:cxn ang="f225">
                      <a:pos x="f421" y="f422"/>
                    </a:cxn>
                    <a:cxn ang="f225">
                      <a:pos x="f423" y="f424"/>
                    </a:cxn>
                    <a:cxn ang="f225">
                      <a:pos x="f425" y="f426"/>
                    </a:cxn>
                    <a:cxn ang="f225">
                      <a:pos x="f427" y="f428"/>
                    </a:cxn>
                    <a:cxn ang="f225">
                      <a:pos x="f429" y="f430"/>
                    </a:cxn>
                    <a:cxn ang="f225">
                      <a:pos x="f431" y="f432"/>
                    </a:cxn>
                    <a:cxn ang="f225">
                      <a:pos x="f433" y="f434"/>
                    </a:cxn>
                    <a:cxn ang="f225">
                      <a:pos x="f435" y="f436"/>
                    </a:cxn>
                    <a:cxn ang="f225">
                      <a:pos x="f437" y="f438"/>
                    </a:cxn>
                    <a:cxn ang="f225">
                      <a:pos x="f439" y="f440"/>
                    </a:cxn>
                    <a:cxn ang="f225">
                      <a:pos x="f441" y="f440"/>
                    </a:cxn>
                    <a:cxn ang="f225">
                      <a:pos x="f442" y="f443"/>
                    </a:cxn>
                  </a:cxnLst>
                  <a:rect l="f370" t="f373" r="f371" b="f372"/>
                  <a:pathLst>
                    <a:path w="605028" h="150401">
                      <a:moveTo>
                        <a:pt x="f8" y="f9"/>
                      </a:moveTo>
                      <a:cubicBezTo>
                        <a:pt x="f10" y="f9"/>
                        <a:pt x="f11" y="f12"/>
                        <a:pt x="f13" y="f14"/>
                      </a:cubicBezTo>
                      <a:cubicBezTo>
                        <a:pt x="f15" y="f16"/>
                        <a:pt x="f17" y="f18"/>
                        <a:pt x="f19" y="f20"/>
                      </a:cubicBezTo>
                      <a:lnTo>
                        <a:pt x="f19" y="f21"/>
                      </a:lnTo>
                      <a:cubicBezTo>
                        <a:pt x="f19" y="f21"/>
                        <a:pt x="f22" y="f23"/>
                        <a:pt x="f22" y="f23"/>
                      </a:cubicBezTo>
                      <a:cubicBezTo>
                        <a:pt x="f24" y="f25"/>
                        <a:pt x="f26" y="f27"/>
                        <a:pt x="f28" y="f29"/>
                      </a:cubicBezTo>
                      <a:lnTo>
                        <a:pt x="f30" y="f31"/>
                      </a:lnTo>
                      <a:cubicBezTo>
                        <a:pt x="f32" y="f33"/>
                        <a:pt x="f34" y="f35"/>
                        <a:pt x="f36" y="f35"/>
                      </a:cubicBezTo>
                      <a:cubicBezTo>
                        <a:pt x="f37" y="f35"/>
                        <a:pt x="f38" y="f39"/>
                        <a:pt x="f40" y="f41"/>
                      </a:cubicBezTo>
                      <a:lnTo>
                        <a:pt x="f42" y="f43"/>
                      </a:lnTo>
                      <a:cubicBezTo>
                        <a:pt x="f44" y="f45"/>
                        <a:pt x="f46" y="f47"/>
                        <a:pt x="f48" y="f49"/>
                      </a:cubicBezTo>
                      <a:lnTo>
                        <a:pt x="f50" y="f51"/>
                      </a:lnTo>
                      <a:cubicBezTo>
                        <a:pt x="f52" y="f53"/>
                        <a:pt x="f54" y="f55"/>
                        <a:pt x="f56" y="f57"/>
                      </a:cubicBezTo>
                      <a:lnTo>
                        <a:pt x="f58" y="f59"/>
                      </a:lnTo>
                      <a:cubicBezTo>
                        <a:pt x="f60" y="f61"/>
                        <a:pt x="f62" y="f63"/>
                        <a:pt x="f64" y="f65"/>
                      </a:cubicBezTo>
                      <a:lnTo>
                        <a:pt x="f66" y="f67"/>
                      </a:lnTo>
                      <a:cubicBezTo>
                        <a:pt x="f68" y="f69"/>
                        <a:pt x="f70" y="f71"/>
                        <a:pt x="f72" y="f73"/>
                      </a:cubicBezTo>
                      <a:lnTo>
                        <a:pt x="f6" y="f74"/>
                      </a:lnTo>
                      <a:lnTo>
                        <a:pt x="f75" y="f76"/>
                      </a:lnTo>
                      <a:cubicBezTo>
                        <a:pt x="f77" y="f78"/>
                        <a:pt x="f79" y="f80"/>
                        <a:pt x="f81" y="f82"/>
                      </a:cubicBezTo>
                      <a:lnTo>
                        <a:pt x="f83" y="f84"/>
                      </a:lnTo>
                      <a:cubicBezTo>
                        <a:pt x="f85" y="f86"/>
                        <a:pt x="f87" y="f88"/>
                        <a:pt x="f89" y="f90"/>
                      </a:cubicBezTo>
                      <a:lnTo>
                        <a:pt x="f91" y="f92"/>
                      </a:lnTo>
                      <a:cubicBezTo>
                        <a:pt x="f93" y="f94"/>
                        <a:pt x="f95" y="f96"/>
                        <a:pt x="f97" y="f98"/>
                      </a:cubicBezTo>
                      <a:lnTo>
                        <a:pt x="f99" y="f100"/>
                      </a:lnTo>
                      <a:lnTo>
                        <a:pt x="f101" y="f102"/>
                      </a:lnTo>
                      <a:cubicBezTo>
                        <a:pt x="f103" y="f104"/>
                        <a:pt x="f105" y="f106"/>
                        <a:pt x="f107" y="f108"/>
                      </a:cubicBezTo>
                      <a:cubicBezTo>
                        <a:pt x="f109" y="f110"/>
                        <a:pt x="f111" y="f112"/>
                        <a:pt x="f113" y="f114"/>
                      </a:cubicBezTo>
                      <a:cubicBezTo>
                        <a:pt x="f115" y="f116"/>
                        <a:pt x="f117" y="f118"/>
                        <a:pt x="f119" y="f120"/>
                      </a:cubicBezTo>
                      <a:lnTo>
                        <a:pt x="f121" y="f122"/>
                      </a:lnTo>
                      <a:cubicBezTo>
                        <a:pt x="f26" y="f123"/>
                        <a:pt x="f124" y="f125"/>
                        <a:pt x="f126" y="f127"/>
                      </a:cubicBezTo>
                      <a:lnTo>
                        <a:pt x="f128" y="f129"/>
                      </a:lnTo>
                      <a:cubicBezTo>
                        <a:pt x="f130" y="f131"/>
                        <a:pt x="f132" y="f133"/>
                        <a:pt x="f134" y="f135"/>
                      </a:cubicBezTo>
                      <a:lnTo>
                        <a:pt x="f5" y="f136"/>
                      </a:lnTo>
                      <a:lnTo>
                        <a:pt x="f137" y="f136"/>
                      </a:lnTo>
                      <a:cubicBezTo>
                        <a:pt x="f138" y="f139"/>
                        <a:pt x="f140" y="f141"/>
                        <a:pt x="f142" y="f141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2" name="Forma libre: forma 47">
                  <a:extLst>
                    <a:ext uri="{FF2B5EF4-FFF2-40B4-BE49-F238E27FC236}">
                      <a16:creationId xmlns:a16="http://schemas.microsoft.com/office/drawing/2014/main" id="{6B4DB485-3FD5-48C0-9E63-60908B321054}"/>
                    </a:ext>
                  </a:extLst>
                </p:cNvPr>
                <p:cNvSpPr/>
                <p:nvPr/>
              </p:nvSpPr>
              <p:spPr>
                <a:xfrm>
                  <a:off x="5202140" y="2012027"/>
                  <a:ext cx="228316" cy="6686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28314"/>
                    <a:gd name="f7" fmla="val 66865"/>
                    <a:gd name="f8" fmla="val 14573"/>
                    <a:gd name="f9" fmla="val 41148"/>
                    <a:gd name="f10" fmla="val 68580"/>
                    <a:gd name="f11" fmla="val 64008"/>
                    <a:gd name="f12" fmla="val 72295"/>
                    <a:gd name="f13" fmla="val 65627"/>
                    <a:gd name="f14" fmla="val 76867"/>
                    <a:gd name="f15" fmla="val 66485"/>
                    <a:gd name="f16" fmla="val 81724"/>
                    <a:gd name="f17" fmla="val 82867"/>
                    <a:gd name="f18" fmla="val 84010"/>
                    <a:gd name="f19" fmla="val 66294"/>
                    <a:gd name="f20" fmla="val 85154"/>
                    <a:gd name="f21" fmla="val 66199"/>
                    <a:gd name="f22" fmla="val 86773"/>
                    <a:gd name="f23" fmla="val 66866"/>
                    <a:gd name="f24" fmla="val 88011"/>
                    <a:gd name="f25" fmla="val 66008"/>
                    <a:gd name="f26" fmla="val 94012"/>
                    <a:gd name="f27" fmla="val 65151"/>
                    <a:gd name="f28" fmla="val 99631"/>
                    <a:gd name="f29" fmla="val 63056"/>
                    <a:gd name="f30" fmla="val 103822"/>
                    <a:gd name="f31" fmla="val 60008"/>
                    <a:gd name="f32" fmla="val 113824"/>
                    <a:gd name="f33" fmla="val 52673"/>
                    <a:gd name="f34" fmla="val 120015"/>
                    <a:gd name="f35" fmla="val 48101"/>
                    <a:gd name="f36" fmla="val 132016"/>
                    <a:gd name="f37" fmla="val 47530"/>
                    <a:gd name="f38" fmla="val 138684"/>
                    <a:gd name="f39" fmla="val 51530"/>
                    <a:gd name="f40" fmla="val 143732"/>
                    <a:gd name="f41" fmla="val 54483"/>
                    <a:gd name="f42" fmla="val 152876"/>
                    <a:gd name="f43" fmla="val 59912"/>
                    <a:gd name="f44" fmla="val 168783"/>
                    <a:gd name="f45" fmla="val 62579"/>
                    <a:gd name="f46" fmla="val 178784"/>
                    <a:gd name="f47" fmla="val 60293"/>
                    <a:gd name="f48" fmla="val 184880"/>
                    <a:gd name="f49" fmla="val 58865"/>
                    <a:gd name="f50" fmla="val 187642"/>
                    <a:gd name="f51" fmla="val 55817"/>
                    <a:gd name="f52" fmla="val 188881"/>
                    <a:gd name="f53" fmla="val 53340"/>
                    <a:gd name="f54" fmla="val 194215"/>
                    <a:gd name="f55" fmla="val 52102"/>
                    <a:gd name="f56" fmla="val 189929"/>
                    <a:gd name="f57" fmla="val 48578"/>
                    <a:gd name="f58" fmla="val 189738"/>
                    <a:gd name="f59" fmla="val 45625"/>
                    <a:gd name="f60" fmla="val 188404"/>
                    <a:gd name="f61" fmla="val 41624"/>
                    <a:gd name="f62" fmla="val 183261"/>
                    <a:gd name="f63" fmla="val 37338"/>
                    <a:gd name="f64" fmla="val 175355"/>
                    <a:gd name="f65" fmla="val 30861"/>
                    <a:gd name="f66" fmla="val 172974"/>
                    <a:gd name="f67" fmla="val 28861"/>
                    <a:gd name="f68" fmla="val 172021"/>
                    <a:gd name="f69" fmla="val 27146"/>
                    <a:gd name="f70" fmla="val 172212"/>
                    <a:gd name="f71" fmla="val 26289"/>
                    <a:gd name="f72" fmla="val 172402"/>
                    <a:gd name="f73" fmla="val 25432"/>
                    <a:gd name="f74" fmla="val 174022"/>
                    <a:gd name="f75" fmla="val 24289"/>
                    <a:gd name="f76" fmla="val 177070"/>
                    <a:gd name="f77" fmla="val 23622"/>
                    <a:gd name="f78" fmla="val 211741"/>
                    <a:gd name="f79" fmla="val 16192"/>
                    <a:gd name="f80" fmla="val 215837"/>
                    <a:gd name="f81" fmla="val 15335"/>
                    <a:gd name="f82" fmla="val 221932"/>
                    <a:gd name="f83" fmla="val 14002"/>
                    <a:gd name="f84" fmla="val 222313"/>
                    <a:gd name="f85" fmla="val 9430"/>
                    <a:gd name="f86" fmla="val 8192"/>
                    <a:gd name="f87" fmla="val 226028"/>
                    <a:gd name="f88" fmla="val 8096"/>
                    <a:gd name="f89" fmla="val 222218"/>
                    <a:gd name="f90" fmla="val 7906"/>
                    <a:gd name="f91" fmla="val 221171"/>
                    <a:gd name="f92" fmla="val 3429"/>
                    <a:gd name="f93" fmla="val 214979"/>
                    <a:gd name="f94" fmla="val 3143"/>
                    <a:gd name="f95" fmla="val 210788"/>
                    <a:gd name="f96" fmla="val 2858"/>
                    <a:gd name="f97" fmla="val 210121"/>
                    <a:gd name="f98" fmla="val 148685"/>
                    <a:gd name="f99" fmla="val 120682"/>
                    <a:gd name="f100" fmla="val 106871"/>
                    <a:gd name="f101" fmla="val 105442"/>
                    <a:gd name="f102" fmla="val 571"/>
                    <a:gd name="f103" fmla="val 104584"/>
                    <a:gd name="f104" fmla="val 1429"/>
                    <a:gd name="f105" fmla="val 99917"/>
                    <a:gd name="f106" fmla="val 3620"/>
                    <a:gd name="f107" fmla="val 15240"/>
                    <a:gd name="f108" fmla="val 16573"/>
                    <a:gd name="f109" fmla="val 22003"/>
                    <a:gd name="f110" fmla="val 9715"/>
                    <a:gd name="f111" fmla="val 23527"/>
                    <a:gd name="f112" fmla="val 6953"/>
                    <a:gd name="f113" fmla="val 6001"/>
                    <a:gd name="f114" fmla="val 2286"/>
                    <a:gd name="f115" fmla="val 29623"/>
                    <a:gd name="f116" fmla="val 30099"/>
                    <a:gd name="f117" fmla="val 5620"/>
                    <a:gd name="f118" fmla="val 32480"/>
                    <a:gd name="f119" fmla="val 35147"/>
                    <a:gd name="f120" fmla="val 8191"/>
                    <a:gd name="f121" fmla="val 38386"/>
                    <a:gd name="f122" fmla="val 14668"/>
                    <a:gd name="f123" fmla="+- 0 0 -90"/>
                    <a:gd name="f124" fmla="*/ f3 1 228314"/>
                    <a:gd name="f125" fmla="*/ f4 1 66865"/>
                    <a:gd name="f126" fmla="val f5"/>
                    <a:gd name="f127" fmla="val f6"/>
                    <a:gd name="f128" fmla="val f7"/>
                    <a:gd name="f129" fmla="*/ f123 f0 1"/>
                    <a:gd name="f130" fmla="+- f128 0 f126"/>
                    <a:gd name="f131" fmla="+- f127 0 f126"/>
                    <a:gd name="f132" fmla="*/ f129 1 f2"/>
                    <a:gd name="f133" fmla="*/ f131 1 228314"/>
                    <a:gd name="f134" fmla="*/ f130 1 66865"/>
                    <a:gd name="f135" fmla="*/ 14573 f131 1"/>
                    <a:gd name="f136" fmla="*/ 41148 f130 1"/>
                    <a:gd name="f137" fmla="*/ 68580 f131 1"/>
                    <a:gd name="f138" fmla="*/ 64008 f130 1"/>
                    <a:gd name="f139" fmla="*/ 81724 f131 1"/>
                    <a:gd name="f140" fmla="*/ 66485 f130 1"/>
                    <a:gd name="f141" fmla="*/ 85154 f131 1"/>
                    <a:gd name="f142" fmla="*/ 66199 f130 1"/>
                    <a:gd name="f143" fmla="*/ 86773 f131 1"/>
                    <a:gd name="f144" fmla="*/ 66866 f130 1"/>
                    <a:gd name="f145" fmla="*/ 88011 f131 1"/>
                    <a:gd name="f146" fmla="*/ 66008 f130 1"/>
                    <a:gd name="f147" fmla="*/ 103822 f131 1"/>
                    <a:gd name="f148" fmla="*/ 60008 f130 1"/>
                    <a:gd name="f149" fmla="*/ 113824 f131 1"/>
                    <a:gd name="f150" fmla="*/ 52673 f130 1"/>
                    <a:gd name="f151" fmla="*/ 138684 f131 1"/>
                    <a:gd name="f152" fmla="*/ 51530 f130 1"/>
                    <a:gd name="f153" fmla="*/ 143732 f131 1"/>
                    <a:gd name="f154" fmla="*/ 54483 f130 1"/>
                    <a:gd name="f155" fmla="*/ 178784 f131 1"/>
                    <a:gd name="f156" fmla="*/ 60293 f130 1"/>
                    <a:gd name="f157" fmla="*/ 188881 f131 1"/>
                    <a:gd name="f158" fmla="*/ 53340 f130 1"/>
                    <a:gd name="f159" fmla="*/ 194215 f131 1"/>
                    <a:gd name="f160" fmla="*/ 52102 f130 1"/>
                    <a:gd name="f161" fmla="*/ 189929 f131 1"/>
                    <a:gd name="f162" fmla="*/ 48578 f130 1"/>
                    <a:gd name="f163" fmla="*/ 183261 f131 1"/>
                    <a:gd name="f164" fmla="*/ 37338 f130 1"/>
                    <a:gd name="f165" fmla="*/ 175355 f131 1"/>
                    <a:gd name="f166" fmla="*/ 30861 f130 1"/>
                    <a:gd name="f167" fmla="*/ 172212 f131 1"/>
                    <a:gd name="f168" fmla="*/ 26289 f130 1"/>
                    <a:gd name="f169" fmla="*/ 177070 f131 1"/>
                    <a:gd name="f170" fmla="*/ 23622 f130 1"/>
                    <a:gd name="f171" fmla="*/ 211741 f131 1"/>
                    <a:gd name="f172" fmla="*/ 16192 f130 1"/>
                    <a:gd name="f173" fmla="*/ 222313 f131 1"/>
                    <a:gd name="f174" fmla="*/ 9430 f130 1"/>
                    <a:gd name="f175" fmla="*/ 228314 f131 1"/>
                    <a:gd name="f176" fmla="*/ 8192 f130 1"/>
                    <a:gd name="f177" fmla="*/ 222218 f131 1"/>
                    <a:gd name="f178" fmla="*/ 7906 f130 1"/>
                    <a:gd name="f179" fmla="*/ 210788 f131 1"/>
                    <a:gd name="f180" fmla="*/ 2858 f130 1"/>
                    <a:gd name="f181" fmla="*/ 120682 f131 1"/>
                    <a:gd name="f182" fmla="*/ 0 f130 1"/>
                    <a:gd name="f183" fmla="*/ 104584 f131 1"/>
                    <a:gd name="f184" fmla="*/ 1429 f130 1"/>
                    <a:gd name="f185" fmla="*/ 16573 f131 1"/>
                    <a:gd name="f186" fmla="*/ 22003 f130 1"/>
                    <a:gd name="f187" fmla="*/ 6001 f131 1"/>
                    <a:gd name="f188" fmla="*/ 28861 f130 1"/>
                    <a:gd name="f189" fmla="*/ 0 f131 1"/>
                    <a:gd name="f190" fmla="*/ 30099 f130 1"/>
                    <a:gd name="f191" fmla="*/ 5620 f131 1"/>
                    <a:gd name="f192" fmla="*/ 32480 f130 1"/>
                    <a:gd name="f193" fmla="*/ 14668 f131 1"/>
                    <a:gd name="f194" fmla="+- f132 0 f1"/>
                    <a:gd name="f195" fmla="*/ f135 1 228314"/>
                    <a:gd name="f196" fmla="*/ f136 1 66865"/>
                    <a:gd name="f197" fmla="*/ f137 1 228314"/>
                    <a:gd name="f198" fmla="*/ f138 1 66865"/>
                    <a:gd name="f199" fmla="*/ f139 1 228314"/>
                    <a:gd name="f200" fmla="*/ f140 1 66865"/>
                    <a:gd name="f201" fmla="*/ f141 1 228314"/>
                    <a:gd name="f202" fmla="*/ f142 1 66865"/>
                    <a:gd name="f203" fmla="*/ f143 1 228314"/>
                    <a:gd name="f204" fmla="*/ f144 1 66865"/>
                    <a:gd name="f205" fmla="*/ f145 1 228314"/>
                    <a:gd name="f206" fmla="*/ f146 1 66865"/>
                    <a:gd name="f207" fmla="*/ f147 1 228314"/>
                    <a:gd name="f208" fmla="*/ f148 1 66865"/>
                    <a:gd name="f209" fmla="*/ f149 1 228314"/>
                    <a:gd name="f210" fmla="*/ f150 1 66865"/>
                    <a:gd name="f211" fmla="*/ f151 1 228314"/>
                    <a:gd name="f212" fmla="*/ f152 1 66865"/>
                    <a:gd name="f213" fmla="*/ f153 1 228314"/>
                    <a:gd name="f214" fmla="*/ f154 1 66865"/>
                    <a:gd name="f215" fmla="*/ f155 1 228314"/>
                    <a:gd name="f216" fmla="*/ f156 1 66865"/>
                    <a:gd name="f217" fmla="*/ f157 1 228314"/>
                    <a:gd name="f218" fmla="*/ f158 1 66865"/>
                    <a:gd name="f219" fmla="*/ f159 1 228314"/>
                    <a:gd name="f220" fmla="*/ f160 1 66865"/>
                    <a:gd name="f221" fmla="*/ f161 1 228314"/>
                    <a:gd name="f222" fmla="*/ f162 1 66865"/>
                    <a:gd name="f223" fmla="*/ f163 1 228314"/>
                    <a:gd name="f224" fmla="*/ f164 1 66865"/>
                    <a:gd name="f225" fmla="*/ f165 1 228314"/>
                    <a:gd name="f226" fmla="*/ f166 1 66865"/>
                    <a:gd name="f227" fmla="*/ f167 1 228314"/>
                    <a:gd name="f228" fmla="*/ f168 1 66865"/>
                    <a:gd name="f229" fmla="*/ f169 1 228314"/>
                    <a:gd name="f230" fmla="*/ f170 1 66865"/>
                    <a:gd name="f231" fmla="*/ f171 1 228314"/>
                    <a:gd name="f232" fmla="*/ f172 1 66865"/>
                    <a:gd name="f233" fmla="*/ f173 1 228314"/>
                    <a:gd name="f234" fmla="*/ f174 1 66865"/>
                    <a:gd name="f235" fmla="*/ f175 1 228314"/>
                    <a:gd name="f236" fmla="*/ f176 1 66865"/>
                    <a:gd name="f237" fmla="*/ f177 1 228314"/>
                    <a:gd name="f238" fmla="*/ f178 1 66865"/>
                    <a:gd name="f239" fmla="*/ f179 1 228314"/>
                    <a:gd name="f240" fmla="*/ f180 1 66865"/>
                    <a:gd name="f241" fmla="*/ f181 1 228314"/>
                    <a:gd name="f242" fmla="*/ f182 1 66865"/>
                    <a:gd name="f243" fmla="*/ f183 1 228314"/>
                    <a:gd name="f244" fmla="*/ f184 1 66865"/>
                    <a:gd name="f245" fmla="*/ f185 1 228314"/>
                    <a:gd name="f246" fmla="*/ f186 1 66865"/>
                    <a:gd name="f247" fmla="*/ f187 1 228314"/>
                    <a:gd name="f248" fmla="*/ f188 1 66865"/>
                    <a:gd name="f249" fmla="*/ f189 1 228314"/>
                    <a:gd name="f250" fmla="*/ f190 1 66865"/>
                    <a:gd name="f251" fmla="*/ f191 1 228314"/>
                    <a:gd name="f252" fmla="*/ f192 1 66865"/>
                    <a:gd name="f253" fmla="*/ f193 1 228314"/>
                    <a:gd name="f254" fmla="*/ f126 1 f133"/>
                    <a:gd name="f255" fmla="*/ f127 1 f133"/>
                    <a:gd name="f256" fmla="*/ f126 1 f134"/>
                    <a:gd name="f257" fmla="*/ f128 1 f134"/>
                    <a:gd name="f258" fmla="*/ f195 1 f133"/>
                    <a:gd name="f259" fmla="*/ f196 1 f134"/>
                    <a:gd name="f260" fmla="*/ f197 1 f133"/>
                    <a:gd name="f261" fmla="*/ f198 1 f134"/>
                    <a:gd name="f262" fmla="*/ f199 1 f133"/>
                    <a:gd name="f263" fmla="*/ f200 1 f134"/>
                    <a:gd name="f264" fmla="*/ f201 1 f133"/>
                    <a:gd name="f265" fmla="*/ f202 1 f134"/>
                    <a:gd name="f266" fmla="*/ f203 1 f133"/>
                    <a:gd name="f267" fmla="*/ f204 1 f134"/>
                    <a:gd name="f268" fmla="*/ f205 1 f133"/>
                    <a:gd name="f269" fmla="*/ f206 1 f134"/>
                    <a:gd name="f270" fmla="*/ f207 1 f133"/>
                    <a:gd name="f271" fmla="*/ f208 1 f134"/>
                    <a:gd name="f272" fmla="*/ f209 1 f133"/>
                    <a:gd name="f273" fmla="*/ f210 1 f134"/>
                    <a:gd name="f274" fmla="*/ f211 1 f133"/>
                    <a:gd name="f275" fmla="*/ f212 1 f134"/>
                    <a:gd name="f276" fmla="*/ f213 1 f133"/>
                    <a:gd name="f277" fmla="*/ f214 1 f134"/>
                    <a:gd name="f278" fmla="*/ f215 1 f133"/>
                    <a:gd name="f279" fmla="*/ f216 1 f134"/>
                    <a:gd name="f280" fmla="*/ f217 1 f133"/>
                    <a:gd name="f281" fmla="*/ f218 1 f134"/>
                    <a:gd name="f282" fmla="*/ f219 1 f133"/>
                    <a:gd name="f283" fmla="*/ f220 1 f134"/>
                    <a:gd name="f284" fmla="*/ f221 1 f133"/>
                    <a:gd name="f285" fmla="*/ f222 1 f134"/>
                    <a:gd name="f286" fmla="*/ f223 1 f133"/>
                    <a:gd name="f287" fmla="*/ f224 1 f134"/>
                    <a:gd name="f288" fmla="*/ f225 1 f133"/>
                    <a:gd name="f289" fmla="*/ f226 1 f134"/>
                    <a:gd name="f290" fmla="*/ f227 1 f133"/>
                    <a:gd name="f291" fmla="*/ f228 1 f134"/>
                    <a:gd name="f292" fmla="*/ f229 1 f133"/>
                    <a:gd name="f293" fmla="*/ f230 1 f134"/>
                    <a:gd name="f294" fmla="*/ f231 1 f133"/>
                    <a:gd name="f295" fmla="*/ f232 1 f134"/>
                    <a:gd name="f296" fmla="*/ f233 1 f133"/>
                    <a:gd name="f297" fmla="*/ f234 1 f134"/>
                    <a:gd name="f298" fmla="*/ f235 1 f133"/>
                    <a:gd name="f299" fmla="*/ f236 1 f134"/>
                    <a:gd name="f300" fmla="*/ f237 1 f133"/>
                    <a:gd name="f301" fmla="*/ f238 1 f134"/>
                    <a:gd name="f302" fmla="*/ f239 1 f133"/>
                    <a:gd name="f303" fmla="*/ f240 1 f134"/>
                    <a:gd name="f304" fmla="*/ f241 1 f133"/>
                    <a:gd name="f305" fmla="*/ f242 1 f134"/>
                    <a:gd name="f306" fmla="*/ f243 1 f133"/>
                    <a:gd name="f307" fmla="*/ f244 1 f134"/>
                    <a:gd name="f308" fmla="*/ f245 1 f133"/>
                    <a:gd name="f309" fmla="*/ f246 1 f134"/>
                    <a:gd name="f310" fmla="*/ f247 1 f133"/>
                    <a:gd name="f311" fmla="*/ f248 1 f134"/>
                    <a:gd name="f312" fmla="*/ f249 1 f133"/>
                    <a:gd name="f313" fmla="*/ f250 1 f134"/>
                    <a:gd name="f314" fmla="*/ f251 1 f133"/>
                    <a:gd name="f315" fmla="*/ f252 1 f134"/>
                    <a:gd name="f316" fmla="*/ f253 1 f133"/>
                    <a:gd name="f317" fmla="*/ f254 f124 1"/>
                    <a:gd name="f318" fmla="*/ f255 f124 1"/>
                    <a:gd name="f319" fmla="*/ f257 f125 1"/>
                    <a:gd name="f320" fmla="*/ f256 f125 1"/>
                    <a:gd name="f321" fmla="*/ f258 f124 1"/>
                    <a:gd name="f322" fmla="*/ f259 f125 1"/>
                    <a:gd name="f323" fmla="*/ f260 f124 1"/>
                    <a:gd name="f324" fmla="*/ f261 f125 1"/>
                    <a:gd name="f325" fmla="*/ f262 f124 1"/>
                    <a:gd name="f326" fmla="*/ f263 f125 1"/>
                    <a:gd name="f327" fmla="*/ f264 f124 1"/>
                    <a:gd name="f328" fmla="*/ f265 f125 1"/>
                    <a:gd name="f329" fmla="*/ f266 f124 1"/>
                    <a:gd name="f330" fmla="*/ f267 f125 1"/>
                    <a:gd name="f331" fmla="*/ f268 f124 1"/>
                    <a:gd name="f332" fmla="*/ f269 f125 1"/>
                    <a:gd name="f333" fmla="*/ f270 f124 1"/>
                    <a:gd name="f334" fmla="*/ f271 f125 1"/>
                    <a:gd name="f335" fmla="*/ f272 f124 1"/>
                    <a:gd name="f336" fmla="*/ f273 f125 1"/>
                    <a:gd name="f337" fmla="*/ f274 f124 1"/>
                    <a:gd name="f338" fmla="*/ f275 f125 1"/>
                    <a:gd name="f339" fmla="*/ f276 f124 1"/>
                    <a:gd name="f340" fmla="*/ f277 f125 1"/>
                    <a:gd name="f341" fmla="*/ f278 f124 1"/>
                    <a:gd name="f342" fmla="*/ f279 f125 1"/>
                    <a:gd name="f343" fmla="*/ f280 f124 1"/>
                    <a:gd name="f344" fmla="*/ f281 f125 1"/>
                    <a:gd name="f345" fmla="*/ f282 f124 1"/>
                    <a:gd name="f346" fmla="*/ f283 f125 1"/>
                    <a:gd name="f347" fmla="*/ f284 f124 1"/>
                    <a:gd name="f348" fmla="*/ f285 f125 1"/>
                    <a:gd name="f349" fmla="*/ f286 f124 1"/>
                    <a:gd name="f350" fmla="*/ f287 f125 1"/>
                    <a:gd name="f351" fmla="*/ f288 f124 1"/>
                    <a:gd name="f352" fmla="*/ f289 f125 1"/>
                    <a:gd name="f353" fmla="*/ f290 f124 1"/>
                    <a:gd name="f354" fmla="*/ f291 f125 1"/>
                    <a:gd name="f355" fmla="*/ f292 f124 1"/>
                    <a:gd name="f356" fmla="*/ f293 f125 1"/>
                    <a:gd name="f357" fmla="*/ f294 f124 1"/>
                    <a:gd name="f358" fmla="*/ f295 f125 1"/>
                    <a:gd name="f359" fmla="*/ f296 f124 1"/>
                    <a:gd name="f360" fmla="*/ f297 f125 1"/>
                    <a:gd name="f361" fmla="*/ f298 f124 1"/>
                    <a:gd name="f362" fmla="*/ f299 f125 1"/>
                    <a:gd name="f363" fmla="*/ f300 f124 1"/>
                    <a:gd name="f364" fmla="*/ f301 f125 1"/>
                    <a:gd name="f365" fmla="*/ f302 f124 1"/>
                    <a:gd name="f366" fmla="*/ f303 f125 1"/>
                    <a:gd name="f367" fmla="*/ f304 f124 1"/>
                    <a:gd name="f368" fmla="*/ f305 f125 1"/>
                    <a:gd name="f369" fmla="*/ f306 f124 1"/>
                    <a:gd name="f370" fmla="*/ f307 f125 1"/>
                    <a:gd name="f371" fmla="*/ f308 f124 1"/>
                    <a:gd name="f372" fmla="*/ f309 f125 1"/>
                    <a:gd name="f373" fmla="*/ f310 f124 1"/>
                    <a:gd name="f374" fmla="*/ f311 f125 1"/>
                    <a:gd name="f375" fmla="*/ f312 f124 1"/>
                    <a:gd name="f376" fmla="*/ f313 f125 1"/>
                    <a:gd name="f377" fmla="*/ f314 f124 1"/>
                    <a:gd name="f378" fmla="*/ f315 f125 1"/>
                    <a:gd name="f379" fmla="*/ f316 f1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94">
                      <a:pos x="f321" y="f322"/>
                    </a:cxn>
                    <a:cxn ang="f194">
                      <a:pos x="f323" y="f324"/>
                    </a:cxn>
                    <a:cxn ang="f194">
                      <a:pos x="f325" y="f326"/>
                    </a:cxn>
                    <a:cxn ang="f194">
                      <a:pos x="f327" y="f328"/>
                    </a:cxn>
                    <a:cxn ang="f194">
                      <a:pos x="f329" y="f330"/>
                    </a:cxn>
                    <a:cxn ang="f194">
                      <a:pos x="f331" y="f332"/>
                    </a:cxn>
                    <a:cxn ang="f194">
                      <a:pos x="f333" y="f334"/>
                    </a:cxn>
                    <a:cxn ang="f194">
                      <a:pos x="f335" y="f336"/>
                    </a:cxn>
                    <a:cxn ang="f194">
                      <a:pos x="f337" y="f338"/>
                    </a:cxn>
                    <a:cxn ang="f194">
                      <a:pos x="f339" y="f340"/>
                    </a:cxn>
                    <a:cxn ang="f194">
                      <a:pos x="f341" y="f342"/>
                    </a:cxn>
                    <a:cxn ang="f194">
                      <a:pos x="f343" y="f344"/>
                    </a:cxn>
                    <a:cxn ang="f194">
                      <a:pos x="f345" y="f346"/>
                    </a:cxn>
                    <a:cxn ang="f194">
                      <a:pos x="f347" y="f348"/>
                    </a:cxn>
                    <a:cxn ang="f194">
                      <a:pos x="f349" y="f350"/>
                    </a:cxn>
                    <a:cxn ang="f194">
                      <a:pos x="f351" y="f352"/>
                    </a:cxn>
                    <a:cxn ang="f194">
                      <a:pos x="f353" y="f354"/>
                    </a:cxn>
                    <a:cxn ang="f194">
                      <a:pos x="f355" y="f356"/>
                    </a:cxn>
                    <a:cxn ang="f194">
                      <a:pos x="f357" y="f358"/>
                    </a:cxn>
                    <a:cxn ang="f194">
                      <a:pos x="f359" y="f360"/>
                    </a:cxn>
                    <a:cxn ang="f194">
                      <a:pos x="f361" y="f362"/>
                    </a:cxn>
                    <a:cxn ang="f194">
                      <a:pos x="f363" y="f364"/>
                    </a:cxn>
                    <a:cxn ang="f194">
                      <a:pos x="f365" y="f366"/>
                    </a:cxn>
                    <a:cxn ang="f194">
                      <a:pos x="f367" y="f368"/>
                    </a:cxn>
                    <a:cxn ang="f194">
                      <a:pos x="f369" y="f370"/>
                    </a:cxn>
                    <a:cxn ang="f194">
                      <a:pos x="f371" y="f372"/>
                    </a:cxn>
                    <a:cxn ang="f194">
                      <a:pos x="f373" y="f374"/>
                    </a:cxn>
                    <a:cxn ang="f194">
                      <a:pos x="f375" y="f376"/>
                    </a:cxn>
                    <a:cxn ang="f194">
                      <a:pos x="f377" y="f378"/>
                    </a:cxn>
                    <a:cxn ang="f194">
                      <a:pos x="f379" y="f322"/>
                    </a:cxn>
                  </a:cxnLst>
                  <a:rect l="f317" t="f320" r="f318" b="f319"/>
                  <a:pathLst>
                    <a:path w="228314" h="66865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5"/>
                      </a:cubicBezTo>
                      <a:cubicBezTo>
                        <a:pt x="f17" y="f15"/>
                        <a:pt x="f18" y="f19"/>
                        <a:pt x="f20" y="f21"/>
                      </a:cubicBezTo>
                      <a:lnTo>
                        <a:pt x="f22" y="f23"/>
                      </a:lnTo>
                      <a:lnTo>
                        <a:pt x="f24" y="f25"/>
                      </a:lnTo>
                      <a:cubicBezTo>
                        <a:pt x="f26" y="f27"/>
                        <a:pt x="f28" y="f29"/>
                        <a:pt x="f30" y="f31"/>
                      </a:cubicBezTo>
                      <a:lnTo>
                        <a:pt x="f32" y="f33"/>
                      </a:lnTo>
                      <a:cubicBezTo>
                        <a:pt x="f34" y="f35"/>
                        <a:pt x="f36" y="f37"/>
                        <a:pt x="f38" y="f39"/>
                      </a:cubicBezTo>
                      <a:lnTo>
                        <a:pt x="f40" y="f41"/>
                      </a:lnTo>
                      <a:cubicBezTo>
                        <a:pt x="f42" y="f43"/>
                        <a:pt x="f44" y="f45"/>
                        <a:pt x="f46" y="f47"/>
                      </a:cubicBezTo>
                      <a:cubicBezTo>
                        <a:pt x="f48" y="f49"/>
                        <a:pt x="f50" y="f51"/>
                        <a:pt x="f52" y="f53"/>
                      </a:cubicBezTo>
                      <a:lnTo>
                        <a:pt x="f54" y="f55"/>
                      </a:lnTo>
                      <a:lnTo>
                        <a:pt x="f56" y="f57"/>
                      </a:lnTo>
                      <a:cubicBezTo>
                        <a:pt x="f58" y="f59"/>
                        <a:pt x="f60" y="f61"/>
                        <a:pt x="f62" y="f63"/>
                      </a:cubicBezTo>
                      <a:lnTo>
                        <a:pt x="f64" y="f65"/>
                      </a:lnTo>
                      <a:cubicBezTo>
                        <a:pt x="f66" y="f67"/>
                        <a:pt x="f68" y="f69"/>
                        <a:pt x="f70" y="f71"/>
                      </a:cubicBezTo>
                      <a:cubicBezTo>
                        <a:pt x="f72" y="f73"/>
                        <a:pt x="f74" y="f75"/>
                        <a:pt x="f76" y="f77"/>
                      </a:cubicBezTo>
                      <a:lnTo>
                        <a:pt x="f78" y="f79"/>
                      </a:lnTo>
                      <a:cubicBezTo>
                        <a:pt x="f80" y="f81"/>
                        <a:pt x="f82" y="f83"/>
                        <a:pt x="f84" y="f85"/>
                      </a:cubicBezTo>
                      <a:lnTo>
                        <a:pt x="f6" y="f86"/>
                      </a:lnTo>
                      <a:cubicBezTo>
                        <a:pt x="f6" y="f86"/>
                        <a:pt x="f87" y="f88"/>
                        <a:pt x="f89" y="f90"/>
                      </a:cubicBezTo>
                      <a:cubicBezTo>
                        <a:pt x="f91" y="f92"/>
                        <a:pt x="f93" y="f94"/>
                        <a:pt x="f95" y="f96"/>
                      </a:cubicBezTo>
                      <a:cubicBezTo>
                        <a:pt x="f97" y="f96"/>
                        <a:pt x="f98" y="f5"/>
                        <a:pt x="f99" y="f5"/>
                      </a:cubicBezTo>
                      <a:cubicBezTo>
                        <a:pt x="f100" y="f5"/>
                        <a:pt x="f101" y="f102"/>
                        <a:pt x="f103" y="f104"/>
                      </a:cubicBezTo>
                      <a:cubicBezTo>
                        <a:pt x="f105" y="f106"/>
                        <a:pt x="f35" y="f107"/>
                        <a:pt x="f108" y="f109"/>
                      </a:cubicBezTo>
                      <a:cubicBezTo>
                        <a:pt x="f110" y="f111"/>
                        <a:pt x="f112" y="f71"/>
                        <a:pt x="f113" y="f67"/>
                      </a:cubicBezTo>
                      <a:cubicBezTo>
                        <a:pt x="f114" y="f115"/>
                        <a:pt x="f5" y="f116"/>
                        <a:pt x="f5" y="f116"/>
                      </a:cubicBezTo>
                      <a:lnTo>
                        <a:pt x="f117" y="f118"/>
                      </a:lnTo>
                      <a:cubicBezTo>
                        <a:pt x="f113" y="f119"/>
                        <a:pt x="f120" y="f121"/>
                        <a:pt x="f122" y="f9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3" name="Forma libre: forma 48">
                  <a:extLst>
                    <a:ext uri="{FF2B5EF4-FFF2-40B4-BE49-F238E27FC236}">
                      <a16:creationId xmlns:a16="http://schemas.microsoft.com/office/drawing/2014/main" id="{7EE066C6-00DD-93E6-31D3-99B2046D5494}"/>
                    </a:ext>
                  </a:extLst>
                </p:cNvPr>
                <p:cNvSpPr/>
                <p:nvPr/>
              </p:nvSpPr>
              <p:spPr>
                <a:xfrm>
                  <a:off x="3247994" y="2057573"/>
                  <a:ext cx="242508" cy="636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42506"/>
                    <a:gd name="f7" fmla="val 63612"/>
                    <a:gd name="f8" fmla="val 16764"/>
                    <a:gd name="f9" fmla="val 52182"/>
                    <a:gd name="f10" fmla="val 68294"/>
                    <a:gd name="f11" fmla="val 62374"/>
                    <a:gd name="f12" fmla="val 72580"/>
                    <a:gd name="f13" fmla="val 63231"/>
                    <a:gd name="f14" fmla="val 77914"/>
                    <a:gd name="f15" fmla="val 83725"/>
                    <a:gd name="f16" fmla="val 91630"/>
                    <a:gd name="f17" fmla="val 99346"/>
                    <a:gd name="f18" fmla="val 62755"/>
                    <a:gd name="f19" fmla="val 104965"/>
                    <a:gd name="f20" fmla="val 61422"/>
                    <a:gd name="f21" fmla="val 168116"/>
                    <a:gd name="f22" fmla="val 45515"/>
                    <a:gd name="f23" fmla="val 176593"/>
                    <a:gd name="f24" fmla="val 43419"/>
                    <a:gd name="f25" fmla="val 192214"/>
                    <a:gd name="f26" fmla="val 43229"/>
                    <a:gd name="f27" fmla="val 200692"/>
                    <a:gd name="f28" fmla="val 45134"/>
                    <a:gd name="f29" fmla="val 224123"/>
                    <a:gd name="f30" fmla="val 50563"/>
                    <a:gd name="f31" fmla="val 226123"/>
                    <a:gd name="f32" fmla="val 51039"/>
                    <a:gd name="f33" fmla="val 227933"/>
                    <a:gd name="f34" fmla="val 51230"/>
                    <a:gd name="f35" fmla="val 229552"/>
                    <a:gd name="f36" fmla="val 233077"/>
                    <a:gd name="f37" fmla="val 235267"/>
                    <a:gd name="f38" fmla="val 50087"/>
                    <a:gd name="f39" fmla="val 236506"/>
                    <a:gd name="f40" fmla="val 48849"/>
                    <a:gd name="f41" fmla="val 50277"/>
                    <a:gd name="f42" fmla="val 238601"/>
                    <a:gd name="f43" fmla="val 45705"/>
                    <a:gd name="f44" fmla="val 239363"/>
                    <a:gd name="f45" fmla="val 43134"/>
                    <a:gd name="f46" fmla="val 238887"/>
                    <a:gd name="f47" fmla="val 39228"/>
                    <a:gd name="f48" fmla="val 234315"/>
                    <a:gd name="f49" fmla="val 33799"/>
                    <a:gd name="f50" fmla="val 215741"/>
                    <a:gd name="f51" fmla="val 11892"/>
                    <a:gd name="f52" fmla="val 212407"/>
                    <a:gd name="f53" fmla="val 7986"/>
                    <a:gd name="f54" fmla="val 207550"/>
                    <a:gd name="f55" fmla="val 4843"/>
                    <a:gd name="f56" fmla="val 202120"/>
                    <a:gd name="f57" fmla="val 2748"/>
                    <a:gd name="f58" fmla="val 200787"/>
                    <a:gd name="f59" fmla="val 1128"/>
                    <a:gd name="f60" fmla="val 198787"/>
                    <a:gd name="f61" fmla="val 1605"/>
                    <a:gd name="f62" fmla="val 193262"/>
                    <a:gd name="f63" fmla="val -15"/>
                    <a:gd name="f64" fmla="val 187452"/>
                    <a:gd name="f65" fmla="val -491"/>
                    <a:gd name="f66" fmla="val 182404"/>
                    <a:gd name="f67" fmla="val 557"/>
                    <a:gd name="f68" fmla="val 16478"/>
                    <a:gd name="f69" fmla="val 36276"/>
                    <a:gd name="f70" fmla="val 13811"/>
                    <a:gd name="f71" fmla="val 36847"/>
                    <a:gd name="f72" fmla="val 7048"/>
                    <a:gd name="f73" fmla="val 38371"/>
                    <a:gd name="f74" fmla="val 6001"/>
                    <a:gd name="f75" fmla="val 44467"/>
                    <a:gd name="f76" fmla="val 7144"/>
                    <a:gd name="f77" fmla="val 50373"/>
                    <a:gd name="f78" fmla="val 13906"/>
                    <a:gd name="f79" fmla="val 51801"/>
                    <a:gd name="f80" fmla="val 16573"/>
                    <a:gd name="f81" fmla="val 52373"/>
                    <a:gd name="f82" fmla="+- 0 0 -90"/>
                    <a:gd name="f83" fmla="*/ f3 1 242506"/>
                    <a:gd name="f84" fmla="*/ f4 1 63612"/>
                    <a:gd name="f85" fmla="val f5"/>
                    <a:gd name="f86" fmla="val f6"/>
                    <a:gd name="f87" fmla="val f7"/>
                    <a:gd name="f88" fmla="*/ f82 f0 1"/>
                    <a:gd name="f89" fmla="+- f87 0 f85"/>
                    <a:gd name="f90" fmla="+- f86 0 f85"/>
                    <a:gd name="f91" fmla="*/ f88 1 f2"/>
                    <a:gd name="f92" fmla="*/ f90 1 242506"/>
                    <a:gd name="f93" fmla="*/ f89 1 63612"/>
                    <a:gd name="f94" fmla="*/ 16764 f90 1"/>
                    <a:gd name="f95" fmla="*/ 52182 f89 1"/>
                    <a:gd name="f96" fmla="*/ 68294 f90 1"/>
                    <a:gd name="f97" fmla="*/ 62374 f89 1"/>
                    <a:gd name="f98" fmla="*/ 83725 f90 1"/>
                    <a:gd name="f99" fmla="*/ 63612 f89 1"/>
                    <a:gd name="f100" fmla="*/ 104965 f90 1"/>
                    <a:gd name="f101" fmla="*/ 61422 f89 1"/>
                    <a:gd name="f102" fmla="*/ 168116 f90 1"/>
                    <a:gd name="f103" fmla="*/ 45515 f89 1"/>
                    <a:gd name="f104" fmla="*/ 200692 f90 1"/>
                    <a:gd name="f105" fmla="*/ 45134 f89 1"/>
                    <a:gd name="f106" fmla="*/ 224123 f90 1"/>
                    <a:gd name="f107" fmla="*/ 50563 f89 1"/>
                    <a:gd name="f108" fmla="*/ 229552 f90 1"/>
                    <a:gd name="f109" fmla="*/ 51230 f89 1"/>
                    <a:gd name="f110" fmla="*/ 236506 f90 1"/>
                    <a:gd name="f111" fmla="*/ 48849 f89 1"/>
                    <a:gd name="f112" fmla="*/ 242506 f90 1"/>
                    <a:gd name="f113" fmla="*/ 50277 f89 1"/>
                    <a:gd name="f114" fmla="*/ 238601 f90 1"/>
                    <a:gd name="f115" fmla="*/ 45705 f89 1"/>
                    <a:gd name="f116" fmla="*/ 234315 f90 1"/>
                    <a:gd name="f117" fmla="*/ 33799 f89 1"/>
                    <a:gd name="f118" fmla="*/ 215741 f90 1"/>
                    <a:gd name="f119" fmla="*/ 11892 f89 1"/>
                    <a:gd name="f120" fmla="*/ 202120 f90 1"/>
                    <a:gd name="f121" fmla="*/ 2748 f89 1"/>
                    <a:gd name="f122" fmla="*/ 200787 f90 1"/>
                    <a:gd name="f123" fmla="*/ 1128 f89 1"/>
                    <a:gd name="f124" fmla="*/ 198787 f90 1"/>
                    <a:gd name="f125" fmla="*/ 1605 f89 1"/>
                    <a:gd name="f126" fmla="*/ 182404 f90 1"/>
                    <a:gd name="f127" fmla="*/ 557 f89 1"/>
                    <a:gd name="f128" fmla="*/ 16478 f90 1"/>
                    <a:gd name="f129" fmla="*/ 36276 f89 1"/>
                    <a:gd name="f130" fmla="*/ 6001 f90 1"/>
                    <a:gd name="f131" fmla="*/ 43134 f89 1"/>
                    <a:gd name="f132" fmla="*/ 0 f90 1"/>
                    <a:gd name="f133" fmla="*/ 44467 f89 1"/>
                    <a:gd name="f134" fmla="*/ 16573 f90 1"/>
                    <a:gd name="f135" fmla="*/ 52373 f89 1"/>
                    <a:gd name="f136" fmla="+- f91 0 f1"/>
                    <a:gd name="f137" fmla="*/ f94 1 242506"/>
                    <a:gd name="f138" fmla="*/ f95 1 63612"/>
                    <a:gd name="f139" fmla="*/ f96 1 242506"/>
                    <a:gd name="f140" fmla="*/ f97 1 63612"/>
                    <a:gd name="f141" fmla="*/ f98 1 242506"/>
                    <a:gd name="f142" fmla="*/ f99 1 63612"/>
                    <a:gd name="f143" fmla="*/ f100 1 242506"/>
                    <a:gd name="f144" fmla="*/ f101 1 63612"/>
                    <a:gd name="f145" fmla="*/ f102 1 242506"/>
                    <a:gd name="f146" fmla="*/ f103 1 63612"/>
                    <a:gd name="f147" fmla="*/ f104 1 242506"/>
                    <a:gd name="f148" fmla="*/ f105 1 63612"/>
                    <a:gd name="f149" fmla="*/ f106 1 242506"/>
                    <a:gd name="f150" fmla="*/ f107 1 63612"/>
                    <a:gd name="f151" fmla="*/ f108 1 242506"/>
                    <a:gd name="f152" fmla="*/ f109 1 63612"/>
                    <a:gd name="f153" fmla="*/ f110 1 242506"/>
                    <a:gd name="f154" fmla="*/ f111 1 63612"/>
                    <a:gd name="f155" fmla="*/ f112 1 242506"/>
                    <a:gd name="f156" fmla="*/ f113 1 63612"/>
                    <a:gd name="f157" fmla="*/ f114 1 242506"/>
                    <a:gd name="f158" fmla="*/ f115 1 63612"/>
                    <a:gd name="f159" fmla="*/ f116 1 242506"/>
                    <a:gd name="f160" fmla="*/ f117 1 63612"/>
                    <a:gd name="f161" fmla="*/ f118 1 242506"/>
                    <a:gd name="f162" fmla="*/ f119 1 63612"/>
                    <a:gd name="f163" fmla="*/ f120 1 242506"/>
                    <a:gd name="f164" fmla="*/ f121 1 63612"/>
                    <a:gd name="f165" fmla="*/ f122 1 242506"/>
                    <a:gd name="f166" fmla="*/ f123 1 63612"/>
                    <a:gd name="f167" fmla="*/ f124 1 242506"/>
                    <a:gd name="f168" fmla="*/ f125 1 63612"/>
                    <a:gd name="f169" fmla="*/ f126 1 242506"/>
                    <a:gd name="f170" fmla="*/ f127 1 63612"/>
                    <a:gd name="f171" fmla="*/ f128 1 242506"/>
                    <a:gd name="f172" fmla="*/ f129 1 63612"/>
                    <a:gd name="f173" fmla="*/ f130 1 242506"/>
                    <a:gd name="f174" fmla="*/ f131 1 63612"/>
                    <a:gd name="f175" fmla="*/ f132 1 242506"/>
                    <a:gd name="f176" fmla="*/ f133 1 63612"/>
                    <a:gd name="f177" fmla="*/ f134 1 242506"/>
                    <a:gd name="f178" fmla="*/ f135 1 63612"/>
                    <a:gd name="f179" fmla="*/ f85 1 f92"/>
                    <a:gd name="f180" fmla="*/ f86 1 f92"/>
                    <a:gd name="f181" fmla="*/ f85 1 f93"/>
                    <a:gd name="f182" fmla="*/ f87 1 f93"/>
                    <a:gd name="f183" fmla="*/ f137 1 f92"/>
                    <a:gd name="f184" fmla="*/ f138 1 f93"/>
                    <a:gd name="f185" fmla="*/ f139 1 f92"/>
                    <a:gd name="f186" fmla="*/ f140 1 f93"/>
                    <a:gd name="f187" fmla="*/ f141 1 f92"/>
                    <a:gd name="f188" fmla="*/ f142 1 f93"/>
                    <a:gd name="f189" fmla="*/ f143 1 f92"/>
                    <a:gd name="f190" fmla="*/ f144 1 f93"/>
                    <a:gd name="f191" fmla="*/ f145 1 f92"/>
                    <a:gd name="f192" fmla="*/ f146 1 f93"/>
                    <a:gd name="f193" fmla="*/ f147 1 f92"/>
                    <a:gd name="f194" fmla="*/ f148 1 f93"/>
                    <a:gd name="f195" fmla="*/ f149 1 f92"/>
                    <a:gd name="f196" fmla="*/ f150 1 f93"/>
                    <a:gd name="f197" fmla="*/ f151 1 f92"/>
                    <a:gd name="f198" fmla="*/ f152 1 f93"/>
                    <a:gd name="f199" fmla="*/ f153 1 f92"/>
                    <a:gd name="f200" fmla="*/ f154 1 f93"/>
                    <a:gd name="f201" fmla="*/ f155 1 f92"/>
                    <a:gd name="f202" fmla="*/ f156 1 f93"/>
                    <a:gd name="f203" fmla="*/ f157 1 f92"/>
                    <a:gd name="f204" fmla="*/ f158 1 f93"/>
                    <a:gd name="f205" fmla="*/ f159 1 f92"/>
                    <a:gd name="f206" fmla="*/ f160 1 f93"/>
                    <a:gd name="f207" fmla="*/ f161 1 f92"/>
                    <a:gd name="f208" fmla="*/ f162 1 f93"/>
                    <a:gd name="f209" fmla="*/ f163 1 f92"/>
                    <a:gd name="f210" fmla="*/ f164 1 f93"/>
                    <a:gd name="f211" fmla="*/ f165 1 f92"/>
                    <a:gd name="f212" fmla="*/ f166 1 f93"/>
                    <a:gd name="f213" fmla="*/ f167 1 f92"/>
                    <a:gd name="f214" fmla="*/ f168 1 f93"/>
                    <a:gd name="f215" fmla="*/ f169 1 f92"/>
                    <a:gd name="f216" fmla="*/ f170 1 f93"/>
                    <a:gd name="f217" fmla="*/ f171 1 f92"/>
                    <a:gd name="f218" fmla="*/ f172 1 f93"/>
                    <a:gd name="f219" fmla="*/ f173 1 f92"/>
                    <a:gd name="f220" fmla="*/ f174 1 f93"/>
                    <a:gd name="f221" fmla="*/ f175 1 f92"/>
                    <a:gd name="f222" fmla="*/ f176 1 f93"/>
                    <a:gd name="f223" fmla="*/ f177 1 f92"/>
                    <a:gd name="f224" fmla="*/ f178 1 f93"/>
                    <a:gd name="f225" fmla="*/ f179 f83 1"/>
                    <a:gd name="f226" fmla="*/ f180 f83 1"/>
                    <a:gd name="f227" fmla="*/ f182 f84 1"/>
                    <a:gd name="f228" fmla="*/ f181 f84 1"/>
                    <a:gd name="f229" fmla="*/ f183 f83 1"/>
                    <a:gd name="f230" fmla="*/ f184 f84 1"/>
                    <a:gd name="f231" fmla="*/ f185 f83 1"/>
                    <a:gd name="f232" fmla="*/ f186 f84 1"/>
                    <a:gd name="f233" fmla="*/ f187 f83 1"/>
                    <a:gd name="f234" fmla="*/ f188 f84 1"/>
                    <a:gd name="f235" fmla="*/ f189 f83 1"/>
                    <a:gd name="f236" fmla="*/ f190 f84 1"/>
                    <a:gd name="f237" fmla="*/ f191 f83 1"/>
                    <a:gd name="f238" fmla="*/ f192 f84 1"/>
                    <a:gd name="f239" fmla="*/ f193 f83 1"/>
                    <a:gd name="f240" fmla="*/ f194 f84 1"/>
                    <a:gd name="f241" fmla="*/ f195 f83 1"/>
                    <a:gd name="f242" fmla="*/ f196 f84 1"/>
                    <a:gd name="f243" fmla="*/ f197 f83 1"/>
                    <a:gd name="f244" fmla="*/ f198 f84 1"/>
                    <a:gd name="f245" fmla="*/ f199 f83 1"/>
                    <a:gd name="f246" fmla="*/ f200 f84 1"/>
                    <a:gd name="f247" fmla="*/ f201 f83 1"/>
                    <a:gd name="f248" fmla="*/ f202 f84 1"/>
                    <a:gd name="f249" fmla="*/ f203 f83 1"/>
                    <a:gd name="f250" fmla="*/ f204 f84 1"/>
                    <a:gd name="f251" fmla="*/ f205 f83 1"/>
                    <a:gd name="f252" fmla="*/ f206 f84 1"/>
                    <a:gd name="f253" fmla="*/ f207 f83 1"/>
                    <a:gd name="f254" fmla="*/ f208 f84 1"/>
                    <a:gd name="f255" fmla="*/ f209 f83 1"/>
                    <a:gd name="f256" fmla="*/ f210 f84 1"/>
                    <a:gd name="f257" fmla="*/ f211 f83 1"/>
                    <a:gd name="f258" fmla="*/ f212 f84 1"/>
                    <a:gd name="f259" fmla="*/ f213 f83 1"/>
                    <a:gd name="f260" fmla="*/ f214 f84 1"/>
                    <a:gd name="f261" fmla="*/ f215 f83 1"/>
                    <a:gd name="f262" fmla="*/ f216 f84 1"/>
                    <a:gd name="f263" fmla="*/ f217 f83 1"/>
                    <a:gd name="f264" fmla="*/ f218 f84 1"/>
                    <a:gd name="f265" fmla="*/ f219 f83 1"/>
                    <a:gd name="f266" fmla="*/ f220 f84 1"/>
                    <a:gd name="f267" fmla="*/ f221 f83 1"/>
                    <a:gd name="f268" fmla="*/ f222 f84 1"/>
                    <a:gd name="f269" fmla="*/ f223 f83 1"/>
                    <a:gd name="f270" fmla="*/ f224 f8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36">
                      <a:pos x="f229" y="f230"/>
                    </a:cxn>
                    <a:cxn ang="f136">
                      <a:pos x="f231" y="f232"/>
                    </a:cxn>
                    <a:cxn ang="f136">
                      <a:pos x="f233" y="f234"/>
                    </a:cxn>
                    <a:cxn ang="f136">
                      <a:pos x="f235" y="f236"/>
                    </a:cxn>
                    <a:cxn ang="f136">
                      <a:pos x="f237" y="f238"/>
                    </a:cxn>
                    <a:cxn ang="f136">
                      <a:pos x="f239" y="f240"/>
                    </a:cxn>
                    <a:cxn ang="f136">
                      <a:pos x="f241" y="f242"/>
                    </a:cxn>
                    <a:cxn ang="f136">
                      <a:pos x="f243" y="f244"/>
                    </a:cxn>
                    <a:cxn ang="f136">
                      <a:pos x="f245" y="f246"/>
                    </a:cxn>
                    <a:cxn ang="f136">
                      <a:pos x="f247" y="f248"/>
                    </a:cxn>
                    <a:cxn ang="f136">
                      <a:pos x="f249" y="f250"/>
                    </a:cxn>
                    <a:cxn ang="f136">
                      <a:pos x="f251" y="f252"/>
                    </a:cxn>
                    <a:cxn ang="f136">
                      <a:pos x="f253" y="f254"/>
                    </a:cxn>
                    <a:cxn ang="f136">
                      <a:pos x="f255" y="f256"/>
                    </a:cxn>
                    <a:cxn ang="f136">
                      <a:pos x="f257" y="f258"/>
                    </a:cxn>
                    <a:cxn ang="f136">
                      <a:pos x="f259" y="f260"/>
                    </a:cxn>
                    <a:cxn ang="f136">
                      <a:pos x="f261" y="f262"/>
                    </a:cxn>
                    <a:cxn ang="f136">
                      <a:pos x="f263" y="f264"/>
                    </a:cxn>
                    <a:cxn ang="f136">
                      <a:pos x="f265" y="f266"/>
                    </a:cxn>
                    <a:cxn ang="f136">
                      <a:pos x="f267" y="f268"/>
                    </a:cxn>
                    <a:cxn ang="f136">
                      <a:pos x="f265" y="f250"/>
                    </a:cxn>
                    <a:cxn ang="f136">
                      <a:pos x="f269" y="f270"/>
                    </a:cxn>
                  </a:cxnLst>
                  <a:rect l="f225" t="f228" r="f226" b="f227"/>
                  <a:pathLst>
                    <a:path w="242506" h="63612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7"/>
                        <a:pt x="f15" y="f7"/>
                      </a:cubicBezTo>
                      <a:cubicBezTo>
                        <a:pt x="f16" y="f7"/>
                        <a:pt x="f17" y="f18"/>
                        <a:pt x="f19" y="f20"/>
                      </a:cubicBezTo>
                      <a:lnTo>
                        <a:pt x="f21" y="f22"/>
                      </a:lnTo>
                      <a:cubicBezTo>
                        <a:pt x="f23" y="f24"/>
                        <a:pt x="f25" y="f26"/>
                        <a:pt x="f27" y="f28"/>
                      </a:cubicBezTo>
                      <a:lnTo>
                        <a:pt x="f29" y="f30"/>
                      </a:lnTo>
                      <a:cubicBezTo>
                        <a:pt x="f31" y="f32"/>
                        <a:pt x="f33" y="f34"/>
                        <a:pt x="f35" y="f34"/>
                      </a:cubicBezTo>
                      <a:cubicBezTo>
                        <a:pt x="f36" y="f34"/>
                        <a:pt x="f37" y="f38"/>
                        <a:pt x="f39" y="f40"/>
                      </a:cubicBezTo>
                      <a:lnTo>
                        <a:pt x="f6" y="f41"/>
                      </a:lnTo>
                      <a:lnTo>
                        <a:pt x="f42" y="f43"/>
                      </a:lnTo>
                      <a:cubicBezTo>
                        <a:pt x="f44" y="f45"/>
                        <a:pt x="f46" y="f47"/>
                        <a:pt x="f48" y="f49"/>
                      </a:cubicBezTo>
                      <a:lnTo>
                        <a:pt x="f50" y="f51"/>
                      </a:lnTo>
                      <a:cubicBezTo>
                        <a:pt x="f52" y="f53"/>
                        <a:pt x="f54" y="f55"/>
                        <a:pt x="f56" y="f57"/>
                      </a:cubicBezTo>
                      <a:lnTo>
                        <a:pt x="f58" y="f59"/>
                      </a:lnTo>
                      <a:lnTo>
                        <a:pt x="f60" y="f61"/>
                      </a:lnTo>
                      <a:cubicBezTo>
                        <a:pt x="f62" y="f63"/>
                        <a:pt x="f64" y="f65"/>
                        <a:pt x="f66" y="f67"/>
                      </a:cubicBezTo>
                      <a:lnTo>
                        <a:pt x="f68" y="f69"/>
                      </a:lnTo>
                      <a:cubicBezTo>
                        <a:pt x="f70" y="f71"/>
                        <a:pt x="f72" y="f73"/>
                        <a:pt x="f74" y="f45"/>
                      </a:cubicBezTo>
                      <a:lnTo>
                        <a:pt x="f5" y="f75"/>
                      </a:lnTo>
                      <a:lnTo>
                        <a:pt x="f74" y="f43"/>
                      </a:lnTo>
                      <a:cubicBezTo>
                        <a:pt x="f76" y="f77"/>
                        <a:pt x="f78" y="f79"/>
                        <a:pt x="f80" y="f81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4" name="Forma libre: forma 49">
                  <a:extLst>
                    <a:ext uri="{FF2B5EF4-FFF2-40B4-BE49-F238E27FC236}">
                      <a16:creationId xmlns:a16="http://schemas.microsoft.com/office/drawing/2014/main" id="{4B3810EE-875B-E422-9A5C-176F5446C38F}"/>
                    </a:ext>
                  </a:extLst>
                </p:cNvPr>
                <p:cNvSpPr/>
                <p:nvPr/>
              </p:nvSpPr>
              <p:spPr>
                <a:xfrm>
                  <a:off x="4589300" y="2280705"/>
                  <a:ext cx="199640" cy="778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9643"/>
                    <a:gd name="f7" fmla="val 77844"/>
                    <a:gd name="f8" fmla="val 193262"/>
                    <a:gd name="f9" fmla="val 25361"/>
                    <a:gd name="f10" fmla="val 184118"/>
                    <a:gd name="f11" fmla="val 12122"/>
                    <a:gd name="f12" fmla="val 181451"/>
                    <a:gd name="f13" fmla="val 8121"/>
                    <a:gd name="f14" fmla="val 177165"/>
                    <a:gd name="f15" fmla="val 4978"/>
                    <a:gd name="f16" fmla="val 172307"/>
                    <a:gd name="f17" fmla="val 2882"/>
                    <a:gd name="f18" fmla="val 170307"/>
                    <a:gd name="f19" fmla="val 25"/>
                    <a:gd name="f20" fmla="val 166973"/>
                    <a:gd name="f21" fmla="val 1073"/>
                    <a:gd name="f22" fmla="val 161925"/>
                    <a:gd name="f23" fmla="val -261"/>
                    <a:gd name="f24" fmla="val 156591"/>
                    <a:gd name="f25" fmla="val -451"/>
                    <a:gd name="f26" fmla="val 152019"/>
                    <a:gd name="f27" fmla="val 105061"/>
                    <a:gd name="f28" fmla="val 15456"/>
                    <a:gd name="f29" fmla="val 97155"/>
                    <a:gd name="f30" fmla="val 17837"/>
                    <a:gd name="f31" fmla="val 83344"/>
                    <a:gd name="f32" fmla="val 16217"/>
                    <a:gd name="f33" fmla="val 76295"/>
                    <a:gd name="f34" fmla="val 11931"/>
                    <a:gd name="f35" fmla="val 76009"/>
                    <a:gd name="f36" fmla="val 11741"/>
                    <a:gd name="f37" fmla="val 68008"/>
                    <a:gd name="f38" fmla="val 7074"/>
                    <a:gd name="f39" fmla="val 59626"/>
                    <a:gd name="f40" fmla="val 57531"/>
                    <a:gd name="f41" fmla="val 55435"/>
                    <a:gd name="f42" fmla="val 7359"/>
                    <a:gd name="f43" fmla="val 53626"/>
                    <a:gd name="f44" fmla="val 7931"/>
                    <a:gd name="f45" fmla="val 44767"/>
                    <a:gd name="f46" fmla="val 10693"/>
                    <a:gd name="f47" fmla="val 16478"/>
                    <a:gd name="f48" fmla="val 26981"/>
                    <a:gd name="f49" fmla="val 13240"/>
                    <a:gd name="f50" fmla="val 28886"/>
                    <a:gd name="f51" fmla="val 7334"/>
                    <a:gd name="f52" fmla="val 32315"/>
                    <a:gd name="f53" fmla="val 5620"/>
                    <a:gd name="f54" fmla="val 35934"/>
                    <a:gd name="f55" fmla="val 5143"/>
                    <a:gd name="f56" fmla="val 38697"/>
                    <a:gd name="f57" fmla="val 2000"/>
                    <a:gd name="f58" fmla="val 40506"/>
                    <a:gd name="f59" fmla="val 41649"/>
                    <a:gd name="f60" fmla="val 5810"/>
                    <a:gd name="f61" fmla="val 43173"/>
                    <a:gd name="f62" fmla="val 6858"/>
                    <a:gd name="f63" fmla="val 45745"/>
                    <a:gd name="f64" fmla="val 9525"/>
                    <a:gd name="f65" fmla="val 48793"/>
                    <a:gd name="f66" fmla="val 16097"/>
                    <a:gd name="f67" fmla="val 50507"/>
                    <a:gd name="f68" fmla="val 43243"/>
                    <a:gd name="f69" fmla="val 57747"/>
                    <a:gd name="f70" fmla="val 52578"/>
                    <a:gd name="f71" fmla="val 60223"/>
                    <a:gd name="f72" fmla="val 67723"/>
                    <a:gd name="f73" fmla="val 64890"/>
                    <a:gd name="f74" fmla="val 77057"/>
                    <a:gd name="f75" fmla="val 68033"/>
                    <a:gd name="f76" fmla="val 98679"/>
                    <a:gd name="f77" fmla="val 75463"/>
                    <a:gd name="f78" fmla="val 103156"/>
                    <a:gd name="f79" fmla="val 76987"/>
                    <a:gd name="f80" fmla="val 108680"/>
                    <a:gd name="f81" fmla="val 114871"/>
                    <a:gd name="f82" fmla="val 122396"/>
                    <a:gd name="f83" fmla="val 129826"/>
                    <a:gd name="f84" fmla="val 76511"/>
                    <a:gd name="f85" fmla="val 135159"/>
                    <a:gd name="f86" fmla="val 74320"/>
                    <a:gd name="f87" fmla="val 184880"/>
                    <a:gd name="f88" fmla="val 53556"/>
                    <a:gd name="f89" fmla="val 189357"/>
                    <a:gd name="f90" fmla="val 51651"/>
                    <a:gd name="f91" fmla="val 192786"/>
                    <a:gd name="f92" fmla="val 48507"/>
                    <a:gd name="f93" fmla="val 194786"/>
                    <a:gd name="f94" fmla="val 44602"/>
                    <a:gd name="f95" fmla="val 199644"/>
                    <a:gd name="f96" fmla="val 42602"/>
                    <a:gd name="f97" fmla="val 196691"/>
                    <a:gd name="f98" fmla="val 38315"/>
                    <a:gd name="f99" fmla="val 197072"/>
                    <a:gd name="f100" fmla="val 33934"/>
                    <a:gd name="f101" fmla="val 195929"/>
                    <a:gd name="f102" fmla="val 29457"/>
                    <a:gd name="f103" fmla="val 193167"/>
                    <a:gd name="f104" fmla="+- 0 0 -90"/>
                    <a:gd name="f105" fmla="*/ f3 1 199643"/>
                    <a:gd name="f106" fmla="*/ f4 1 77844"/>
                    <a:gd name="f107" fmla="val f5"/>
                    <a:gd name="f108" fmla="val f6"/>
                    <a:gd name="f109" fmla="val f7"/>
                    <a:gd name="f110" fmla="*/ f104 f0 1"/>
                    <a:gd name="f111" fmla="+- f109 0 f107"/>
                    <a:gd name="f112" fmla="+- f108 0 f107"/>
                    <a:gd name="f113" fmla="*/ f110 1 f2"/>
                    <a:gd name="f114" fmla="*/ f112 1 199643"/>
                    <a:gd name="f115" fmla="*/ f111 1 77844"/>
                    <a:gd name="f116" fmla="*/ 193262 f112 1"/>
                    <a:gd name="f117" fmla="*/ 25361 f111 1"/>
                    <a:gd name="f118" fmla="*/ 184118 f112 1"/>
                    <a:gd name="f119" fmla="*/ 12122 f111 1"/>
                    <a:gd name="f120" fmla="*/ 172307 f112 1"/>
                    <a:gd name="f121" fmla="*/ 2882 f111 1"/>
                    <a:gd name="f122" fmla="*/ 170307 f112 1"/>
                    <a:gd name="f123" fmla="*/ 25 f111 1"/>
                    <a:gd name="f124" fmla="*/ 166973 f112 1"/>
                    <a:gd name="f125" fmla="*/ 1073 f111 1"/>
                    <a:gd name="f126" fmla="*/ 152019 f112 1"/>
                    <a:gd name="f127" fmla="*/ 105061 f112 1"/>
                    <a:gd name="f128" fmla="*/ 15456 f111 1"/>
                    <a:gd name="f129" fmla="*/ 76295 f112 1"/>
                    <a:gd name="f130" fmla="*/ 11931 f111 1"/>
                    <a:gd name="f131" fmla="*/ 59626 f112 1"/>
                    <a:gd name="f132" fmla="*/ 7074 f111 1"/>
                    <a:gd name="f133" fmla="*/ 53626 f112 1"/>
                    <a:gd name="f134" fmla="*/ 7931 f111 1"/>
                    <a:gd name="f135" fmla="*/ 13240 f112 1"/>
                    <a:gd name="f136" fmla="*/ 28886 f111 1"/>
                    <a:gd name="f137" fmla="*/ 5143 f112 1"/>
                    <a:gd name="f138" fmla="*/ 38697 f111 1"/>
                    <a:gd name="f139" fmla="*/ 0 f112 1"/>
                    <a:gd name="f140" fmla="*/ 41649 f111 1"/>
                    <a:gd name="f141" fmla="*/ 5810 f112 1"/>
                    <a:gd name="f142" fmla="*/ 43173 f111 1"/>
                    <a:gd name="f143" fmla="*/ 16097 f112 1"/>
                    <a:gd name="f144" fmla="*/ 50507 f111 1"/>
                    <a:gd name="f145" fmla="*/ 43243 f112 1"/>
                    <a:gd name="f146" fmla="*/ 57747 f111 1"/>
                    <a:gd name="f147" fmla="*/ 77057 f112 1"/>
                    <a:gd name="f148" fmla="*/ 68033 f111 1"/>
                    <a:gd name="f149" fmla="*/ 98679 f112 1"/>
                    <a:gd name="f150" fmla="*/ 75463 f111 1"/>
                    <a:gd name="f151" fmla="*/ 114871 f112 1"/>
                    <a:gd name="f152" fmla="*/ 77844 f111 1"/>
                    <a:gd name="f153" fmla="*/ 135159 f112 1"/>
                    <a:gd name="f154" fmla="*/ 74320 f111 1"/>
                    <a:gd name="f155" fmla="*/ 184880 f112 1"/>
                    <a:gd name="f156" fmla="*/ 53556 f111 1"/>
                    <a:gd name="f157" fmla="*/ 194786 f112 1"/>
                    <a:gd name="f158" fmla="*/ 44602 f111 1"/>
                    <a:gd name="f159" fmla="*/ 199644 f112 1"/>
                    <a:gd name="f160" fmla="*/ 42602 f111 1"/>
                    <a:gd name="f161" fmla="*/ 196691 f112 1"/>
                    <a:gd name="f162" fmla="*/ 38315 f111 1"/>
                    <a:gd name="f163" fmla="*/ 193167 f112 1"/>
                    <a:gd name="f164" fmla="+- f113 0 f1"/>
                    <a:gd name="f165" fmla="*/ f116 1 199643"/>
                    <a:gd name="f166" fmla="*/ f117 1 77844"/>
                    <a:gd name="f167" fmla="*/ f118 1 199643"/>
                    <a:gd name="f168" fmla="*/ f119 1 77844"/>
                    <a:gd name="f169" fmla="*/ f120 1 199643"/>
                    <a:gd name="f170" fmla="*/ f121 1 77844"/>
                    <a:gd name="f171" fmla="*/ f122 1 199643"/>
                    <a:gd name="f172" fmla="*/ f123 1 77844"/>
                    <a:gd name="f173" fmla="*/ f124 1 199643"/>
                    <a:gd name="f174" fmla="*/ f125 1 77844"/>
                    <a:gd name="f175" fmla="*/ f126 1 199643"/>
                    <a:gd name="f176" fmla="*/ f127 1 199643"/>
                    <a:gd name="f177" fmla="*/ f128 1 77844"/>
                    <a:gd name="f178" fmla="*/ f129 1 199643"/>
                    <a:gd name="f179" fmla="*/ f130 1 77844"/>
                    <a:gd name="f180" fmla="*/ f131 1 199643"/>
                    <a:gd name="f181" fmla="*/ f132 1 77844"/>
                    <a:gd name="f182" fmla="*/ f133 1 199643"/>
                    <a:gd name="f183" fmla="*/ f134 1 77844"/>
                    <a:gd name="f184" fmla="*/ f135 1 199643"/>
                    <a:gd name="f185" fmla="*/ f136 1 77844"/>
                    <a:gd name="f186" fmla="*/ f137 1 199643"/>
                    <a:gd name="f187" fmla="*/ f138 1 77844"/>
                    <a:gd name="f188" fmla="*/ f139 1 199643"/>
                    <a:gd name="f189" fmla="*/ f140 1 77844"/>
                    <a:gd name="f190" fmla="*/ f141 1 199643"/>
                    <a:gd name="f191" fmla="*/ f142 1 77844"/>
                    <a:gd name="f192" fmla="*/ f143 1 199643"/>
                    <a:gd name="f193" fmla="*/ f144 1 77844"/>
                    <a:gd name="f194" fmla="*/ f145 1 199643"/>
                    <a:gd name="f195" fmla="*/ f146 1 77844"/>
                    <a:gd name="f196" fmla="*/ f147 1 199643"/>
                    <a:gd name="f197" fmla="*/ f148 1 77844"/>
                    <a:gd name="f198" fmla="*/ f149 1 199643"/>
                    <a:gd name="f199" fmla="*/ f150 1 77844"/>
                    <a:gd name="f200" fmla="*/ f151 1 199643"/>
                    <a:gd name="f201" fmla="*/ f152 1 77844"/>
                    <a:gd name="f202" fmla="*/ f153 1 199643"/>
                    <a:gd name="f203" fmla="*/ f154 1 77844"/>
                    <a:gd name="f204" fmla="*/ f155 1 199643"/>
                    <a:gd name="f205" fmla="*/ f156 1 77844"/>
                    <a:gd name="f206" fmla="*/ f157 1 199643"/>
                    <a:gd name="f207" fmla="*/ f158 1 77844"/>
                    <a:gd name="f208" fmla="*/ f159 1 199643"/>
                    <a:gd name="f209" fmla="*/ f160 1 77844"/>
                    <a:gd name="f210" fmla="*/ f161 1 199643"/>
                    <a:gd name="f211" fmla="*/ f162 1 77844"/>
                    <a:gd name="f212" fmla="*/ f163 1 199643"/>
                    <a:gd name="f213" fmla="*/ f107 1 f114"/>
                    <a:gd name="f214" fmla="*/ f108 1 f114"/>
                    <a:gd name="f215" fmla="*/ f107 1 f115"/>
                    <a:gd name="f216" fmla="*/ f109 1 f115"/>
                    <a:gd name="f217" fmla="*/ f165 1 f114"/>
                    <a:gd name="f218" fmla="*/ f166 1 f115"/>
                    <a:gd name="f219" fmla="*/ f167 1 f114"/>
                    <a:gd name="f220" fmla="*/ f168 1 f115"/>
                    <a:gd name="f221" fmla="*/ f169 1 f114"/>
                    <a:gd name="f222" fmla="*/ f170 1 f115"/>
                    <a:gd name="f223" fmla="*/ f171 1 f114"/>
                    <a:gd name="f224" fmla="*/ f172 1 f115"/>
                    <a:gd name="f225" fmla="*/ f173 1 f114"/>
                    <a:gd name="f226" fmla="*/ f174 1 f115"/>
                    <a:gd name="f227" fmla="*/ f175 1 f114"/>
                    <a:gd name="f228" fmla="*/ f176 1 f114"/>
                    <a:gd name="f229" fmla="*/ f177 1 f115"/>
                    <a:gd name="f230" fmla="*/ f178 1 f114"/>
                    <a:gd name="f231" fmla="*/ f179 1 f115"/>
                    <a:gd name="f232" fmla="*/ f180 1 f114"/>
                    <a:gd name="f233" fmla="*/ f181 1 f115"/>
                    <a:gd name="f234" fmla="*/ f182 1 f114"/>
                    <a:gd name="f235" fmla="*/ f183 1 f115"/>
                    <a:gd name="f236" fmla="*/ f184 1 f114"/>
                    <a:gd name="f237" fmla="*/ f185 1 f115"/>
                    <a:gd name="f238" fmla="*/ f186 1 f114"/>
                    <a:gd name="f239" fmla="*/ f187 1 f115"/>
                    <a:gd name="f240" fmla="*/ f188 1 f114"/>
                    <a:gd name="f241" fmla="*/ f189 1 f115"/>
                    <a:gd name="f242" fmla="*/ f190 1 f114"/>
                    <a:gd name="f243" fmla="*/ f191 1 f115"/>
                    <a:gd name="f244" fmla="*/ f192 1 f114"/>
                    <a:gd name="f245" fmla="*/ f193 1 f115"/>
                    <a:gd name="f246" fmla="*/ f194 1 f114"/>
                    <a:gd name="f247" fmla="*/ f195 1 f115"/>
                    <a:gd name="f248" fmla="*/ f196 1 f114"/>
                    <a:gd name="f249" fmla="*/ f197 1 f115"/>
                    <a:gd name="f250" fmla="*/ f198 1 f114"/>
                    <a:gd name="f251" fmla="*/ f199 1 f115"/>
                    <a:gd name="f252" fmla="*/ f200 1 f114"/>
                    <a:gd name="f253" fmla="*/ f201 1 f115"/>
                    <a:gd name="f254" fmla="*/ f202 1 f114"/>
                    <a:gd name="f255" fmla="*/ f203 1 f115"/>
                    <a:gd name="f256" fmla="*/ f204 1 f114"/>
                    <a:gd name="f257" fmla="*/ f205 1 f115"/>
                    <a:gd name="f258" fmla="*/ f206 1 f114"/>
                    <a:gd name="f259" fmla="*/ f207 1 f115"/>
                    <a:gd name="f260" fmla="*/ f208 1 f114"/>
                    <a:gd name="f261" fmla="*/ f209 1 f115"/>
                    <a:gd name="f262" fmla="*/ f210 1 f114"/>
                    <a:gd name="f263" fmla="*/ f211 1 f115"/>
                    <a:gd name="f264" fmla="*/ f212 1 f114"/>
                    <a:gd name="f265" fmla="*/ f213 f105 1"/>
                    <a:gd name="f266" fmla="*/ f214 f105 1"/>
                    <a:gd name="f267" fmla="*/ f216 f106 1"/>
                    <a:gd name="f268" fmla="*/ f215 f106 1"/>
                    <a:gd name="f269" fmla="*/ f217 f105 1"/>
                    <a:gd name="f270" fmla="*/ f218 f106 1"/>
                    <a:gd name="f271" fmla="*/ f219 f105 1"/>
                    <a:gd name="f272" fmla="*/ f220 f106 1"/>
                    <a:gd name="f273" fmla="*/ f221 f105 1"/>
                    <a:gd name="f274" fmla="*/ f222 f106 1"/>
                    <a:gd name="f275" fmla="*/ f223 f105 1"/>
                    <a:gd name="f276" fmla="*/ f224 f106 1"/>
                    <a:gd name="f277" fmla="*/ f225 f105 1"/>
                    <a:gd name="f278" fmla="*/ f226 f106 1"/>
                    <a:gd name="f279" fmla="*/ f227 f105 1"/>
                    <a:gd name="f280" fmla="*/ f228 f105 1"/>
                    <a:gd name="f281" fmla="*/ f229 f106 1"/>
                    <a:gd name="f282" fmla="*/ f230 f105 1"/>
                    <a:gd name="f283" fmla="*/ f231 f106 1"/>
                    <a:gd name="f284" fmla="*/ f232 f105 1"/>
                    <a:gd name="f285" fmla="*/ f233 f106 1"/>
                    <a:gd name="f286" fmla="*/ f234 f105 1"/>
                    <a:gd name="f287" fmla="*/ f235 f106 1"/>
                    <a:gd name="f288" fmla="*/ f236 f105 1"/>
                    <a:gd name="f289" fmla="*/ f237 f106 1"/>
                    <a:gd name="f290" fmla="*/ f238 f105 1"/>
                    <a:gd name="f291" fmla="*/ f239 f106 1"/>
                    <a:gd name="f292" fmla="*/ f240 f105 1"/>
                    <a:gd name="f293" fmla="*/ f241 f106 1"/>
                    <a:gd name="f294" fmla="*/ f242 f105 1"/>
                    <a:gd name="f295" fmla="*/ f243 f106 1"/>
                    <a:gd name="f296" fmla="*/ f244 f105 1"/>
                    <a:gd name="f297" fmla="*/ f245 f106 1"/>
                    <a:gd name="f298" fmla="*/ f246 f105 1"/>
                    <a:gd name="f299" fmla="*/ f247 f106 1"/>
                    <a:gd name="f300" fmla="*/ f248 f105 1"/>
                    <a:gd name="f301" fmla="*/ f249 f106 1"/>
                    <a:gd name="f302" fmla="*/ f250 f105 1"/>
                    <a:gd name="f303" fmla="*/ f251 f106 1"/>
                    <a:gd name="f304" fmla="*/ f252 f105 1"/>
                    <a:gd name="f305" fmla="*/ f253 f106 1"/>
                    <a:gd name="f306" fmla="*/ f254 f105 1"/>
                    <a:gd name="f307" fmla="*/ f255 f106 1"/>
                    <a:gd name="f308" fmla="*/ f256 f105 1"/>
                    <a:gd name="f309" fmla="*/ f257 f106 1"/>
                    <a:gd name="f310" fmla="*/ f258 f105 1"/>
                    <a:gd name="f311" fmla="*/ f259 f106 1"/>
                    <a:gd name="f312" fmla="*/ f260 f105 1"/>
                    <a:gd name="f313" fmla="*/ f261 f106 1"/>
                    <a:gd name="f314" fmla="*/ f262 f105 1"/>
                    <a:gd name="f315" fmla="*/ f263 f106 1"/>
                    <a:gd name="f316" fmla="*/ f264 f10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64">
                      <a:pos x="f269" y="f270"/>
                    </a:cxn>
                    <a:cxn ang="f164">
                      <a:pos x="f271" y="f272"/>
                    </a:cxn>
                    <a:cxn ang="f164">
                      <a:pos x="f273" y="f274"/>
                    </a:cxn>
                    <a:cxn ang="f164">
                      <a:pos x="f275" y="f276"/>
                    </a:cxn>
                    <a:cxn ang="f164">
                      <a:pos x="f277" y="f278"/>
                    </a:cxn>
                    <a:cxn ang="f164">
                      <a:pos x="f279" y="f278"/>
                    </a:cxn>
                    <a:cxn ang="f164">
                      <a:pos x="f280" y="f281"/>
                    </a:cxn>
                    <a:cxn ang="f164">
                      <a:pos x="f282" y="f283"/>
                    </a:cxn>
                    <a:cxn ang="f164">
                      <a:pos x="f284" y="f285"/>
                    </a:cxn>
                    <a:cxn ang="f164">
                      <a:pos x="f286" y="f287"/>
                    </a:cxn>
                    <a:cxn ang="f164">
                      <a:pos x="f288" y="f289"/>
                    </a:cxn>
                    <a:cxn ang="f164">
                      <a:pos x="f290" y="f291"/>
                    </a:cxn>
                    <a:cxn ang="f164">
                      <a:pos x="f292" y="f293"/>
                    </a:cxn>
                    <a:cxn ang="f164">
                      <a:pos x="f294" y="f295"/>
                    </a:cxn>
                    <a:cxn ang="f164">
                      <a:pos x="f296" y="f297"/>
                    </a:cxn>
                    <a:cxn ang="f164">
                      <a:pos x="f298" y="f299"/>
                    </a:cxn>
                    <a:cxn ang="f164">
                      <a:pos x="f300" y="f301"/>
                    </a:cxn>
                    <a:cxn ang="f164">
                      <a:pos x="f302" y="f303"/>
                    </a:cxn>
                    <a:cxn ang="f164">
                      <a:pos x="f304" y="f305"/>
                    </a:cxn>
                    <a:cxn ang="f164">
                      <a:pos x="f306" y="f307"/>
                    </a:cxn>
                    <a:cxn ang="f164">
                      <a:pos x="f308" y="f309"/>
                    </a:cxn>
                    <a:cxn ang="f164">
                      <a:pos x="f310" y="f311"/>
                    </a:cxn>
                    <a:cxn ang="f164">
                      <a:pos x="f312" y="f313"/>
                    </a:cxn>
                    <a:cxn ang="f164">
                      <a:pos x="f314" y="f315"/>
                    </a:cxn>
                    <a:cxn ang="f164">
                      <a:pos x="f316" y="f270"/>
                    </a:cxn>
                  </a:cxnLst>
                  <a:rect l="f265" t="f268" r="f266" b="f267"/>
                  <a:pathLst>
                    <a:path w="199643" h="77844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lnTo>
                        <a:pt x="f18" y="f19"/>
                      </a:lnTo>
                      <a:lnTo>
                        <a:pt x="f20" y="f21"/>
                      </a:lnTo>
                      <a:cubicBezTo>
                        <a:pt x="f22" y="f23"/>
                        <a:pt x="f24" y="f25"/>
                        <a:pt x="f26" y="f21"/>
                      </a:cubicBezTo>
                      <a:lnTo>
                        <a:pt x="f27" y="f28"/>
                      </a:lnTo>
                      <a:cubicBezTo>
                        <a:pt x="f29" y="f30"/>
                        <a:pt x="f31" y="f32"/>
                        <a:pt x="f33" y="f34"/>
                      </a:cubicBezTo>
                      <a:cubicBezTo>
                        <a:pt x="f35" y="f36"/>
                        <a:pt x="f37" y="f38"/>
                        <a:pt x="f39" y="f38"/>
                      </a:cubicBezTo>
                      <a:cubicBezTo>
                        <a:pt x="f40" y="f38"/>
                        <a:pt x="f41" y="f42"/>
                        <a:pt x="f43" y="f44"/>
                      </a:cubicBezTo>
                      <a:cubicBezTo>
                        <a:pt x="f45" y="f46"/>
                        <a:pt x="f47" y="f48"/>
                        <a:pt x="f49" y="f50"/>
                      </a:cubicBezTo>
                      <a:cubicBezTo>
                        <a:pt x="f51" y="f52"/>
                        <a:pt x="f53" y="f54"/>
                        <a:pt x="f55" y="f56"/>
                      </a:cubicBezTo>
                      <a:cubicBezTo>
                        <a:pt x="f57" y="f58"/>
                        <a:pt x="f5" y="f59"/>
                        <a:pt x="f5" y="f59"/>
                      </a:cubicBezTo>
                      <a:lnTo>
                        <a:pt x="f60" y="f61"/>
                      </a:lnTo>
                      <a:cubicBezTo>
                        <a:pt x="f62" y="f63"/>
                        <a:pt x="f64" y="f65"/>
                        <a:pt x="f66" y="f67"/>
                      </a:cubicBezTo>
                      <a:lnTo>
                        <a:pt x="f68" y="f69"/>
                      </a:lnTo>
                      <a:cubicBezTo>
                        <a:pt x="f70" y="f71"/>
                        <a:pt x="f72" y="f73"/>
                        <a:pt x="f74" y="f75"/>
                      </a:cubicBezTo>
                      <a:lnTo>
                        <a:pt x="f76" y="f77"/>
                      </a:lnTo>
                      <a:cubicBezTo>
                        <a:pt x="f78" y="f79"/>
                        <a:pt x="f80" y="f7"/>
                        <a:pt x="f81" y="f7"/>
                      </a:cubicBezTo>
                      <a:cubicBezTo>
                        <a:pt x="f82" y="f7"/>
                        <a:pt x="f83" y="f84"/>
                        <a:pt x="f85" y="f86"/>
                      </a:cubicBezTo>
                      <a:lnTo>
                        <a:pt x="f87" y="f88"/>
                      </a:lnTo>
                      <a:cubicBezTo>
                        <a:pt x="f89" y="f90"/>
                        <a:pt x="f91" y="f92"/>
                        <a:pt x="f93" y="f94"/>
                      </a:cubicBezTo>
                      <a:lnTo>
                        <a:pt x="f95" y="f96"/>
                      </a:lnTo>
                      <a:lnTo>
                        <a:pt x="f97" y="f98"/>
                      </a:lnTo>
                      <a:cubicBezTo>
                        <a:pt x="f99" y="f100"/>
                        <a:pt x="f101" y="f102"/>
                        <a:pt x="f103" y="f9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5" name="Forma libre: forma 50">
                  <a:extLst>
                    <a:ext uri="{FF2B5EF4-FFF2-40B4-BE49-F238E27FC236}">
                      <a16:creationId xmlns:a16="http://schemas.microsoft.com/office/drawing/2014/main" id="{7D94E09C-36E3-3AAF-C86C-7E7D3C7F8255}"/>
                    </a:ext>
                  </a:extLst>
                </p:cNvPr>
                <p:cNvSpPr/>
                <p:nvPr/>
              </p:nvSpPr>
              <p:spPr>
                <a:xfrm>
                  <a:off x="7902967" y="4920294"/>
                  <a:ext cx="103903" cy="11096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03904"/>
                    <a:gd name="f7" fmla="val 110966"/>
                    <a:gd name="f8" fmla="val 98475"/>
                    <a:gd name="f9" fmla="val 4477"/>
                    <a:gd name="f10" fmla="val 95427"/>
                    <a:gd name="f11" fmla="val 2762"/>
                    <a:gd name="f12" fmla="val 91046"/>
                    <a:gd name="f13" fmla="val 85902"/>
                    <a:gd name="f14" fmla="val 4953"/>
                    <a:gd name="f15" fmla="val 75234"/>
                    <a:gd name="f16" fmla="val 9525"/>
                    <a:gd name="f17" fmla="val 67900"/>
                    <a:gd name="f18" fmla="val 12668"/>
                    <a:gd name="f19" fmla="val 54565"/>
                    <a:gd name="f20" fmla="val 11716"/>
                    <a:gd name="f21" fmla="val 47707"/>
                    <a:gd name="f22" fmla="val 7525"/>
                    <a:gd name="f23" fmla="val 44374"/>
                    <a:gd name="f24" fmla="val 5525"/>
                    <a:gd name="f25" fmla="val 41230"/>
                    <a:gd name="f26" fmla="val 3524"/>
                    <a:gd name="f27" fmla="val 37706"/>
                    <a:gd name="f28" fmla="val 2477"/>
                    <a:gd name="f29" fmla="val 34277"/>
                    <a:gd name="f30" fmla="val 33325"/>
                    <a:gd name="f31" fmla="val 32563"/>
                    <a:gd name="f32" fmla="val 31705"/>
                    <a:gd name="f33" fmla="val 2953"/>
                    <a:gd name="f34" fmla="val 26943"/>
                    <a:gd name="f35" fmla="val 25324"/>
                    <a:gd name="f36" fmla="val 5334"/>
                    <a:gd name="f37" fmla="val 21799"/>
                    <a:gd name="f38" fmla="val 7620"/>
                    <a:gd name="f39" fmla="val 19037"/>
                    <a:gd name="f40" fmla="val 11144"/>
                    <a:gd name="f41" fmla="val 17608"/>
                    <a:gd name="f42" fmla="val 15812"/>
                    <a:gd name="f43" fmla="val 1320"/>
                    <a:gd name="f44" fmla="val 71819"/>
                    <a:gd name="f45" fmla="val -299"/>
                    <a:gd name="f46" fmla="val 77343"/>
                    <a:gd name="f47" fmla="val -394"/>
                    <a:gd name="f48" fmla="val 83629"/>
                    <a:gd name="f49" fmla="val 844"/>
                    <a:gd name="f50" fmla="val 89440"/>
                    <a:gd name="f51" fmla="val 654"/>
                    <a:gd name="f52" fmla="val 90202"/>
                    <a:gd name="f53" fmla="val 1225"/>
                    <a:gd name="f54" fmla="val 90773"/>
                    <a:gd name="f55" fmla="val 2559"/>
                    <a:gd name="f56" fmla="val 95917"/>
                    <a:gd name="f57" fmla="val 4845"/>
                    <a:gd name="f58" fmla="val 100584"/>
                    <a:gd name="f59" fmla="val 7988"/>
                    <a:gd name="f60" fmla="val 103727"/>
                    <a:gd name="f61" fmla="val 10941"/>
                    <a:gd name="f62" fmla="val 106680"/>
                    <a:gd name="f63" fmla="val 14941"/>
                    <a:gd name="f64" fmla="val 108299"/>
                    <a:gd name="f65" fmla="val 19418"/>
                    <a:gd name="f66" fmla="val 108776"/>
                    <a:gd name="f67" fmla="val 21609"/>
                    <a:gd name="f68" fmla="val 24276"/>
                    <a:gd name="f69" fmla="val 108680"/>
                    <a:gd name="f70" fmla="val 29229"/>
                    <a:gd name="f71" fmla="val 108109"/>
                    <a:gd name="f72" fmla="val 34086"/>
                    <a:gd name="f73" fmla="val 106013"/>
                    <a:gd name="f74" fmla="val 37992"/>
                    <a:gd name="f75" fmla="val 102584"/>
                    <a:gd name="f76" fmla="val 63995"/>
                    <a:gd name="f77" fmla="val 79820"/>
                    <a:gd name="f78" fmla="val 71806"/>
                    <a:gd name="f79" fmla="val 73057"/>
                    <a:gd name="f80" fmla="val 81711"/>
                    <a:gd name="f81" fmla="val 59817"/>
                    <a:gd name="f82" fmla="val 86093"/>
                    <a:gd name="f83" fmla="val 50483"/>
                    <a:gd name="f84" fmla="val 100381"/>
                    <a:gd name="f85" fmla="val 20098"/>
                    <a:gd name="f86" fmla="val 103429"/>
                    <a:gd name="f87" fmla="val 13811"/>
                    <a:gd name="f88" fmla="val 102666"/>
                    <a:gd name="f89" fmla="val 9906"/>
                    <a:gd name="f90" fmla="val 101333"/>
                    <a:gd name="f91" fmla="val 103905"/>
                    <a:gd name="f92" fmla="val 2191"/>
                    <a:gd name="f93" fmla="val 98380"/>
                    <a:gd name="f94" fmla="val 4572"/>
                    <a:gd name="f95" fmla="+- 0 0 -90"/>
                    <a:gd name="f96" fmla="*/ f3 1 103904"/>
                    <a:gd name="f97" fmla="*/ f4 1 110966"/>
                    <a:gd name="f98" fmla="val f5"/>
                    <a:gd name="f99" fmla="val f6"/>
                    <a:gd name="f100" fmla="val f7"/>
                    <a:gd name="f101" fmla="*/ f95 f0 1"/>
                    <a:gd name="f102" fmla="+- f100 0 f98"/>
                    <a:gd name="f103" fmla="+- f99 0 f98"/>
                    <a:gd name="f104" fmla="*/ f101 1 f2"/>
                    <a:gd name="f105" fmla="*/ f103 1 103904"/>
                    <a:gd name="f106" fmla="*/ f102 1 110966"/>
                    <a:gd name="f107" fmla="*/ 98475 f103 1"/>
                    <a:gd name="f108" fmla="*/ 4477 f102 1"/>
                    <a:gd name="f109" fmla="*/ 85902 f103 1"/>
                    <a:gd name="f110" fmla="*/ 4953 f102 1"/>
                    <a:gd name="f111" fmla="*/ 75234 f103 1"/>
                    <a:gd name="f112" fmla="*/ 9525 f102 1"/>
                    <a:gd name="f113" fmla="*/ 47707 f103 1"/>
                    <a:gd name="f114" fmla="*/ 7525 f102 1"/>
                    <a:gd name="f115" fmla="*/ 44374 f103 1"/>
                    <a:gd name="f116" fmla="*/ 5525 f102 1"/>
                    <a:gd name="f117" fmla="*/ 34277 f103 1"/>
                    <a:gd name="f118" fmla="*/ 2477 f102 1"/>
                    <a:gd name="f119" fmla="*/ 31705 f103 1"/>
                    <a:gd name="f120" fmla="*/ 2953 f102 1"/>
                    <a:gd name="f121" fmla="*/ 26943 f103 1"/>
                    <a:gd name="f122" fmla="*/ 0 f102 1"/>
                    <a:gd name="f123" fmla="*/ 25324 f103 1"/>
                    <a:gd name="f124" fmla="*/ 5334 f102 1"/>
                    <a:gd name="f125" fmla="*/ 17608 f103 1"/>
                    <a:gd name="f126" fmla="*/ 15812 f102 1"/>
                    <a:gd name="f127" fmla="*/ 1320 f103 1"/>
                    <a:gd name="f128" fmla="*/ 71819 f102 1"/>
                    <a:gd name="f129" fmla="*/ 844 f103 1"/>
                    <a:gd name="f130" fmla="*/ 89440 f102 1"/>
                    <a:gd name="f131" fmla="*/ 654 f103 1"/>
                    <a:gd name="f132" fmla="*/ 90202 f102 1"/>
                    <a:gd name="f133" fmla="*/ 1225 f103 1"/>
                    <a:gd name="f134" fmla="*/ 90773 f102 1"/>
                    <a:gd name="f135" fmla="*/ 7988 f103 1"/>
                    <a:gd name="f136" fmla="*/ 103727 f102 1"/>
                    <a:gd name="f137" fmla="*/ 19418 f103 1"/>
                    <a:gd name="f138" fmla="*/ 108776 f102 1"/>
                    <a:gd name="f139" fmla="*/ 21609 f103 1"/>
                    <a:gd name="f140" fmla="*/ 110966 f102 1"/>
                    <a:gd name="f141" fmla="*/ 24276 f103 1"/>
                    <a:gd name="f142" fmla="*/ 108680 f102 1"/>
                    <a:gd name="f143" fmla="*/ 37992 f103 1"/>
                    <a:gd name="f144" fmla="*/ 102584 f102 1"/>
                    <a:gd name="f145" fmla="*/ 63995 f103 1"/>
                    <a:gd name="f146" fmla="*/ 79820 f102 1"/>
                    <a:gd name="f147" fmla="*/ 86093 f103 1"/>
                    <a:gd name="f148" fmla="*/ 50483 f102 1"/>
                    <a:gd name="f149" fmla="*/ 100381 f103 1"/>
                    <a:gd name="f150" fmla="*/ 20098 f102 1"/>
                    <a:gd name="f151" fmla="*/ 101333 f103 1"/>
                    <a:gd name="f152" fmla="*/ 7620 f102 1"/>
                    <a:gd name="f153" fmla="*/ 103905 f103 1"/>
                    <a:gd name="f154" fmla="*/ 2191 f102 1"/>
                    <a:gd name="f155" fmla="*/ 98380 f103 1"/>
                    <a:gd name="f156" fmla="*/ 4572 f102 1"/>
                    <a:gd name="f157" fmla="+- f104 0 f1"/>
                    <a:gd name="f158" fmla="*/ f107 1 103904"/>
                    <a:gd name="f159" fmla="*/ f108 1 110966"/>
                    <a:gd name="f160" fmla="*/ f109 1 103904"/>
                    <a:gd name="f161" fmla="*/ f110 1 110966"/>
                    <a:gd name="f162" fmla="*/ f111 1 103904"/>
                    <a:gd name="f163" fmla="*/ f112 1 110966"/>
                    <a:gd name="f164" fmla="*/ f113 1 103904"/>
                    <a:gd name="f165" fmla="*/ f114 1 110966"/>
                    <a:gd name="f166" fmla="*/ f115 1 103904"/>
                    <a:gd name="f167" fmla="*/ f116 1 110966"/>
                    <a:gd name="f168" fmla="*/ f117 1 103904"/>
                    <a:gd name="f169" fmla="*/ f118 1 110966"/>
                    <a:gd name="f170" fmla="*/ f119 1 103904"/>
                    <a:gd name="f171" fmla="*/ f120 1 110966"/>
                    <a:gd name="f172" fmla="*/ f121 1 103904"/>
                    <a:gd name="f173" fmla="*/ f122 1 110966"/>
                    <a:gd name="f174" fmla="*/ f123 1 103904"/>
                    <a:gd name="f175" fmla="*/ f124 1 110966"/>
                    <a:gd name="f176" fmla="*/ f125 1 103904"/>
                    <a:gd name="f177" fmla="*/ f126 1 110966"/>
                    <a:gd name="f178" fmla="*/ f127 1 103904"/>
                    <a:gd name="f179" fmla="*/ f128 1 110966"/>
                    <a:gd name="f180" fmla="*/ f129 1 103904"/>
                    <a:gd name="f181" fmla="*/ f130 1 110966"/>
                    <a:gd name="f182" fmla="*/ f131 1 103904"/>
                    <a:gd name="f183" fmla="*/ f132 1 110966"/>
                    <a:gd name="f184" fmla="*/ f133 1 103904"/>
                    <a:gd name="f185" fmla="*/ f134 1 110966"/>
                    <a:gd name="f186" fmla="*/ f135 1 103904"/>
                    <a:gd name="f187" fmla="*/ f136 1 110966"/>
                    <a:gd name="f188" fmla="*/ f137 1 103904"/>
                    <a:gd name="f189" fmla="*/ f138 1 110966"/>
                    <a:gd name="f190" fmla="*/ f139 1 103904"/>
                    <a:gd name="f191" fmla="*/ f140 1 110966"/>
                    <a:gd name="f192" fmla="*/ f141 1 103904"/>
                    <a:gd name="f193" fmla="*/ f142 1 110966"/>
                    <a:gd name="f194" fmla="*/ f143 1 103904"/>
                    <a:gd name="f195" fmla="*/ f144 1 110966"/>
                    <a:gd name="f196" fmla="*/ f145 1 103904"/>
                    <a:gd name="f197" fmla="*/ f146 1 110966"/>
                    <a:gd name="f198" fmla="*/ f147 1 103904"/>
                    <a:gd name="f199" fmla="*/ f148 1 110966"/>
                    <a:gd name="f200" fmla="*/ f149 1 103904"/>
                    <a:gd name="f201" fmla="*/ f150 1 110966"/>
                    <a:gd name="f202" fmla="*/ f151 1 103904"/>
                    <a:gd name="f203" fmla="*/ f152 1 110966"/>
                    <a:gd name="f204" fmla="*/ f153 1 103904"/>
                    <a:gd name="f205" fmla="*/ f154 1 110966"/>
                    <a:gd name="f206" fmla="*/ f155 1 103904"/>
                    <a:gd name="f207" fmla="*/ f156 1 110966"/>
                    <a:gd name="f208" fmla="*/ f98 1 f105"/>
                    <a:gd name="f209" fmla="*/ f99 1 f105"/>
                    <a:gd name="f210" fmla="*/ f98 1 f106"/>
                    <a:gd name="f211" fmla="*/ f100 1 f106"/>
                    <a:gd name="f212" fmla="*/ f158 1 f105"/>
                    <a:gd name="f213" fmla="*/ f159 1 f106"/>
                    <a:gd name="f214" fmla="*/ f160 1 f105"/>
                    <a:gd name="f215" fmla="*/ f161 1 f106"/>
                    <a:gd name="f216" fmla="*/ f162 1 f105"/>
                    <a:gd name="f217" fmla="*/ f163 1 f106"/>
                    <a:gd name="f218" fmla="*/ f164 1 f105"/>
                    <a:gd name="f219" fmla="*/ f165 1 f106"/>
                    <a:gd name="f220" fmla="*/ f166 1 f105"/>
                    <a:gd name="f221" fmla="*/ f167 1 f106"/>
                    <a:gd name="f222" fmla="*/ f168 1 f105"/>
                    <a:gd name="f223" fmla="*/ f169 1 f106"/>
                    <a:gd name="f224" fmla="*/ f170 1 f105"/>
                    <a:gd name="f225" fmla="*/ f171 1 f106"/>
                    <a:gd name="f226" fmla="*/ f172 1 f105"/>
                    <a:gd name="f227" fmla="*/ f173 1 f106"/>
                    <a:gd name="f228" fmla="*/ f174 1 f105"/>
                    <a:gd name="f229" fmla="*/ f175 1 f106"/>
                    <a:gd name="f230" fmla="*/ f176 1 f105"/>
                    <a:gd name="f231" fmla="*/ f177 1 f106"/>
                    <a:gd name="f232" fmla="*/ f178 1 f105"/>
                    <a:gd name="f233" fmla="*/ f179 1 f106"/>
                    <a:gd name="f234" fmla="*/ f180 1 f105"/>
                    <a:gd name="f235" fmla="*/ f181 1 f106"/>
                    <a:gd name="f236" fmla="*/ f182 1 f105"/>
                    <a:gd name="f237" fmla="*/ f183 1 f106"/>
                    <a:gd name="f238" fmla="*/ f184 1 f105"/>
                    <a:gd name="f239" fmla="*/ f185 1 f106"/>
                    <a:gd name="f240" fmla="*/ f186 1 f105"/>
                    <a:gd name="f241" fmla="*/ f187 1 f106"/>
                    <a:gd name="f242" fmla="*/ f188 1 f105"/>
                    <a:gd name="f243" fmla="*/ f189 1 f106"/>
                    <a:gd name="f244" fmla="*/ f190 1 f105"/>
                    <a:gd name="f245" fmla="*/ f191 1 f106"/>
                    <a:gd name="f246" fmla="*/ f192 1 f105"/>
                    <a:gd name="f247" fmla="*/ f193 1 f106"/>
                    <a:gd name="f248" fmla="*/ f194 1 f105"/>
                    <a:gd name="f249" fmla="*/ f195 1 f106"/>
                    <a:gd name="f250" fmla="*/ f196 1 f105"/>
                    <a:gd name="f251" fmla="*/ f197 1 f106"/>
                    <a:gd name="f252" fmla="*/ f198 1 f105"/>
                    <a:gd name="f253" fmla="*/ f199 1 f106"/>
                    <a:gd name="f254" fmla="*/ f200 1 f105"/>
                    <a:gd name="f255" fmla="*/ f201 1 f106"/>
                    <a:gd name="f256" fmla="*/ f202 1 f105"/>
                    <a:gd name="f257" fmla="*/ f203 1 f106"/>
                    <a:gd name="f258" fmla="*/ f204 1 f105"/>
                    <a:gd name="f259" fmla="*/ f205 1 f106"/>
                    <a:gd name="f260" fmla="*/ f206 1 f105"/>
                    <a:gd name="f261" fmla="*/ f207 1 f106"/>
                    <a:gd name="f262" fmla="*/ f208 f96 1"/>
                    <a:gd name="f263" fmla="*/ f209 f96 1"/>
                    <a:gd name="f264" fmla="*/ f211 f97 1"/>
                    <a:gd name="f265" fmla="*/ f210 f97 1"/>
                    <a:gd name="f266" fmla="*/ f212 f96 1"/>
                    <a:gd name="f267" fmla="*/ f213 f97 1"/>
                    <a:gd name="f268" fmla="*/ f214 f96 1"/>
                    <a:gd name="f269" fmla="*/ f215 f97 1"/>
                    <a:gd name="f270" fmla="*/ f216 f96 1"/>
                    <a:gd name="f271" fmla="*/ f217 f97 1"/>
                    <a:gd name="f272" fmla="*/ f218 f96 1"/>
                    <a:gd name="f273" fmla="*/ f219 f97 1"/>
                    <a:gd name="f274" fmla="*/ f220 f96 1"/>
                    <a:gd name="f275" fmla="*/ f221 f97 1"/>
                    <a:gd name="f276" fmla="*/ f222 f96 1"/>
                    <a:gd name="f277" fmla="*/ f223 f97 1"/>
                    <a:gd name="f278" fmla="*/ f224 f96 1"/>
                    <a:gd name="f279" fmla="*/ f225 f97 1"/>
                    <a:gd name="f280" fmla="*/ f226 f96 1"/>
                    <a:gd name="f281" fmla="*/ f227 f97 1"/>
                    <a:gd name="f282" fmla="*/ f228 f96 1"/>
                    <a:gd name="f283" fmla="*/ f229 f97 1"/>
                    <a:gd name="f284" fmla="*/ f230 f96 1"/>
                    <a:gd name="f285" fmla="*/ f231 f97 1"/>
                    <a:gd name="f286" fmla="*/ f232 f96 1"/>
                    <a:gd name="f287" fmla="*/ f233 f97 1"/>
                    <a:gd name="f288" fmla="*/ f234 f96 1"/>
                    <a:gd name="f289" fmla="*/ f235 f97 1"/>
                    <a:gd name="f290" fmla="*/ f236 f96 1"/>
                    <a:gd name="f291" fmla="*/ f237 f97 1"/>
                    <a:gd name="f292" fmla="*/ f238 f96 1"/>
                    <a:gd name="f293" fmla="*/ f239 f97 1"/>
                    <a:gd name="f294" fmla="*/ f240 f96 1"/>
                    <a:gd name="f295" fmla="*/ f241 f97 1"/>
                    <a:gd name="f296" fmla="*/ f242 f96 1"/>
                    <a:gd name="f297" fmla="*/ f243 f97 1"/>
                    <a:gd name="f298" fmla="*/ f244 f96 1"/>
                    <a:gd name="f299" fmla="*/ f245 f97 1"/>
                    <a:gd name="f300" fmla="*/ f246 f96 1"/>
                    <a:gd name="f301" fmla="*/ f247 f97 1"/>
                    <a:gd name="f302" fmla="*/ f248 f96 1"/>
                    <a:gd name="f303" fmla="*/ f249 f97 1"/>
                    <a:gd name="f304" fmla="*/ f250 f96 1"/>
                    <a:gd name="f305" fmla="*/ f251 f97 1"/>
                    <a:gd name="f306" fmla="*/ f252 f96 1"/>
                    <a:gd name="f307" fmla="*/ f253 f97 1"/>
                    <a:gd name="f308" fmla="*/ f254 f96 1"/>
                    <a:gd name="f309" fmla="*/ f255 f97 1"/>
                    <a:gd name="f310" fmla="*/ f256 f96 1"/>
                    <a:gd name="f311" fmla="*/ f257 f97 1"/>
                    <a:gd name="f312" fmla="*/ f258 f96 1"/>
                    <a:gd name="f313" fmla="*/ f259 f97 1"/>
                    <a:gd name="f314" fmla="*/ f260 f96 1"/>
                    <a:gd name="f315" fmla="*/ f261 f9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57">
                      <a:pos x="f266" y="f267"/>
                    </a:cxn>
                    <a:cxn ang="f157">
                      <a:pos x="f268" y="f269"/>
                    </a:cxn>
                    <a:cxn ang="f157">
                      <a:pos x="f270" y="f271"/>
                    </a:cxn>
                    <a:cxn ang="f157">
                      <a:pos x="f272" y="f273"/>
                    </a:cxn>
                    <a:cxn ang="f157">
                      <a:pos x="f274" y="f275"/>
                    </a:cxn>
                    <a:cxn ang="f157">
                      <a:pos x="f276" y="f277"/>
                    </a:cxn>
                    <a:cxn ang="f157">
                      <a:pos x="f278" y="f279"/>
                    </a:cxn>
                    <a:cxn ang="f157">
                      <a:pos x="f280" y="f281"/>
                    </a:cxn>
                    <a:cxn ang="f157">
                      <a:pos x="f282" y="f283"/>
                    </a:cxn>
                    <a:cxn ang="f157">
                      <a:pos x="f284" y="f285"/>
                    </a:cxn>
                    <a:cxn ang="f157">
                      <a:pos x="f286" y="f287"/>
                    </a:cxn>
                    <a:cxn ang="f157">
                      <a:pos x="f288" y="f289"/>
                    </a:cxn>
                    <a:cxn ang="f157">
                      <a:pos x="f290" y="f291"/>
                    </a:cxn>
                    <a:cxn ang="f157">
                      <a:pos x="f292" y="f293"/>
                    </a:cxn>
                    <a:cxn ang="f157">
                      <a:pos x="f294" y="f295"/>
                    </a:cxn>
                    <a:cxn ang="f157">
                      <a:pos x="f296" y="f297"/>
                    </a:cxn>
                    <a:cxn ang="f157">
                      <a:pos x="f298" y="f299"/>
                    </a:cxn>
                    <a:cxn ang="f157">
                      <a:pos x="f300" y="f301"/>
                    </a:cxn>
                    <a:cxn ang="f157">
                      <a:pos x="f302" y="f303"/>
                    </a:cxn>
                    <a:cxn ang="f157">
                      <a:pos x="f304" y="f305"/>
                    </a:cxn>
                    <a:cxn ang="f157">
                      <a:pos x="f306" y="f307"/>
                    </a:cxn>
                    <a:cxn ang="f157">
                      <a:pos x="f308" y="f309"/>
                    </a:cxn>
                    <a:cxn ang="f157">
                      <a:pos x="f310" y="f311"/>
                    </a:cxn>
                    <a:cxn ang="f157">
                      <a:pos x="f312" y="f313"/>
                    </a:cxn>
                    <a:cxn ang="f157">
                      <a:pos x="f314" y="f315"/>
                    </a:cxn>
                  </a:cxnLst>
                  <a:rect l="f262" t="f265" r="f263" b="f264"/>
                  <a:pathLst>
                    <a:path w="103904" h="110966">
                      <a:moveTo>
                        <a:pt x="f8" y="f9"/>
                      </a:moveTo>
                      <a:cubicBezTo>
                        <a:pt x="f10" y="f11"/>
                        <a:pt x="f12" y="f11"/>
                        <a:pt x="f13" y="f14"/>
                      </a:cubicBezTo>
                      <a:lnTo>
                        <a:pt x="f15" y="f16"/>
                      </a:lnTo>
                      <a:cubicBezTo>
                        <a:pt x="f17" y="f18"/>
                        <a:pt x="f19" y="f20"/>
                        <a:pt x="f21" y="f22"/>
                      </a:cubicBezTo>
                      <a:lnTo>
                        <a:pt x="f23" y="f24"/>
                      </a:lnTo>
                      <a:cubicBezTo>
                        <a:pt x="f25" y="f26"/>
                        <a:pt x="f27" y="f28"/>
                        <a:pt x="f29" y="f28"/>
                      </a:cubicBezTo>
                      <a:cubicBezTo>
                        <a:pt x="f30" y="f28"/>
                        <a:pt x="f31" y="f11"/>
                        <a:pt x="f32" y="f33"/>
                      </a:cubicBezTo>
                      <a:lnTo>
                        <a:pt x="f34" y="f5"/>
                      </a:lnTo>
                      <a:lnTo>
                        <a:pt x="f35" y="f36"/>
                      </a:lnTo>
                      <a:cubicBezTo>
                        <a:pt x="f37" y="f38"/>
                        <a:pt x="f39" y="f40"/>
                        <a:pt x="f41" y="f42"/>
                      </a:cubicBezTo>
                      <a:lnTo>
                        <a:pt x="f43" y="f44"/>
                      </a:lnTo>
                      <a:cubicBezTo>
                        <a:pt x="f45" y="f46"/>
                        <a:pt x="f47" y="f48"/>
                        <a:pt x="f49" y="f50"/>
                      </a:cubicBezTo>
                      <a:lnTo>
                        <a:pt x="f51" y="f52"/>
                      </a:lnTo>
                      <a:lnTo>
                        <a:pt x="f53" y="f54"/>
                      </a:lnTo>
                      <a:cubicBezTo>
                        <a:pt x="f55" y="f56"/>
                        <a:pt x="f57" y="f58"/>
                        <a:pt x="f59" y="f60"/>
                      </a:cubicBezTo>
                      <a:cubicBezTo>
                        <a:pt x="f61" y="f62"/>
                        <a:pt x="f63" y="f64"/>
                        <a:pt x="f65" y="f66"/>
                      </a:cubicBezTo>
                      <a:lnTo>
                        <a:pt x="f67" y="f7"/>
                      </a:lnTo>
                      <a:lnTo>
                        <a:pt x="f68" y="f69"/>
                      </a:lnTo>
                      <a:cubicBezTo>
                        <a:pt x="f70" y="f71"/>
                        <a:pt x="f72" y="f73"/>
                        <a:pt x="f74" y="f75"/>
                      </a:cubicBezTo>
                      <a:lnTo>
                        <a:pt x="f76" y="f77"/>
                      </a:lnTo>
                      <a:cubicBezTo>
                        <a:pt x="f78" y="f79"/>
                        <a:pt x="f80" y="f81"/>
                        <a:pt x="f82" y="f83"/>
                      </a:cubicBezTo>
                      <a:lnTo>
                        <a:pt x="f84" y="f85"/>
                      </a:lnTo>
                      <a:cubicBezTo>
                        <a:pt x="f86" y="f87"/>
                        <a:pt x="f88" y="f89"/>
                        <a:pt x="f90" y="f38"/>
                      </a:cubicBezTo>
                      <a:lnTo>
                        <a:pt x="f91" y="f92"/>
                      </a:lnTo>
                      <a:lnTo>
                        <a:pt x="f93" y="f94"/>
                      </a:ln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6" name="Forma libre: forma 51">
                  <a:extLst>
                    <a:ext uri="{FF2B5EF4-FFF2-40B4-BE49-F238E27FC236}">
                      <a16:creationId xmlns:a16="http://schemas.microsoft.com/office/drawing/2014/main" id="{8C0EFEA9-DB4E-53AD-AE5D-A1A884912C67}"/>
                    </a:ext>
                  </a:extLst>
                </p:cNvPr>
                <p:cNvSpPr/>
                <p:nvPr/>
              </p:nvSpPr>
              <p:spPr>
                <a:xfrm>
                  <a:off x="3133895" y="3341665"/>
                  <a:ext cx="227054" cy="8587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27058"/>
                    <a:gd name="f7" fmla="val 85870"/>
                    <a:gd name="f8" fmla="val 220963"/>
                    <a:gd name="f9" fmla="val 81203"/>
                    <a:gd name="f10" fmla="val 227059"/>
                    <a:gd name="f11" fmla="val 222391"/>
                    <a:gd name="f12" fmla="val 77298"/>
                    <a:gd name="f13" fmla="val 222582"/>
                    <a:gd name="f14" fmla="val 74631"/>
                    <a:gd name="f15" fmla="val 221534"/>
                    <a:gd name="f16" fmla="val 70821"/>
                    <a:gd name="f17" fmla="val 216200"/>
                    <a:gd name="f18" fmla="val 66344"/>
                    <a:gd name="f19" fmla="val 163241"/>
                    <a:gd name="f20" fmla="val 22434"/>
                    <a:gd name="f21" fmla="val 155050"/>
                    <a:gd name="f22" fmla="val 15576"/>
                    <a:gd name="f23" fmla="val 140286"/>
                    <a:gd name="f24" fmla="val 8908"/>
                    <a:gd name="f25" fmla="val 129713"/>
                    <a:gd name="f26" fmla="val 7289"/>
                    <a:gd name="f27" fmla="val 88756"/>
                    <a:gd name="f28" fmla="val 717"/>
                    <a:gd name="f29" fmla="val 78659"/>
                    <a:gd name="f30" fmla="val -903"/>
                    <a:gd name="f31" fmla="val 61800"/>
                    <a:gd name="f32" fmla="val 336"/>
                    <a:gd name="f33" fmla="val 52084"/>
                    <a:gd name="f34" fmla="val 3288"/>
                    <a:gd name="f35" fmla="val 23509"/>
                    <a:gd name="f36" fmla="val 12147"/>
                    <a:gd name="f37" fmla="val 14080"/>
                    <a:gd name="f38" fmla="val 15099"/>
                    <a:gd name="f39" fmla="val 3221"/>
                    <a:gd name="f40" fmla="val 21005"/>
                    <a:gd name="f41" fmla="val 649"/>
                    <a:gd name="f42" fmla="val 26625"/>
                    <a:gd name="f43" fmla="val -303"/>
                    <a:gd name="f44" fmla="val 28815"/>
                    <a:gd name="f45" fmla="val -208"/>
                    <a:gd name="f46" fmla="val 31101"/>
                    <a:gd name="f47" fmla="val 935"/>
                    <a:gd name="f48" fmla="val 33006"/>
                    <a:gd name="f49" fmla="val 1221"/>
                    <a:gd name="f50" fmla="val 33483"/>
                    <a:gd name="f51" fmla="val 1792"/>
                    <a:gd name="f52" fmla="val 33673"/>
                    <a:gd name="f53" fmla="val 2173"/>
                    <a:gd name="f54" fmla="val 34054"/>
                    <a:gd name="f55" fmla="val 1602"/>
                    <a:gd name="f56" fmla="val 35292"/>
                    <a:gd name="f57" fmla="val 34911"/>
                    <a:gd name="f58" fmla="val 6650"/>
                    <a:gd name="f59" fmla="val 37007"/>
                    <a:gd name="f60" fmla="val 12460"/>
                    <a:gd name="f61" fmla="val 37102"/>
                    <a:gd name="f62" fmla="val 20080"/>
                    <a:gd name="f63" fmla="val 35197"/>
                    <a:gd name="f64" fmla="val 42274"/>
                    <a:gd name="f65" fmla="val 29482"/>
                    <a:gd name="f66" fmla="val 50560"/>
                    <a:gd name="f67" fmla="val 27291"/>
                    <a:gd name="f68" fmla="val 65610"/>
                    <a:gd name="f69" fmla="val 28149"/>
                    <a:gd name="f70" fmla="val 73611"/>
                    <a:gd name="f71" fmla="val 88660"/>
                    <a:gd name="f72" fmla="val 36721"/>
                    <a:gd name="f73" fmla="val 97424"/>
                    <a:gd name="f74" fmla="val 39960"/>
                    <a:gd name="f75" fmla="val 111044"/>
                    <a:gd name="f76" fmla="val 47484"/>
                    <a:gd name="f77" fmla="val 118474"/>
                    <a:gd name="f78" fmla="val 53104"/>
                    <a:gd name="f79" fmla="val 123522"/>
                    <a:gd name="f80" fmla="val 56914"/>
                    <a:gd name="f81" fmla="val 131047"/>
                    <a:gd name="f82" fmla="val 62534"/>
                    <a:gd name="f83" fmla="val 136000"/>
                    <a:gd name="f84" fmla="val 70154"/>
                    <a:gd name="f85" fmla="val 72726"/>
                    <a:gd name="f86" fmla="val 75774"/>
                    <a:gd name="f87" fmla="val 137714"/>
                    <a:gd name="f88" fmla="val 78536"/>
                    <a:gd name="f89" fmla="val 140476"/>
                    <a:gd name="f90" fmla="val 80727"/>
                    <a:gd name="f91" fmla="val 81393"/>
                    <a:gd name="f92" fmla="val 141429"/>
                    <a:gd name="f93" fmla="val 145429"/>
                    <a:gd name="f94" fmla="val 84156"/>
                    <a:gd name="f95" fmla="val 151430"/>
                    <a:gd name="f96" fmla="val 158288"/>
                    <a:gd name="f97" fmla="val 209247"/>
                    <a:gd name="f98" fmla="val 216105"/>
                    <a:gd name="f99" fmla="val 219439"/>
                    <a:gd name="f100" fmla="val 83775"/>
                    <a:gd name="f101" fmla="val 221058"/>
                    <a:gd name="f102" fmla="+- 0 0 -90"/>
                    <a:gd name="f103" fmla="*/ f3 1 227058"/>
                    <a:gd name="f104" fmla="*/ f4 1 85870"/>
                    <a:gd name="f105" fmla="val f5"/>
                    <a:gd name="f106" fmla="val f6"/>
                    <a:gd name="f107" fmla="val f7"/>
                    <a:gd name="f108" fmla="*/ f102 f0 1"/>
                    <a:gd name="f109" fmla="+- f107 0 f105"/>
                    <a:gd name="f110" fmla="+- f106 0 f105"/>
                    <a:gd name="f111" fmla="*/ f108 1 f2"/>
                    <a:gd name="f112" fmla="*/ f110 1 227058"/>
                    <a:gd name="f113" fmla="*/ f109 1 85870"/>
                    <a:gd name="f114" fmla="*/ 220963 f110 1"/>
                    <a:gd name="f115" fmla="*/ 81203 f109 1"/>
                    <a:gd name="f116" fmla="*/ 227059 f110 1"/>
                    <a:gd name="f117" fmla="*/ 222391 f110 1"/>
                    <a:gd name="f118" fmla="*/ 77298 f109 1"/>
                    <a:gd name="f119" fmla="*/ 216200 f110 1"/>
                    <a:gd name="f120" fmla="*/ 66344 f109 1"/>
                    <a:gd name="f121" fmla="*/ 163241 f110 1"/>
                    <a:gd name="f122" fmla="*/ 22434 f109 1"/>
                    <a:gd name="f123" fmla="*/ 129713 f110 1"/>
                    <a:gd name="f124" fmla="*/ 7289 f109 1"/>
                    <a:gd name="f125" fmla="*/ 88756 f110 1"/>
                    <a:gd name="f126" fmla="*/ 717 f109 1"/>
                    <a:gd name="f127" fmla="*/ 52084 f110 1"/>
                    <a:gd name="f128" fmla="*/ 3288 f109 1"/>
                    <a:gd name="f129" fmla="*/ 23509 f110 1"/>
                    <a:gd name="f130" fmla="*/ 12147 f109 1"/>
                    <a:gd name="f131" fmla="*/ 649 f110 1"/>
                    <a:gd name="f132" fmla="*/ 26625 f109 1"/>
                    <a:gd name="f133" fmla="*/ 935 f110 1"/>
                    <a:gd name="f134" fmla="*/ 33006 f109 1"/>
                    <a:gd name="f135" fmla="*/ 2173 f110 1"/>
                    <a:gd name="f136" fmla="*/ 34054 f109 1"/>
                    <a:gd name="f137" fmla="*/ 1602 f110 1"/>
                    <a:gd name="f138" fmla="*/ 35292 f109 1"/>
                    <a:gd name="f139" fmla="*/ 3221 f110 1"/>
                    <a:gd name="f140" fmla="*/ 34911 f109 1"/>
                    <a:gd name="f141" fmla="*/ 20080 f110 1"/>
                    <a:gd name="f142" fmla="*/ 35197 f109 1"/>
                    <a:gd name="f143" fmla="*/ 42274 f110 1"/>
                    <a:gd name="f144" fmla="*/ 29482 f109 1"/>
                    <a:gd name="f145" fmla="*/ 73611 f110 1"/>
                    <a:gd name="f146" fmla="*/ 31101 f109 1"/>
                    <a:gd name="f147" fmla="*/ 88660 f110 1"/>
                    <a:gd name="f148" fmla="*/ 36721 f109 1"/>
                    <a:gd name="f149" fmla="*/ 118474 f110 1"/>
                    <a:gd name="f150" fmla="*/ 53104 f109 1"/>
                    <a:gd name="f151" fmla="*/ 123522 f110 1"/>
                    <a:gd name="f152" fmla="*/ 56914 f109 1"/>
                    <a:gd name="f153" fmla="*/ 136000 f110 1"/>
                    <a:gd name="f154" fmla="*/ 72726 f109 1"/>
                    <a:gd name="f155" fmla="*/ 140476 f110 1"/>
                    <a:gd name="f156" fmla="*/ 80727 f109 1"/>
                    <a:gd name="f157" fmla="*/ 81393 f109 1"/>
                    <a:gd name="f158" fmla="*/ 141429 f110 1"/>
                    <a:gd name="f159" fmla="*/ 158288 f110 1"/>
                    <a:gd name="f160" fmla="*/ 85870 f109 1"/>
                    <a:gd name="f161" fmla="*/ 209247 f110 1"/>
                    <a:gd name="f162" fmla="*/ 221058 f110 1"/>
                    <a:gd name="f163" fmla="+- f111 0 f1"/>
                    <a:gd name="f164" fmla="*/ f114 1 227058"/>
                    <a:gd name="f165" fmla="*/ f115 1 85870"/>
                    <a:gd name="f166" fmla="*/ f116 1 227058"/>
                    <a:gd name="f167" fmla="*/ f117 1 227058"/>
                    <a:gd name="f168" fmla="*/ f118 1 85870"/>
                    <a:gd name="f169" fmla="*/ f119 1 227058"/>
                    <a:gd name="f170" fmla="*/ f120 1 85870"/>
                    <a:gd name="f171" fmla="*/ f121 1 227058"/>
                    <a:gd name="f172" fmla="*/ f122 1 85870"/>
                    <a:gd name="f173" fmla="*/ f123 1 227058"/>
                    <a:gd name="f174" fmla="*/ f124 1 85870"/>
                    <a:gd name="f175" fmla="*/ f125 1 227058"/>
                    <a:gd name="f176" fmla="*/ f126 1 85870"/>
                    <a:gd name="f177" fmla="*/ f127 1 227058"/>
                    <a:gd name="f178" fmla="*/ f128 1 85870"/>
                    <a:gd name="f179" fmla="*/ f129 1 227058"/>
                    <a:gd name="f180" fmla="*/ f130 1 85870"/>
                    <a:gd name="f181" fmla="*/ f131 1 227058"/>
                    <a:gd name="f182" fmla="*/ f132 1 85870"/>
                    <a:gd name="f183" fmla="*/ f133 1 227058"/>
                    <a:gd name="f184" fmla="*/ f134 1 85870"/>
                    <a:gd name="f185" fmla="*/ f135 1 227058"/>
                    <a:gd name="f186" fmla="*/ f136 1 85870"/>
                    <a:gd name="f187" fmla="*/ f137 1 227058"/>
                    <a:gd name="f188" fmla="*/ f138 1 85870"/>
                    <a:gd name="f189" fmla="*/ f139 1 227058"/>
                    <a:gd name="f190" fmla="*/ f140 1 85870"/>
                    <a:gd name="f191" fmla="*/ f141 1 227058"/>
                    <a:gd name="f192" fmla="*/ f142 1 85870"/>
                    <a:gd name="f193" fmla="*/ f143 1 227058"/>
                    <a:gd name="f194" fmla="*/ f144 1 85870"/>
                    <a:gd name="f195" fmla="*/ f145 1 227058"/>
                    <a:gd name="f196" fmla="*/ f146 1 85870"/>
                    <a:gd name="f197" fmla="*/ f147 1 227058"/>
                    <a:gd name="f198" fmla="*/ f148 1 85870"/>
                    <a:gd name="f199" fmla="*/ f149 1 227058"/>
                    <a:gd name="f200" fmla="*/ f150 1 85870"/>
                    <a:gd name="f201" fmla="*/ f151 1 227058"/>
                    <a:gd name="f202" fmla="*/ f152 1 85870"/>
                    <a:gd name="f203" fmla="*/ f153 1 227058"/>
                    <a:gd name="f204" fmla="*/ f154 1 85870"/>
                    <a:gd name="f205" fmla="*/ f155 1 227058"/>
                    <a:gd name="f206" fmla="*/ f156 1 85870"/>
                    <a:gd name="f207" fmla="*/ f157 1 85870"/>
                    <a:gd name="f208" fmla="*/ f158 1 227058"/>
                    <a:gd name="f209" fmla="*/ f159 1 227058"/>
                    <a:gd name="f210" fmla="*/ f160 1 85870"/>
                    <a:gd name="f211" fmla="*/ f161 1 227058"/>
                    <a:gd name="f212" fmla="*/ f162 1 227058"/>
                    <a:gd name="f213" fmla="*/ f105 1 f112"/>
                    <a:gd name="f214" fmla="*/ f106 1 f112"/>
                    <a:gd name="f215" fmla="*/ f105 1 f113"/>
                    <a:gd name="f216" fmla="*/ f107 1 f113"/>
                    <a:gd name="f217" fmla="*/ f164 1 f112"/>
                    <a:gd name="f218" fmla="*/ f165 1 f113"/>
                    <a:gd name="f219" fmla="*/ f166 1 f112"/>
                    <a:gd name="f220" fmla="*/ f167 1 f112"/>
                    <a:gd name="f221" fmla="*/ f168 1 f113"/>
                    <a:gd name="f222" fmla="*/ f169 1 f112"/>
                    <a:gd name="f223" fmla="*/ f170 1 f113"/>
                    <a:gd name="f224" fmla="*/ f171 1 f112"/>
                    <a:gd name="f225" fmla="*/ f172 1 f113"/>
                    <a:gd name="f226" fmla="*/ f173 1 f112"/>
                    <a:gd name="f227" fmla="*/ f174 1 f113"/>
                    <a:gd name="f228" fmla="*/ f175 1 f112"/>
                    <a:gd name="f229" fmla="*/ f176 1 f113"/>
                    <a:gd name="f230" fmla="*/ f177 1 f112"/>
                    <a:gd name="f231" fmla="*/ f178 1 f113"/>
                    <a:gd name="f232" fmla="*/ f179 1 f112"/>
                    <a:gd name="f233" fmla="*/ f180 1 f113"/>
                    <a:gd name="f234" fmla="*/ f181 1 f112"/>
                    <a:gd name="f235" fmla="*/ f182 1 f113"/>
                    <a:gd name="f236" fmla="*/ f183 1 f112"/>
                    <a:gd name="f237" fmla="*/ f184 1 f113"/>
                    <a:gd name="f238" fmla="*/ f185 1 f112"/>
                    <a:gd name="f239" fmla="*/ f186 1 f113"/>
                    <a:gd name="f240" fmla="*/ f187 1 f112"/>
                    <a:gd name="f241" fmla="*/ f188 1 f113"/>
                    <a:gd name="f242" fmla="*/ f189 1 f112"/>
                    <a:gd name="f243" fmla="*/ f190 1 f113"/>
                    <a:gd name="f244" fmla="*/ f191 1 f112"/>
                    <a:gd name="f245" fmla="*/ f192 1 f113"/>
                    <a:gd name="f246" fmla="*/ f193 1 f112"/>
                    <a:gd name="f247" fmla="*/ f194 1 f113"/>
                    <a:gd name="f248" fmla="*/ f195 1 f112"/>
                    <a:gd name="f249" fmla="*/ f196 1 f113"/>
                    <a:gd name="f250" fmla="*/ f197 1 f112"/>
                    <a:gd name="f251" fmla="*/ f198 1 f113"/>
                    <a:gd name="f252" fmla="*/ f199 1 f112"/>
                    <a:gd name="f253" fmla="*/ f200 1 f113"/>
                    <a:gd name="f254" fmla="*/ f201 1 f112"/>
                    <a:gd name="f255" fmla="*/ f202 1 f113"/>
                    <a:gd name="f256" fmla="*/ f203 1 f112"/>
                    <a:gd name="f257" fmla="*/ f204 1 f113"/>
                    <a:gd name="f258" fmla="*/ f205 1 f112"/>
                    <a:gd name="f259" fmla="*/ f206 1 f113"/>
                    <a:gd name="f260" fmla="*/ f207 1 f113"/>
                    <a:gd name="f261" fmla="*/ f208 1 f112"/>
                    <a:gd name="f262" fmla="*/ f209 1 f112"/>
                    <a:gd name="f263" fmla="*/ f210 1 f113"/>
                    <a:gd name="f264" fmla="*/ f211 1 f112"/>
                    <a:gd name="f265" fmla="*/ f212 1 f112"/>
                    <a:gd name="f266" fmla="*/ f213 f103 1"/>
                    <a:gd name="f267" fmla="*/ f214 f103 1"/>
                    <a:gd name="f268" fmla="*/ f216 f104 1"/>
                    <a:gd name="f269" fmla="*/ f215 f104 1"/>
                    <a:gd name="f270" fmla="*/ f217 f103 1"/>
                    <a:gd name="f271" fmla="*/ f218 f104 1"/>
                    <a:gd name="f272" fmla="*/ f219 f103 1"/>
                    <a:gd name="f273" fmla="*/ f220 f103 1"/>
                    <a:gd name="f274" fmla="*/ f221 f104 1"/>
                    <a:gd name="f275" fmla="*/ f222 f103 1"/>
                    <a:gd name="f276" fmla="*/ f223 f104 1"/>
                    <a:gd name="f277" fmla="*/ f224 f103 1"/>
                    <a:gd name="f278" fmla="*/ f225 f104 1"/>
                    <a:gd name="f279" fmla="*/ f226 f103 1"/>
                    <a:gd name="f280" fmla="*/ f227 f104 1"/>
                    <a:gd name="f281" fmla="*/ f228 f103 1"/>
                    <a:gd name="f282" fmla="*/ f229 f104 1"/>
                    <a:gd name="f283" fmla="*/ f230 f103 1"/>
                    <a:gd name="f284" fmla="*/ f231 f104 1"/>
                    <a:gd name="f285" fmla="*/ f232 f103 1"/>
                    <a:gd name="f286" fmla="*/ f233 f104 1"/>
                    <a:gd name="f287" fmla="*/ f234 f103 1"/>
                    <a:gd name="f288" fmla="*/ f235 f104 1"/>
                    <a:gd name="f289" fmla="*/ f236 f103 1"/>
                    <a:gd name="f290" fmla="*/ f237 f104 1"/>
                    <a:gd name="f291" fmla="*/ f238 f103 1"/>
                    <a:gd name="f292" fmla="*/ f239 f104 1"/>
                    <a:gd name="f293" fmla="*/ f240 f103 1"/>
                    <a:gd name="f294" fmla="*/ f241 f104 1"/>
                    <a:gd name="f295" fmla="*/ f242 f103 1"/>
                    <a:gd name="f296" fmla="*/ f243 f104 1"/>
                    <a:gd name="f297" fmla="*/ f244 f103 1"/>
                    <a:gd name="f298" fmla="*/ f245 f104 1"/>
                    <a:gd name="f299" fmla="*/ f246 f103 1"/>
                    <a:gd name="f300" fmla="*/ f247 f104 1"/>
                    <a:gd name="f301" fmla="*/ f248 f103 1"/>
                    <a:gd name="f302" fmla="*/ f249 f104 1"/>
                    <a:gd name="f303" fmla="*/ f250 f103 1"/>
                    <a:gd name="f304" fmla="*/ f251 f104 1"/>
                    <a:gd name="f305" fmla="*/ f252 f103 1"/>
                    <a:gd name="f306" fmla="*/ f253 f104 1"/>
                    <a:gd name="f307" fmla="*/ f254 f103 1"/>
                    <a:gd name="f308" fmla="*/ f255 f104 1"/>
                    <a:gd name="f309" fmla="*/ f256 f103 1"/>
                    <a:gd name="f310" fmla="*/ f257 f104 1"/>
                    <a:gd name="f311" fmla="*/ f258 f103 1"/>
                    <a:gd name="f312" fmla="*/ f259 f104 1"/>
                    <a:gd name="f313" fmla="*/ f260 f104 1"/>
                    <a:gd name="f314" fmla="*/ f261 f103 1"/>
                    <a:gd name="f315" fmla="*/ f262 f103 1"/>
                    <a:gd name="f316" fmla="*/ f263 f104 1"/>
                    <a:gd name="f317" fmla="*/ f264 f103 1"/>
                    <a:gd name="f318" fmla="*/ f265 f10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63">
                      <a:pos x="f270" y="f271"/>
                    </a:cxn>
                    <a:cxn ang="f163">
                      <a:pos x="f272" y="f271"/>
                    </a:cxn>
                    <a:cxn ang="f163">
                      <a:pos x="f273" y="f274"/>
                    </a:cxn>
                    <a:cxn ang="f163">
                      <a:pos x="f275" y="f276"/>
                    </a:cxn>
                    <a:cxn ang="f163">
                      <a:pos x="f277" y="f278"/>
                    </a:cxn>
                    <a:cxn ang="f163">
                      <a:pos x="f279" y="f280"/>
                    </a:cxn>
                    <a:cxn ang="f163">
                      <a:pos x="f281" y="f282"/>
                    </a:cxn>
                    <a:cxn ang="f163">
                      <a:pos x="f283" y="f284"/>
                    </a:cxn>
                    <a:cxn ang="f163">
                      <a:pos x="f285" y="f286"/>
                    </a:cxn>
                    <a:cxn ang="f163">
                      <a:pos x="f287" y="f288"/>
                    </a:cxn>
                    <a:cxn ang="f163">
                      <a:pos x="f289" y="f290"/>
                    </a:cxn>
                    <a:cxn ang="f163">
                      <a:pos x="f291" y="f292"/>
                    </a:cxn>
                    <a:cxn ang="f163">
                      <a:pos x="f293" y="f294"/>
                    </a:cxn>
                    <a:cxn ang="f163">
                      <a:pos x="f295" y="f296"/>
                    </a:cxn>
                    <a:cxn ang="f163">
                      <a:pos x="f297" y="f298"/>
                    </a:cxn>
                    <a:cxn ang="f163">
                      <a:pos x="f299" y="f300"/>
                    </a:cxn>
                    <a:cxn ang="f163">
                      <a:pos x="f301" y="f302"/>
                    </a:cxn>
                    <a:cxn ang="f163">
                      <a:pos x="f303" y="f304"/>
                    </a:cxn>
                    <a:cxn ang="f163">
                      <a:pos x="f305" y="f306"/>
                    </a:cxn>
                    <a:cxn ang="f163">
                      <a:pos x="f307" y="f308"/>
                    </a:cxn>
                    <a:cxn ang="f163">
                      <a:pos x="f309" y="f310"/>
                    </a:cxn>
                    <a:cxn ang="f163">
                      <a:pos x="f311" y="f312"/>
                    </a:cxn>
                    <a:cxn ang="f163">
                      <a:pos x="f311" y="f313"/>
                    </a:cxn>
                    <a:cxn ang="f163">
                      <a:pos x="f314" y="f313"/>
                    </a:cxn>
                    <a:cxn ang="f163">
                      <a:pos x="f315" y="f316"/>
                    </a:cxn>
                    <a:cxn ang="f163">
                      <a:pos x="f317" y="f316"/>
                    </a:cxn>
                    <a:cxn ang="f163">
                      <a:pos x="f318" y="f313"/>
                    </a:cxn>
                  </a:cxnLst>
                  <a:rect l="f266" t="f269" r="f267" b="f268"/>
                  <a:pathLst>
                    <a:path w="227058" h="85870">
                      <a:moveTo>
                        <a:pt x="f8" y="f9"/>
                      </a:moveTo>
                      <a:lnTo>
                        <a:pt x="f10" y="f9"/>
                      </a:lnTo>
                      <a:lnTo>
                        <a:pt x="f11" y="f12"/>
                      </a:lnTo>
                      <a:cubicBezTo>
                        <a:pt x="f13" y="f14"/>
                        <a:pt x="f15" y="f16"/>
                        <a:pt x="f17" y="f18"/>
                      </a:cubicBezTo>
                      <a:lnTo>
                        <a:pt x="f19" y="f20"/>
                      </a:lnTo>
                      <a:cubicBezTo>
                        <a:pt x="f21" y="f22"/>
                        <a:pt x="f23" y="f24"/>
                        <a:pt x="f25" y="f26"/>
                      </a:cubicBezTo>
                      <a:lnTo>
                        <a:pt x="f27" y="f28"/>
                      </a:lnTo>
                      <a:cubicBezTo>
                        <a:pt x="f29" y="f30"/>
                        <a:pt x="f31" y="f32"/>
                        <a:pt x="f33" y="f34"/>
                      </a:cubicBezTo>
                      <a:lnTo>
                        <a:pt x="f35" y="f36"/>
                      </a:lnTo>
                      <a:cubicBezTo>
                        <a:pt x="f37" y="f38"/>
                        <a:pt x="f39" y="f40"/>
                        <a:pt x="f41" y="f42"/>
                      </a:cubicBezTo>
                      <a:cubicBezTo>
                        <a:pt x="f43" y="f44"/>
                        <a:pt x="f45" y="f46"/>
                        <a:pt x="f47" y="f48"/>
                      </a:cubicBezTo>
                      <a:cubicBezTo>
                        <a:pt x="f49" y="f50"/>
                        <a:pt x="f51" y="f52"/>
                        <a:pt x="f53" y="f54"/>
                      </a:cubicBezTo>
                      <a:lnTo>
                        <a:pt x="f55" y="f56"/>
                      </a:lnTo>
                      <a:lnTo>
                        <a:pt x="f39" y="f57"/>
                      </a:lnTo>
                      <a:cubicBezTo>
                        <a:pt x="f58" y="f59"/>
                        <a:pt x="f60" y="f61"/>
                        <a:pt x="f62" y="f63"/>
                      </a:cubicBezTo>
                      <a:lnTo>
                        <a:pt x="f64" y="f65"/>
                      </a:lnTo>
                      <a:cubicBezTo>
                        <a:pt x="f66" y="f67"/>
                        <a:pt x="f68" y="f69"/>
                        <a:pt x="f70" y="f46"/>
                      </a:cubicBezTo>
                      <a:lnTo>
                        <a:pt x="f71" y="f72"/>
                      </a:lnTo>
                      <a:cubicBezTo>
                        <a:pt x="f73" y="f74"/>
                        <a:pt x="f75" y="f76"/>
                        <a:pt x="f77" y="f78"/>
                      </a:cubicBezTo>
                      <a:lnTo>
                        <a:pt x="f79" y="f80"/>
                      </a:lnTo>
                      <a:cubicBezTo>
                        <a:pt x="f81" y="f82"/>
                        <a:pt x="f83" y="f84"/>
                        <a:pt x="f83" y="f85"/>
                      </a:cubicBezTo>
                      <a:cubicBezTo>
                        <a:pt x="f83" y="f86"/>
                        <a:pt x="f87" y="f88"/>
                        <a:pt x="f89" y="f90"/>
                      </a:cubicBezTo>
                      <a:lnTo>
                        <a:pt x="f89" y="f91"/>
                      </a:lnTo>
                      <a:lnTo>
                        <a:pt x="f92" y="f91"/>
                      </a:lnTo>
                      <a:cubicBezTo>
                        <a:pt x="f93" y="f94"/>
                        <a:pt x="f95" y="f7"/>
                        <a:pt x="f96" y="f7"/>
                      </a:cubicBezTo>
                      <a:lnTo>
                        <a:pt x="f97" y="f7"/>
                      </a:lnTo>
                      <a:cubicBezTo>
                        <a:pt x="f98" y="f7"/>
                        <a:pt x="f99" y="f100"/>
                        <a:pt x="f101" y="f91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7" name="Forma libre: forma 52">
                  <a:extLst>
                    <a:ext uri="{FF2B5EF4-FFF2-40B4-BE49-F238E27FC236}">
                      <a16:creationId xmlns:a16="http://schemas.microsoft.com/office/drawing/2014/main" id="{6148E035-2B7C-3C96-B357-0806259AFECD}"/>
                    </a:ext>
                  </a:extLst>
                </p:cNvPr>
                <p:cNvSpPr/>
                <p:nvPr/>
              </p:nvSpPr>
              <p:spPr>
                <a:xfrm>
                  <a:off x="4798853" y="2545049"/>
                  <a:ext cx="100785" cy="9467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00783"/>
                    <a:gd name="f7" fmla="val 94678"/>
                    <a:gd name="f8" fmla="val 18383"/>
                    <a:gd name="f9" fmla="val 65437"/>
                    <a:gd name="f10" fmla="val 10763"/>
                    <a:gd name="f11" fmla="val 71819"/>
                    <a:gd name="f12" fmla="val 5810"/>
                    <a:gd name="f13" fmla="val 76009"/>
                    <a:gd name="f14" fmla="val 3048"/>
                    <a:gd name="f15" fmla="val 80391"/>
                    <a:gd name="f16" fmla="val 2667"/>
                    <a:gd name="f17" fmla="val 84487"/>
                    <a:gd name="f18" fmla="val 86773"/>
                    <a:gd name="f19" fmla="val 2762"/>
                    <a:gd name="f20" fmla="val 87535"/>
                    <a:gd name="f21" fmla="val 3429"/>
                    <a:gd name="f22" fmla="val 90678"/>
                    <a:gd name="f23" fmla="val 93059"/>
                    <a:gd name="f24" fmla="val 9334"/>
                    <a:gd name="f25" fmla="val 94012"/>
                    <a:gd name="f26" fmla="val 10858"/>
                    <a:gd name="f27" fmla="val 94393"/>
                    <a:gd name="f28" fmla="val 12573"/>
                    <a:gd name="f29" fmla="val 14573"/>
                    <a:gd name="f30" fmla="val 21717"/>
                    <a:gd name="f31" fmla="val 31432"/>
                    <a:gd name="f32" fmla="val 91821"/>
                    <a:gd name="f33" fmla="val 38767"/>
                    <a:gd name="f34" fmla="val 87630"/>
                    <a:gd name="f35" fmla="val 58388"/>
                    <a:gd name="f36" fmla="val 76295"/>
                    <a:gd name="f37" fmla="val 67723"/>
                    <a:gd name="f38" fmla="val 70866"/>
                    <a:gd name="f39" fmla="val 78676"/>
                    <a:gd name="f40" fmla="val 59055"/>
                    <a:gd name="f41" fmla="val 83344"/>
                    <a:gd name="f42" fmla="val 49340"/>
                    <a:gd name="f43" fmla="val 91345"/>
                    <a:gd name="f44" fmla="val 32671"/>
                    <a:gd name="f45" fmla="val 95631"/>
                    <a:gd name="f46" fmla="val 23717"/>
                    <a:gd name="f47" fmla="val 98965"/>
                    <a:gd name="f48" fmla="val 17526"/>
                    <a:gd name="f49" fmla="val 99060"/>
                    <a:gd name="f50" fmla="val 17145"/>
                    <a:gd name="f51" fmla="val 100203"/>
                    <a:gd name="f52" fmla="val 16288"/>
                    <a:gd name="f53" fmla="val 100870"/>
                    <a:gd name="f54" fmla="val 14669"/>
                    <a:gd name="f55" fmla="val 100774"/>
                    <a:gd name="f56" fmla="val 13240"/>
                    <a:gd name="f57" fmla="val 11906"/>
                    <a:gd name="f58" fmla="val 100584"/>
                    <a:gd name="f59" fmla="val 9430"/>
                    <a:gd name="f60" fmla="val 3715"/>
                    <a:gd name="f61" fmla="val 89725"/>
                    <a:gd name="f62" fmla="val 2381"/>
                    <a:gd name="f63" fmla="val 85630"/>
                    <a:gd name="f64" fmla="val 82105"/>
                    <a:gd name="f65" fmla="val 80010"/>
                    <a:gd name="f66" fmla="val 78200"/>
                    <a:gd name="f67" fmla="val 857"/>
                    <a:gd name="f68" fmla="val 77152"/>
                    <a:gd name="f69" fmla="val 75914"/>
                    <a:gd name="f70" fmla="val 73152"/>
                    <a:gd name="f71" fmla="val 3143"/>
                    <a:gd name="f72" fmla="val 68389"/>
                    <a:gd name="f73" fmla="val 66961"/>
                    <a:gd name="f74" fmla="val 63817"/>
                    <a:gd name="f75" fmla="val 53435"/>
                    <a:gd name="f76" fmla="val 2477"/>
                    <a:gd name="f77" fmla="val 41148"/>
                    <a:gd name="f78" fmla="val 6001"/>
                    <a:gd name="f79" fmla="val 35433"/>
                    <a:gd name="f80" fmla="val 11144"/>
                    <a:gd name="f81" fmla="val 30766"/>
                    <a:gd name="f82" fmla="val 15335"/>
                    <a:gd name="f83" fmla="val 23813"/>
                    <a:gd name="f84" fmla="val 19145"/>
                    <a:gd name="f85" fmla="val 20479"/>
                    <a:gd name="f86" fmla="val 20003"/>
                    <a:gd name="f87" fmla="val 13906"/>
                    <a:gd name="f88" fmla="val 21526"/>
                    <a:gd name="f89" fmla="val 8763"/>
                    <a:gd name="f90" fmla="val 29432"/>
                    <a:gd name="f91" fmla="val 8667"/>
                    <a:gd name="f92" fmla="val 37909"/>
                    <a:gd name="f93" fmla="val 46196"/>
                    <a:gd name="f94" fmla="val 54959"/>
                    <a:gd name="f95" fmla="val 22384"/>
                    <a:gd name="f96" fmla="val 57817"/>
                    <a:gd name="f97" fmla="val 22574"/>
                    <a:gd name="f98" fmla="val 23146"/>
                    <a:gd name="f99" fmla="val 58103"/>
                    <a:gd name="f100" fmla="val 23241"/>
                    <a:gd name="f101" fmla="val 23431"/>
                    <a:gd name="f102" fmla="val 59436"/>
                    <a:gd name="f103" fmla="val 22193"/>
                    <a:gd name="f104" fmla="val 62294"/>
                    <a:gd name="f105" fmla="val 18192"/>
                    <a:gd name="f106" fmla="val 65627"/>
                    <a:gd name="f107" fmla="+- 0 0 -90"/>
                    <a:gd name="f108" fmla="*/ f3 1 100783"/>
                    <a:gd name="f109" fmla="*/ f4 1 94678"/>
                    <a:gd name="f110" fmla="val f5"/>
                    <a:gd name="f111" fmla="val f6"/>
                    <a:gd name="f112" fmla="val f7"/>
                    <a:gd name="f113" fmla="*/ f107 f0 1"/>
                    <a:gd name="f114" fmla="+- f112 0 f110"/>
                    <a:gd name="f115" fmla="+- f111 0 f110"/>
                    <a:gd name="f116" fmla="*/ f113 1 f2"/>
                    <a:gd name="f117" fmla="*/ f115 1 100783"/>
                    <a:gd name="f118" fmla="*/ f114 1 94678"/>
                    <a:gd name="f119" fmla="*/ 18383 f115 1"/>
                    <a:gd name="f120" fmla="*/ 65437 f114 1"/>
                    <a:gd name="f121" fmla="*/ 10763 f115 1"/>
                    <a:gd name="f122" fmla="*/ 71819 f114 1"/>
                    <a:gd name="f123" fmla="*/ 2667 f115 1"/>
                    <a:gd name="f124" fmla="*/ 84487 f114 1"/>
                    <a:gd name="f125" fmla="*/ 0 f115 1"/>
                    <a:gd name="f126" fmla="*/ 86773 f114 1"/>
                    <a:gd name="f127" fmla="*/ 2762 f115 1"/>
                    <a:gd name="f128" fmla="*/ 87535 f114 1"/>
                    <a:gd name="f129" fmla="*/ 9334 f115 1"/>
                    <a:gd name="f130" fmla="*/ 94012 f114 1"/>
                    <a:gd name="f131" fmla="*/ 14573 f115 1"/>
                    <a:gd name="f132" fmla="*/ 94678 f114 1"/>
                    <a:gd name="f133" fmla="*/ 38767 f115 1"/>
                    <a:gd name="f134" fmla="*/ 87630 f114 1"/>
                    <a:gd name="f135" fmla="*/ 58388 f115 1"/>
                    <a:gd name="f136" fmla="*/ 76295 f114 1"/>
                    <a:gd name="f137" fmla="*/ 83344 f115 1"/>
                    <a:gd name="f138" fmla="*/ 49340 f114 1"/>
                    <a:gd name="f139" fmla="*/ 91345 f115 1"/>
                    <a:gd name="f140" fmla="*/ 32671 f114 1"/>
                    <a:gd name="f141" fmla="*/ 99060 f115 1"/>
                    <a:gd name="f142" fmla="*/ 17145 f114 1"/>
                    <a:gd name="f143" fmla="*/ 100774 f115 1"/>
                    <a:gd name="f144" fmla="*/ 13240 f114 1"/>
                    <a:gd name="f145" fmla="*/ 91821 f115 1"/>
                    <a:gd name="f146" fmla="*/ 3715 f114 1"/>
                    <a:gd name="f147" fmla="*/ 82105 f115 1"/>
                    <a:gd name="f148" fmla="*/ 0 f114 1"/>
                    <a:gd name="f149" fmla="*/ 77152 f115 1"/>
                    <a:gd name="f150" fmla="*/ 2381 f114 1"/>
                    <a:gd name="f151" fmla="*/ 68389 f115 1"/>
                    <a:gd name="f152" fmla="*/ 3143 f114 1"/>
                    <a:gd name="f153" fmla="*/ 63817 f115 1"/>
                    <a:gd name="f154" fmla="*/ 3048 f114 1"/>
                    <a:gd name="f155" fmla="*/ 35433 f115 1"/>
                    <a:gd name="f156" fmla="*/ 11144 f114 1"/>
                    <a:gd name="f157" fmla="*/ 20479 f115 1"/>
                    <a:gd name="f158" fmla="*/ 20003 f114 1"/>
                    <a:gd name="f159" fmla="*/ 8667 f115 1"/>
                    <a:gd name="f160" fmla="*/ 37909 f114 1"/>
                    <a:gd name="f161" fmla="*/ 22384 f115 1"/>
                    <a:gd name="f162" fmla="*/ 57817 f114 1"/>
                    <a:gd name="f163" fmla="*/ 23241 f115 1"/>
                    <a:gd name="f164" fmla="*/ 58388 f114 1"/>
                    <a:gd name="f165" fmla="*/ 18192 f115 1"/>
                    <a:gd name="f166" fmla="*/ 65627 f114 1"/>
                    <a:gd name="f167" fmla="+- f116 0 f1"/>
                    <a:gd name="f168" fmla="*/ f119 1 100783"/>
                    <a:gd name="f169" fmla="*/ f120 1 94678"/>
                    <a:gd name="f170" fmla="*/ f121 1 100783"/>
                    <a:gd name="f171" fmla="*/ f122 1 94678"/>
                    <a:gd name="f172" fmla="*/ f123 1 100783"/>
                    <a:gd name="f173" fmla="*/ f124 1 94678"/>
                    <a:gd name="f174" fmla="*/ f125 1 100783"/>
                    <a:gd name="f175" fmla="*/ f126 1 94678"/>
                    <a:gd name="f176" fmla="*/ f127 1 100783"/>
                    <a:gd name="f177" fmla="*/ f128 1 94678"/>
                    <a:gd name="f178" fmla="*/ f129 1 100783"/>
                    <a:gd name="f179" fmla="*/ f130 1 94678"/>
                    <a:gd name="f180" fmla="*/ f131 1 100783"/>
                    <a:gd name="f181" fmla="*/ f132 1 94678"/>
                    <a:gd name="f182" fmla="*/ f133 1 100783"/>
                    <a:gd name="f183" fmla="*/ f134 1 94678"/>
                    <a:gd name="f184" fmla="*/ f135 1 100783"/>
                    <a:gd name="f185" fmla="*/ f136 1 94678"/>
                    <a:gd name="f186" fmla="*/ f137 1 100783"/>
                    <a:gd name="f187" fmla="*/ f138 1 94678"/>
                    <a:gd name="f188" fmla="*/ f139 1 100783"/>
                    <a:gd name="f189" fmla="*/ f140 1 94678"/>
                    <a:gd name="f190" fmla="*/ f141 1 100783"/>
                    <a:gd name="f191" fmla="*/ f142 1 94678"/>
                    <a:gd name="f192" fmla="*/ f143 1 100783"/>
                    <a:gd name="f193" fmla="*/ f144 1 94678"/>
                    <a:gd name="f194" fmla="*/ f145 1 100783"/>
                    <a:gd name="f195" fmla="*/ f146 1 94678"/>
                    <a:gd name="f196" fmla="*/ f147 1 100783"/>
                    <a:gd name="f197" fmla="*/ f148 1 94678"/>
                    <a:gd name="f198" fmla="*/ f149 1 100783"/>
                    <a:gd name="f199" fmla="*/ f150 1 94678"/>
                    <a:gd name="f200" fmla="*/ f151 1 100783"/>
                    <a:gd name="f201" fmla="*/ f152 1 94678"/>
                    <a:gd name="f202" fmla="*/ f153 1 100783"/>
                    <a:gd name="f203" fmla="*/ f154 1 94678"/>
                    <a:gd name="f204" fmla="*/ f155 1 100783"/>
                    <a:gd name="f205" fmla="*/ f156 1 94678"/>
                    <a:gd name="f206" fmla="*/ f157 1 100783"/>
                    <a:gd name="f207" fmla="*/ f158 1 94678"/>
                    <a:gd name="f208" fmla="*/ f159 1 100783"/>
                    <a:gd name="f209" fmla="*/ f160 1 94678"/>
                    <a:gd name="f210" fmla="*/ f161 1 100783"/>
                    <a:gd name="f211" fmla="*/ f162 1 94678"/>
                    <a:gd name="f212" fmla="*/ f163 1 100783"/>
                    <a:gd name="f213" fmla="*/ f164 1 94678"/>
                    <a:gd name="f214" fmla="*/ f165 1 100783"/>
                    <a:gd name="f215" fmla="*/ f166 1 94678"/>
                    <a:gd name="f216" fmla="*/ f110 1 f117"/>
                    <a:gd name="f217" fmla="*/ f111 1 f117"/>
                    <a:gd name="f218" fmla="*/ f110 1 f118"/>
                    <a:gd name="f219" fmla="*/ f112 1 f118"/>
                    <a:gd name="f220" fmla="*/ f168 1 f117"/>
                    <a:gd name="f221" fmla="*/ f169 1 f118"/>
                    <a:gd name="f222" fmla="*/ f170 1 f117"/>
                    <a:gd name="f223" fmla="*/ f171 1 f118"/>
                    <a:gd name="f224" fmla="*/ f172 1 f117"/>
                    <a:gd name="f225" fmla="*/ f173 1 f118"/>
                    <a:gd name="f226" fmla="*/ f174 1 f117"/>
                    <a:gd name="f227" fmla="*/ f175 1 f118"/>
                    <a:gd name="f228" fmla="*/ f176 1 f117"/>
                    <a:gd name="f229" fmla="*/ f177 1 f118"/>
                    <a:gd name="f230" fmla="*/ f178 1 f117"/>
                    <a:gd name="f231" fmla="*/ f179 1 f118"/>
                    <a:gd name="f232" fmla="*/ f180 1 f117"/>
                    <a:gd name="f233" fmla="*/ f181 1 f118"/>
                    <a:gd name="f234" fmla="*/ f182 1 f117"/>
                    <a:gd name="f235" fmla="*/ f183 1 f118"/>
                    <a:gd name="f236" fmla="*/ f184 1 f117"/>
                    <a:gd name="f237" fmla="*/ f185 1 f118"/>
                    <a:gd name="f238" fmla="*/ f186 1 f117"/>
                    <a:gd name="f239" fmla="*/ f187 1 f118"/>
                    <a:gd name="f240" fmla="*/ f188 1 f117"/>
                    <a:gd name="f241" fmla="*/ f189 1 f118"/>
                    <a:gd name="f242" fmla="*/ f190 1 f117"/>
                    <a:gd name="f243" fmla="*/ f191 1 f118"/>
                    <a:gd name="f244" fmla="*/ f192 1 f117"/>
                    <a:gd name="f245" fmla="*/ f193 1 f118"/>
                    <a:gd name="f246" fmla="*/ f194 1 f117"/>
                    <a:gd name="f247" fmla="*/ f195 1 f118"/>
                    <a:gd name="f248" fmla="*/ f196 1 f117"/>
                    <a:gd name="f249" fmla="*/ f197 1 f118"/>
                    <a:gd name="f250" fmla="*/ f198 1 f117"/>
                    <a:gd name="f251" fmla="*/ f199 1 f118"/>
                    <a:gd name="f252" fmla="*/ f200 1 f117"/>
                    <a:gd name="f253" fmla="*/ f201 1 f118"/>
                    <a:gd name="f254" fmla="*/ f202 1 f117"/>
                    <a:gd name="f255" fmla="*/ f203 1 f118"/>
                    <a:gd name="f256" fmla="*/ f204 1 f117"/>
                    <a:gd name="f257" fmla="*/ f205 1 f118"/>
                    <a:gd name="f258" fmla="*/ f206 1 f117"/>
                    <a:gd name="f259" fmla="*/ f207 1 f118"/>
                    <a:gd name="f260" fmla="*/ f208 1 f117"/>
                    <a:gd name="f261" fmla="*/ f209 1 f118"/>
                    <a:gd name="f262" fmla="*/ f210 1 f117"/>
                    <a:gd name="f263" fmla="*/ f211 1 f118"/>
                    <a:gd name="f264" fmla="*/ f212 1 f117"/>
                    <a:gd name="f265" fmla="*/ f213 1 f118"/>
                    <a:gd name="f266" fmla="*/ f214 1 f117"/>
                    <a:gd name="f267" fmla="*/ f215 1 f118"/>
                    <a:gd name="f268" fmla="*/ f216 f108 1"/>
                    <a:gd name="f269" fmla="*/ f217 f108 1"/>
                    <a:gd name="f270" fmla="*/ f219 f109 1"/>
                    <a:gd name="f271" fmla="*/ f218 f109 1"/>
                    <a:gd name="f272" fmla="*/ f220 f108 1"/>
                    <a:gd name="f273" fmla="*/ f221 f109 1"/>
                    <a:gd name="f274" fmla="*/ f222 f108 1"/>
                    <a:gd name="f275" fmla="*/ f223 f109 1"/>
                    <a:gd name="f276" fmla="*/ f224 f108 1"/>
                    <a:gd name="f277" fmla="*/ f225 f109 1"/>
                    <a:gd name="f278" fmla="*/ f226 f108 1"/>
                    <a:gd name="f279" fmla="*/ f227 f109 1"/>
                    <a:gd name="f280" fmla="*/ f228 f108 1"/>
                    <a:gd name="f281" fmla="*/ f229 f109 1"/>
                    <a:gd name="f282" fmla="*/ f230 f108 1"/>
                    <a:gd name="f283" fmla="*/ f231 f109 1"/>
                    <a:gd name="f284" fmla="*/ f232 f108 1"/>
                    <a:gd name="f285" fmla="*/ f233 f109 1"/>
                    <a:gd name="f286" fmla="*/ f234 f108 1"/>
                    <a:gd name="f287" fmla="*/ f235 f109 1"/>
                    <a:gd name="f288" fmla="*/ f236 f108 1"/>
                    <a:gd name="f289" fmla="*/ f237 f109 1"/>
                    <a:gd name="f290" fmla="*/ f238 f108 1"/>
                    <a:gd name="f291" fmla="*/ f239 f109 1"/>
                    <a:gd name="f292" fmla="*/ f240 f108 1"/>
                    <a:gd name="f293" fmla="*/ f241 f109 1"/>
                    <a:gd name="f294" fmla="*/ f242 f108 1"/>
                    <a:gd name="f295" fmla="*/ f243 f109 1"/>
                    <a:gd name="f296" fmla="*/ f244 f108 1"/>
                    <a:gd name="f297" fmla="*/ f245 f109 1"/>
                    <a:gd name="f298" fmla="*/ f246 f108 1"/>
                    <a:gd name="f299" fmla="*/ f247 f109 1"/>
                    <a:gd name="f300" fmla="*/ f248 f108 1"/>
                    <a:gd name="f301" fmla="*/ f249 f109 1"/>
                    <a:gd name="f302" fmla="*/ f250 f108 1"/>
                    <a:gd name="f303" fmla="*/ f251 f109 1"/>
                    <a:gd name="f304" fmla="*/ f252 f108 1"/>
                    <a:gd name="f305" fmla="*/ f253 f109 1"/>
                    <a:gd name="f306" fmla="*/ f254 f108 1"/>
                    <a:gd name="f307" fmla="*/ f255 f109 1"/>
                    <a:gd name="f308" fmla="*/ f256 f108 1"/>
                    <a:gd name="f309" fmla="*/ f257 f109 1"/>
                    <a:gd name="f310" fmla="*/ f258 f108 1"/>
                    <a:gd name="f311" fmla="*/ f259 f109 1"/>
                    <a:gd name="f312" fmla="*/ f260 f108 1"/>
                    <a:gd name="f313" fmla="*/ f261 f109 1"/>
                    <a:gd name="f314" fmla="*/ f262 f108 1"/>
                    <a:gd name="f315" fmla="*/ f263 f109 1"/>
                    <a:gd name="f316" fmla="*/ f264 f108 1"/>
                    <a:gd name="f317" fmla="*/ f265 f109 1"/>
                    <a:gd name="f318" fmla="*/ f266 f108 1"/>
                    <a:gd name="f319" fmla="*/ f267 f10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167">
                      <a:pos x="f272" y="f273"/>
                    </a:cxn>
                    <a:cxn ang="f167">
                      <a:pos x="f274" y="f275"/>
                    </a:cxn>
                    <a:cxn ang="f167">
                      <a:pos x="f276" y="f277"/>
                    </a:cxn>
                    <a:cxn ang="f167">
                      <a:pos x="f278" y="f279"/>
                    </a:cxn>
                    <a:cxn ang="f167">
                      <a:pos x="f280" y="f281"/>
                    </a:cxn>
                    <a:cxn ang="f167">
                      <a:pos x="f282" y="f283"/>
                    </a:cxn>
                    <a:cxn ang="f167">
                      <a:pos x="f284" y="f285"/>
                    </a:cxn>
                    <a:cxn ang="f167">
                      <a:pos x="f286" y="f287"/>
                    </a:cxn>
                    <a:cxn ang="f167">
                      <a:pos x="f288" y="f289"/>
                    </a:cxn>
                    <a:cxn ang="f167">
                      <a:pos x="f290" y="f291"/>
                    </a:cxn>
                    <a:cxn ang="f167">
                      <a:pos x="f292" y="f293"/>
                    </a:cxn>
                    <a:cxn ang="f167">
                      <a:pos x="f294" y="f295"/>
                    </a:cxn>
                    <a:cxn ang="f167">
                      <a:pos x="f296" y="f297"/>
                    </a:cxn>
                    <a:cxn ang="f167">
                      <a:pos x="f298" y="f299"/>
                    </a:cxn>
                    <a:cxn ang="f167">
                      <a:pos x="f300" y="f301"/>
                    </a:cxn>
                    <a:cxn ang="f167">
                      <a:pos x="f302" y="f303"/>
                    </a:cxn>
                    <a:cxn ang="f167">
                      <a:pos x="f304" y="f305"/>
                    </a:cxn>
                    <a:cxn ang="f167">
                      <a:pos x="f306" y="f307"/>
                    </a:cxn>
                    <a:cxn ang="f167">
                      <a:pos x="f308" y="f309"/>
                    </a:cxn>
                    <a:cxn ang="f167">
                      <a:pos x="f310" y="f311"/>
                    </a:cxn>
                    <a:cxn ang="f167">
                      <a:pos x="f312" y="f313"/>
                    </a:cxn>
                    <a:cxn ang="f167">
                      <a:pos x="f314" y="f315"/>
                    </a:cxn>
                    <a:cxn ang="f167">
                      <a:pos x="f316" y="f317"/>
                    </a:cxn>
                    <a:cxn ang="f167">
                      <a:pos x="f318" y="f319"/>
                    </a:cxn>
                  </a:cxnLst>
                  <a:rect l="f268" t="f271" r="f269" b="f270"/>
                  <a:pathLst>
                    <a:path w="100783" h="94678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lnTo>
                        <a:pt x="f5" y="f18"/>
                      </a:lnTo>
                      <a:lnTo>
                        <a:pt x="f19" y="f20"/>
                      </a:lnTo>
                      <a:cubicBezTo>
                        <a:pt x="f21" y="f22"/>
                        <a:pt x="f12" y="f23"/>
                        <a:pt x="f24" y="f25"/>
                      </a:cubicBezTo>
                      <a:cubicBezTo>
                        <a:pt x="f26" y="f27"/>
                        <a:pt x="f28" y="f7"/>
                        <a:pt x="f29" y="f7"/>
                      </a:cubicBezTo>
                      <a:cubicBezTo>
                        <a:pt x="f30" y="f7"/>
                        <a:pt x="f31" y="f32"/>
                        <a:pt x="f33" y="f34"/>
                      </a:cubicBezTo>
                      <a:lnTo>
                        <a:pt x="f35" y="f36"/>
                      </a:lnTo>
                      <a:cubicBezTo>
                        <a:pt x="f37" y="f38"/>
                        <a:pt x="f39" y="f40"/>
                        <a:pt x="f41" y="f42"/>
                      </a:cubicBezTo>
                      <a:lnTo>
                        <a:pt x="f43" y="f44"/>
                      </a:lnTo>
                      <a:cubicBezTo>
                        <a:pt x="f45" y="f46"/>
                        <a:pt x="f47" y="f48"/>
                        <a:pt x="f49" y="f50"/>
                      </a:cubicBezTo>
                      <a:cubicBezTo>
                        <a:pt x="f51" y="f52"/>
                        <a:pt x="f53" y="f54"/>
                        <a:pt x="f55" y="f56"/>
                      </a:cubicBezTo>
                      <a:cubicBezTo>
                        <a:pt x="f55" y="f57"/>
                        <a:pt x="f58" y="f59"/>
                        <a:pt x="f32" y="f60"/>
                      </a:cubicBezTo>
                      <a:cubicBezTo>
                        <a:pt x="f61" y="f62"/>
                        <a:pt x="f63" y="f5"/>
                        <a:pt x="f64" y="f5"/>
                      </a:cubicBezTo>
                      <a:cubicBezTo>
                        <a:pt x="f65" y="f5"/>
                        <a:pt x="f66" y="f67"/>
                        <a:pt x="f68" y="f62"/>
                      </a:cubicBezTo>
                      <a:cubicBezTo>
                        <a:pt x="f69" y="f16"/>
                        <a:pt x="f70" y="f71"/>
                        <a:pt x="f72" y="f71"/>
                      </a:cubicBezTo>
                      <a:cubicBezTo>
                        <a:pt x="f73" y="f71"/>
                        <a:pt x="f9" y="f71"/>
                        <a:pt x="f74" y="f14"/>
                      </a:cubicBezTo>
                      <a:cubicBezTo>
                        <a:pt x="f75" y="f76"/>
                        <a:pt x="f77" y="f78"/>
                        <a:pt x="f79" y="f80"/>
                      </a:cubicBezTo>
                      <a:cubicBezTo>
                        <a:pt x="f81" y="f82"/>
                        <a:pt x="f83" y="f84"/>
                        <a:pt x="f85" y="f86"/>
                      </a:cubicBezTo>
                      <a:cubicBezTo>
                        <a:pt x="f87" y="f88"/>
                        <a:pt x="f89" y="f90"/>
                        <a:pt x="f91" y="f92"/>
                      </a:cubicBezTo>
                      <a:cubicBezTo>
                        <a:pt x="f91" y="f93"/>
                        <a:pt x="f29" y="f94"/>
                        <a:pt x="f95" y="f96"/>
                      </a:cubicBezTo>
                      <a:cubicBezTo>
                        <a:pt x="f97" y="f96"/>
                        <a:pt x="f98" y="f99"/>
                        <a:pt x="f100" y="f35"/>
                      </a:cubicBezTo>
                      <a:cubicBezTo>
                        <a:pt x="f101" y="f102"/>
                        <a:pt x="f103" y="f104"/>
                        <a:pt x="f105" y="f106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8" name="Forma libre: forma 53">
                  <a:extLst>
                    <a:ext uri="{FF2B5EF4-FFF2-40B4-BE49-F238E27FC236}">
                      <a16:creationId xmlns:a16="http://schemas.microsoft.com/office/drawing/2014/main" id="{184B211F-54F6-351D-16F3-D505217F96C1}"/>
                    </a:ext>
                  </a:extLst>
                </p:cNvPr>
                <p:cNvSpPr/>
                <p:nvPr/>
              </p:nvSpPr>
              <p:spPr>
                <a:xfrm>
                  <a:off x="4862386" y="2443587"/>
                  <a:ext cx="160495" cy="239947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0496"/>
                    <a:gd name="f7" fmla="val 239948"/>
                    <a:gd name="f8" fmla="val 17907"/>
                    <a:gd name="f9" fmla="val 25255"/>
                    <a:gd name="f10" fmla="val 16859"/>
                    <a:gd name="f11" fmla="val 27065"/>
                    <a:gd name="f12" fmla="val 11906"/>
                    <a:gd name="f13" fmla="val 30018"/>
                    <a:gd name="f14" fmla="val 7715"/>
                    <a:gd name="f15" fmla="val 34018"/>
                    <a:gd name="f16" fmla="val 5048"/>
                    <a:gd name="f17" fmla="val 38590"/>
                    <a:gd name="f18" fmla="val 2381"/>
                    <a:gd name="f19" fmla="val 43162"/>
                    <a:gd name="f20" fmla="val 1429"/>
                    <a:gd name="f21" fmla="val 48401"/>
                    <a:gd name="f22" fmla="val 1714"/>
                    <a:gd name="f23" fmla="val 53259"/>
                    <a:gd name="f24" fmla="val 56212"/>
                    <a:gd name="f25" fmla="val 2477"/>
                    <a:gd name="f26" fmla="val 58117"/>
                    <a:gd name="f27" fmla="val 3715"/>
                    <a:gd name="f28" fmla="val 62498"/>
                    <a:gd name="f29" fmla="val 6001"/>
                    <a:gd name="f30" fmla="val 66308"/>
                    <a:gd name="f31" fmla="val 9430"/>
                    <a:gd name="f32" fmla="val 68975"/>
                    <a:gd name="f33" fmla="val 14859"/>
                    <a:gd name="f34" fmla="val 73071"/>
                    <a:gd name="f35" fmla="val 18097"/>
                    <a:gd name="f36" fmla="val 76595"/>
                    <a:gd name="f37" fmla="val 19145"/>
                    <a:gd name="f38" fmla="val 78024"/>
                    <a:gd name="f39" fmla="val 79167"/>
                    <a:gd name="f40" fmla="val 19526"/>
                    <a:gd name="f41" fmla="val 80310"/>
                    <a:gd name="f42" fmla="val 20193"/>
                    <a:gd name="f43" fmla="val 81453"/>
                    <a:gd name="f44" fmla="val 21622"/>
                    <a:gd name="f45" fmla="val 83644"/>
                    <a:gd name="f46" fmla="val 24289"/>
                    <a:gd name="f47" fmla="val 85358"/>
                    <a:gd name="f48" fmla="val 27622"/>
                    <a:gd name="f49" fmla="val 86025"/>
                    <a:gd name="f50" fmla="val 28861"/>
                    <a:gd name="f51" fmla="val 86311"/>
                    <a:gd name="f52" fmla="val 32766"/>
                    <a:gd name="f53" fmla="val 89359"/>
                    <a:gd name="f54" fmla="val 35243"/>
                    <a:gd name="f55" fmla="val 93645"/>
                    <a:gd name="f56" fmla="val 37910"/>
                    <a:gd name="f57" fmla="val 98122"/>
                    <a:gd name="f58" fmla="val 39529"/>
                    <a:gd name="f59" fmla="val 102122"/>
                    <a:gd name="f60" fmla="val 39624"/>
                    <a:gd name="f61" fmla="val 102884"/>
                    <a:gd name="f62" fmla="val 107551"/>
                    <a:gd name="f63" fmla="val 42291"/>
                    <a:gd name="f64" fmla="val 109171"/>
                    <a:gd name="f65" fmla="val 44291"/>
                    <a:gd name="f66" fmla="val 109456"/>
                    <a:gd name="f67" fmla="val 45625"/>
                    <a:gd name="f68" fmla="val 110790"/>
                    <a:gd name="f69" fmla="val 48292"/>
                    <a:gd name="f70" fmla="val 113743"/>
                    <a:gd name="f71" fmla="val 51911"/>
                    <a:gd name="f72" fmla="val 118696"/>
                    <a:gd name="f73" fmla="val 56579"/>
                    <a:gd name="f74" fmla="val 125077"/>
                    <a:gd name="f75" fmla="val 63341"/>
                    <a:gd name="f76" fmla="val 136126"/>
                    <a:gd name="f77" fmla="val 66580"/>
                    <a:gd name="f78" fmla="val 142794"/>
                    <a:gd name="f79" fmla="val 67628"/>
                    <a:gd name="f80" fmla="val 144985"/>
                    <a:gd name="f81" fmla="val 67151"/>
                    <a:gd name="f82" fmla="val 146890"/>
                    <a:gd name="f83" fmla="val 148223"/>
                    <a:gd name="f84" fmla="val 65437"/>
                    <a:gd name="f85" fmla="val 150985"/>
                    <a:gd name="f86" fmla="val 62579"/>
                    <a:gd name="f87" fmla="val 153271"/>
                    <a:gd name="f88" fmla="val 58960"/>
                    <a:gd name="f89" fmla="val 154414"/>
                    <a:gd name="f90" fmla="val 54102"/>
                    <a:gd name="f91" fmla="val 155938"/>
                    <a:gd name="f92" fmla="val 50482"/>
                    <a:gd name="f93" fmla="val 158796"/>
                    <a:gd name="f94" fmla="val 48578"/>
                    <a:gd name="f95" fmla="val 162415"/>
                    <a:gd name="f96" fmla="val 44101"/>
                    <a:gd name="f97" fmla="val 163844"/>
                    <a:gd name="f98" fmla="val 47054"/>
                    <a:gd name="f99" fmla="val 167178"/>
                    <a:gd name="f100" fmla="val 46672"/>
                    <a:gd name="f101" fmla="val 170988"/>
                    <a:gd name="f102" fmla="val 47911"/>
                    <a:gd name="f103" fmla="val 174893"/>
                    <a:gd name="f104" fmla="val 50863"/>
                    <a:gd name="f105" fmla="val 178227"/>
                    <a:gd name="f106" fmla="val 52483"/>
                    <a:gd name="f107" fmla="val 180037"/>
                    <a:gd name="f108" fmla="val 53054"/>
                    <a:gd name="f109" fmla="val 182132"/>
                    <a:gd name="f110" fmla="val 52769"/>
                    <a:gd name="f111" fmla="val 184513"/>
                    <a:gd name="f112" fmla="val 52292"/>
                    <a:gd name="f113" fmla="val 187561"/>
                    <a:gd name="f114" fmla="val 50197"/>
                    <a:gd name="f115" fmla="val 190514"/>
                    <a:gd name="f116" fmla="val 46958"/>
                    <a:gd name="f117" fmla="val 192610"/>
                    <a:gd name="f118" fmla="val 32480"/>
                    <a:gd name="f119" fmla="val 201754"/>
                    <a:gd name="f120" fmla="val 22955"/>
                    <a:gd name="f121" fmla="val 207850"/>
                    <a:gd name="f122" fmla="val 15050"/>
                    <a:gd name="f123" fmla="val 218994"/>
                    <a:gd name="f124" fmla="val 14383"/>
                    <a:gd name="f125" fmla="val 227185"/>
                    <a:gd name="f126" fmla="val 14097"/>
                    <a:gd name="f127" fmla="val 231281"/>
                    <a:gd name="f128" fmla="val 15526"/>
                    <a:gd name="f129" fmla="val 233758"/>
                    <a:gd name="f130" fmla="val 16764"/>
                    <a:gd name="f131" fmla="val 235091"/>
                    <a:gd name="f132" fmla="val 17145"/>
                    <a:gd name="f133" fmla="val 235472"/>
                    <a:gd name="f134" fmla="val 17621"/>
                    <a:gd name="f135" fmla="val 235853"/>
                    <a:gd name="f136" fmla="val 18193"/>
                    <a:gd name="f137" fmla="val 236234"/>
                    <a:gd name="f138" fmla="val 239949"/>
                    <a:gd name="f139" fmla="val 21336"/>
                    <a:gd name="f140" fmla="val 237568"/>
                    <a:gd name="f141" fmla="val 22003"/>
                    <a:gd name="f142" fmla="val 237758"/>
                    <a:gd name="f143" fmla="val 22765"/>
                    <a:gd name="f144" fmla="val 23622"/>
                    <a:gd name="f145" fmla="val 26956"/>
                    <a:gd name="f146" fmla="val 31052"/>
                    <a:gd name="f147" fmla="val 35147"/>
                    <a:gd name="f148" fmla="val 233377"/>
                    <a:gd name="f149" fmla="val 60579"/>
                    <a:gd name="f150" fmla="val 215755"/>
                    <a:gd name="f151" fmla="val 68009"/>
                    <a:gd name="f152" fmla="val 210612"/>
                    <a:gd name="f153" fmla="val 81820"/>
                    <a:gd name="f154" fmla="val 205754"/>
                    <a:gd name="f155" fmla="val 90773"/>
                    <a:gd name="f156" fmla="val 205087"/>
                    <a:gd name="f157" fmla="val 124968"/>
                    <a:gd name="f158" fmla="val 202611"/>
                    <a:gd name="f159" fmla="val 130302"/>
                    <a:gd name="f160" fmla="val 202230"/>
                    <a:gd name="f161" fmla="val 135922"/>
                    <a:gd name="f162" fmla="val 200134"/>
                    <a:gd name="f163" fmla="val 140970"/>
                    <a:gd name="f164" fmla="val 196991"/>
                    <a:gd name="f165" fmla="val 142494"/>
                    <a:gd name="f166" fmla="val 143161"/>
                    <a:gd name="f167" fmla="val 195562"/>
                    <a:gd name="f168" fmla="val 148019"/>
                    <a:gd name="f169" fmla="val 192133"/>
                    <a:gd name="f170" fmla="val 152114"/>
                    <a:gd name="f171" fmla="val 187752"/>
                    <a:gd name="f172" fmla="val 154591"/>
                    <a:gd name="f173" fmla="val 183085"/>
                    <a:gd name="f174" fmla="val 156401"/>
                    <a:gd name="f175" fmla="val 179465"/>
                    <a:gd name="f176" fmla="val 158782"/>
                    <a:gd name="f177" fmla="val 159639"/>
                    <a:gd name="f178" fmla="val 169464"/>
                    <a:gd name="f179" fmla="val 159258"/>
                    <a:gd name="f180" fmla="val 164035"/>
                    <a:gd name="f181" fmla="val 161558"/>
                    <a:gd name="f182" fmla="val 158687"/>
                    <a:gd name="f183" fmla="val 159463"/>
                    <a:gd name="f184" fmla="val 157639"/>
                    <a:gd name="f185" fmla="val 154129"/>
                    <a:gd name="f186" fmla="val 155448"/>
                    <a:gd name="f187" fmla="val 149080"/>
                    <a:gd name="f188" fmla="val 152019"/>
                    <a:gd name="f189" fmla="val 145270"/>
                    <a:gd name="f190" fmla="val 149447"/>
                    <a:gd name="f191" fmla="val 142318"/>
                    <a:gd name="f192" fmla="val 142970"/>
                    <a:gd name="f193" fmla="val 135079"/>
                    <a:gd name="f194" fmla="val 133445"/>
                    <a:gd name="f195" fmla="val 122601"/>
                    <a:gd name="f196" fmla="val 128016"/>
                    <a:gd name="f197" fmla="val 114600"/>
                    <a:gd name="f198" fmla="val 119729"/>
                    <a:gd name="f199" fmla="val 102313"/>
                    <a:gd name="f200" fmla="val 114300"/>
                    <a:gd name="f201" fmla="val 94121"/>
                    <a:gd name="f202" fmla="val 106775"/>
                    <a:gd name="f203" fmla="val 83167"/>
                    <a:gd name="f204" fmla="val 103061"/>
                    <a:gd name="f205" fmla="val 77929"/>
                    <a:gd name="f206" fmla="val 100870"/>
                    <a:gd name="f207" fmla="val 74881"/>
                    <a:gd name="f208" fmla="val 102489"/>
                    <a:gd name="f209" fmla="val 66784"/>
                    <a:gd name="f210" fmla="val 108013"/>
                    <a:gd name="f211" fmla="val 60593"/>
                    <a:gd name="f212" fmla="val 112300"/>
                    <a:gd name="f213" fmla="val 55735"/>
                    <a:gd name="f214" fmla="val 112967"/>
                    <a:gd name="f215" fmla="val 51544"/>
                    <a:gd name="f216" fmla="val 112586"/>
                    <a:gd name="f217" fmla="val 48687"/>
                    <a:gd name="f218" fmla="val 116491"/>
                    <a:gd name="f219" fmla="val 44305"/>
                    <a:gd name="f220" fmla="val 110585"/>
                    <a:gd name="f221" fmla="val 43924"/>
                    <a:gd name="f222" fmla="val 108871"/>
                    <a:gd name="f223" fmla="val 41638"/>
                    <a:gd name="f224" fmla="val 105442"/>
                    <a:gd name="f225" fmla="val 39162"/>
                    <a:gd name="f226" fmla="val 98965"/>
                    <a:gd name="f227" fmla="val 38686"/>
                    <a:gd name="f228" fmla="val 87725"/>
                    <a:gd name="f229" fmla="val 37924"/>
                    <a:gd name="f230" fmla="val 84392"/>
                    <a:gd name="f231" fmla="val 37733"/>
                    <a:gd name="f232" fmla="val 82868"/>
                    <a:gd name="f233" fmla="val 36685"/>
                    <a:gd name="f234" fmla="val 82677"/>
                    <a:gd name="f235" fmla="val 36209"/>
                    <a:gd name="f236" fmla="val 82487"/>
                    <a:gd name="f237" fmla="val 35733"/>
                    <a:gd name="f238" fmla="val 82963"/>
                    <a:gd name="f239" fmla="val 85344"/>
                    <a:gd name="f240" fmla="val 31637"/>
                    <a:gd name="f241" fmla="val 90583"/>
                    <a:gd name="f242" fmla="val 26303"/>
                    <a:gd name="f243" fmla="val 95345"/>
                    <a:gd name="f244" fmla="val 21445"/>
                    <a:gd name="f245" fmla="val 98298"/>
                    <a:gd name="f246" fmla="val 16111"/>
                    <a:gd name="f247" fmla="val 99060"/>
                    <a:gd name="f248" fmla="val 11349"/>
                    <a:gd name="f249" fmla="val 99917"/>
                    <a:gd name="f250" fmla="val 10492"/>
                    <a:gd name="f251" fmla="val 99155"/>
                    <a:gd name="f252" fmla="val 9920"/>
                    <a:gd name="f253" fmla="val 9444"/>
                    <a:gd name="f254" fmla="val 99346"/>
                    <a:gd name="f255" fmla="val 8872"/>
                    <a:gd name="f256" fmla="val 8396"/>
                    <a:gd name="f257" fmla="val 5634"/>
                    <a:gd name="f258" fmla="val 98012"/>
                    <a:gd name="f259" fmla="val 3348"/>
                    <a:gd name="f260" fmla="val 96012"/>
                    <a:gd name="f261" fmla="val 1729"/>
                    <a:gd name="f262" fmla="val 93726"/>
                    <a:gd name="f263" fmla="val -81"/>
                    <a:gd name="f264" fmla="val -367"/>
                    <a:gd name="f265" fmla="val 87059"/>
                    <a:gd name="f266" fmla="val 395"/>
                    <a:gd name="f267" fmla="val 86582"/>
                    <a:gd name="f268" fmla="val 14"/>
                    <a:gd name="f269" fmla="val 86106"/>
                    <a:gd name="f270" fmla="val 586"/>
                    <a:gd name="f271" fmla="val 81344"/>
                    <a:gd name="f272" fmla="val 1919"/>
                    <a:gd name="f273" fmla="val 76010"/>
                    <a:gd name="f274" fmla="val 5348"/>
                    <a:gd name="f275" fmla="val 71533"/>
                    <a:gd name="f276" fmla="val 10396"/>
                    <a:gd name="f277" fmla="val 70676"/>
                    <a:gd name="f278" fmla="val 11254"/>
                    <a:gd name="f279" fmla="val 65342"/>
                    <a:gd name="f280" fmla="val 17254"/>
                    <a:gd name="f281" fmla="val 54197"/>
                    <a:gd name="f282" fmla="val 22112"/>
                    <a:gd name="f283" fmla="val 45815"/>
                    <a:gd name="f284" fmla="val 34576"/>
                    <a:gd name="f285" fmla="val 21541"/>
                    <a:gd name="f286" fmla="val 29813"/>
                    <a:gd name="f287" fmla="val 24765"/>
                    <a:gd name="f288" fmla="val 22874"/>
                    <a:gd name="f289" fmla="val 20098"/>
                    <a:gd name="f290" fmla="val 25160"/>
                    <a:gd name="f291" fmla="+- 0 0 -90"/>
                    <a:gd name="f292" fmla="*/ f3 1 160496"/>
                    <a:gd name="f293" fmla="*/ f4 1 239948"/>
                    <a:gd name="f294" fmla="val f5"/>
                    <a:gd name="f295" fmla="val f6"/>
                    <a:gd name="f296" fmla="val f7"/>
                    <a:gd name="f297" fmla="*/ f291 f0 1"/>
                    <a:gd name="f298" fmla="+- f296 0 f294"/>
                    <a:gd name="f299" fmla="+- f295 0 f294"/>
                    <a:gd name="f300" fmla="*/ f297 1 f2"/>
                    <a:gd name="f301" fmla="*/ f299 1 160496"/>
                    <a:gd name="f302" fmla="*/ f298 1 239948"/>
                    <a:gd name="f303" fmla="*/ 17907 f299 1"/>
                    <a:gd name="f304" fmla="*/ 25255 f298 1"/>
                    <a:gd name="f305" fmla="*/ 16859 f299 1"/>
                    <a:gd name="f306" fmla="*/ 27065 f298 1"/>
                    <a:gd name="f307" fmla="*/ 5048 f299 1"/>
                    <a:gd name="f308" fmla="*/ 38590 f298 1"/>
                    <a:gd name="f309" fmla="*/ 1714 f299 1"/>
                    <a:gd name="f310" fmla="*/ 53259 f298 1"/>
                    <a:gd name="f311" fmla="*/ 0 f299 1"/>
                    <a:gd name="f312" fmla="*/ 56212 f298 1"/>
                    <a:gd name="f313" fmla="*/ 2477 f299 1"/>
                    <a:gd name="f314" fmla="*/ 58117 f298 1"/>
                    <a:gd name="f315" fmla="*/ 9430 f299 1"/>
                    <a:gd name="f316" fmla="*/ 68975 f298 1"/>
                    <a:gd name="f317" fmla="*/ 19145 f299 1"/>
                    <a:gd name="f318" fmla="*/ 78024 f298 1"/>
                    <a:gd name="f319" fmla="*/ 20193 f299 1"/>
                    <a:gd name="f320" fmla="*/ 81453 f298 1"/>
                    <a:gd name="f321" fmla="*/ 27622 f299 1"/>
                    <a:gd name="f322" fmla="*/ 86025 f298 1"/>
                    <a:gd name="f323" fmla="*/ 35243 f299 1"/>
                    <a:gd name="f324" fmla="*/ 93645 f298 1"/>
                    <a:gd name="f325" fmla="*/ 39624 f299 1"/>
                    <a:gd name="f326" fmla="*/ 102884 f298 1"/>
                    <a:gd name="f327" fmla="*/ 44291 f299 1"/>
                    <a:gd name="f328" fmla="*/ 109456 f298 1"/>
                    <a:gd name="f329" fmla="*/ 51911 f299 1"/>
                    <a:gd name="f330" fmla="*/ 118696 f298 1"/>
                    <a:gd name="f331" fmla="*/ 66580 f299 1"/>
                    <a:gd name="f332" fmla="*/ 142794 f298 1"/>
                    <a:gd name="f333" fmla="*/ 148223 f298 1"/>
                    <a:gd name="f334" fmla="*/ 58960 f299 1"/>
                    <a:gd name="f335" fmla="*/ 154414 f298 1"/>
                    <a:gd name="f336" fmla="*/ 48578 f299 1"/>
                    <a:gd name="f337" fmla="*/ 162415 f298 1"/>
                    <a:gd name="f338" fmla="*/ 44101 f299 1"/>
                    <a:gd name="f339" fmla="*/ 163844 f298 1"/>
                    <a:gd name="f340" fmla="*/ 47054 f299 1"/>
                    <a:gd name="f341" fmla="*/ 167178 f298 1"/>
                    <a:gd name="f342" fmla="*/ 50863 f299 1"/>
                    <a:gd name="f343" fmla="*/ 178227 f298 1"/>
                    <a:gd name="f344" fmla="*/ 52769 f299 1"/>
                    <a:gd name="f345" fmla="*/ 184513 f298 1"/>
                    <a:gd name="f346" fmla="*/ 46958 f299 1"/>
                    <a:gd name="f347" fmla="*/ 192610 f298 1"/>
                    <a:gd name="f348" fmla="*/ 32480 f299 1"/>
                    <a:gd name="f349" fmla="*/ 201754 f298 1"/>
                    <a:gd name="f350" fmla="*/ 14383 f299 1"/>
                    <a:gd name="f351" fmla="*/ 227185 f298 1"/>
                    <a:gd name="f352" fmla="*/ 16764 f299 1"/>
                    <a:gd name="f353" fmla="*/ 235091 f298 1"/>
                    <a:gd name="f354" fmla="*/ 18193 f299 1"/>
                    <a:gd name="f355" fmla="*/ 236234 f298 1"/>
                    <a:gd name="f356" fmla="*/ 239949 f298 1"/>
                    <a:gd name="f357" fmla="*/ 21336 f299 1"/>
                    <a:gd name="f358" fmla="*/ 237568 f298 1"/>
                    <a:gd name="f359" fmla="*/ 23622 f299 1"/>
                    <a:gd name="f360" fmla="*/ 237758 f298 1"/>
                    <a:gd name="f361" fmla="*/ 35147 f299 1"/>
                    <a:gd name="f362" fmla="*/ 233377 f298 1"/>
                    <a:gd name="f363" fmla="*/ 60579 f299 1"/>
                    <a:gd name="f364" fmla="*/ 215755 f298 1"/>
                    <a:gd name="f365" fmla="*/ 90773 f299 1"/>
                    <a:gd name="f366" fmla="*/ 205087 f298 1"/>
                    <a:gd name="f367" fmla="*/ 124968 f299 1"/>
                    <a:gd name="f368" fmla="*/ 202611 f298 1"/>
                    <a:gd name="f369" fmla="*/ 140970 f299 1"/>
                    <a:gd name="f370" fmla="*/ 196991 f298 1"/>
                    <a:gd name="f371" fmla="*/ 142494 f299 1"/>
                    <a:gd name="f372" fmla="*/ 143161 f299 1"/>
                    <a:gd name="f373" fmla="*/ 195562 f298 1"/>
                    <a:gd name="f374" fmla="*/ 154591 f299 1"/>
                    <a:gd name="f375" fmla="*/ 183085 f298 1"/>
                    <a:gd name="f376" fmla="*/ 156401 f299 1"/>
                    <a:gd name="f377" fmla="*/ 179465 f298 1"/>
                    <a:gd name="f378" fmla="*/ 159258 f299 1"/>
                    <a:gd name="f379" fmla="*/ 164035 f298 1"/>
                    <a:gd name="f380" fmla="*/ 160496 f299 1"/>
                    <a:gd name="f381" fmla="*/ 161558 f298 1"/>
                    <a:gd name="f382" fmla="*/ 158687 f299 1"/>
                    <a:gd name="f383" fmla="*/ 159463 f298 1"/>
                    <a:gd name="f384" fmla="*/ 152019 f299 1"/>
                    <a:gd name="f385" fmla="*/ 145270 f298 1"/>
                    <a:gd name="f386" fmla="*/ 149447 f299 1"/>
                    <a:gd name="f387" fmla="*/ 142318 f298 1"/>
                    <a:gd name="f388" fmla="*/ 128016 f299 1"/>
                    <a:gd name="f389" fmla="*/ 114600 f298 1"/>
                    <a:gd name="f390" fmla="*/ 119729 f299 1"/>
                    <a:gd name="f391" fmla="*/ 102313 f298 1"/>
                    <a:gd name="f392" fmla="*/ 103061 f299 1"/>
                    <a:gd name="f393" fmla="*/ 77929 f298 1"/>
                    <a:gd name="f394" fmla="*/ 108013 f299 1"/>
                    <a:gd name="f395" fmla="*/ 60593 f298 1"/>
                    <a:gd name="f396" fmla="*/ 112586 f299 1"/>
                    <a:gd name="f397" fmla="*/ 48687 f298 1"/>
                    <a:gd name="f398" fmla="*/ 116491 f299 1"/>
                    <a:gd name="f399" fmla="*/ 44305 f298 1"/>
                    <a:gd name="f400" fmla="*/ 110585 f299 1"/>
                    <a:gd name="f401" fmla="*/ 43924 f298 1"/>
                    <a:gd name="f402" fmla="*/ 98965 f299 1"/>
                    <a:gd name="f403" fmla="*/ 38686 f298 1"/>
                    <a:gd name="f404" fmla="*/ 87725 f299 1"/>
                    <a:gd name="f405" fmla="*/ 37924 f298 1"/>
                    <a:gd name="f406" fmla="*/ 82677 f299 1"/>
                    <a:gd name="f407" fmla="*/ 36209 f298 1"/>
                    <a:gd name="f408" fmla="*/ 85344 f299 1"/>
                    <a:gd name="f409" fmla="*/ 31637 f298 1"/>
                    <a:gd name="f410" fmla="*/ 90583 f299 1"/>
                    <a:gd name="f411" fmla="*/ 26303 f298 1"/>
                    <a:gd name="f412" fmla="*/ 99060 f299 1"/>
                    <a:gd name="f413" fmla="*/ 11349 f298 1"/>
                    <a:gd name="f414" fmla="*/ 99917 f299 1"/>
                    <a:gd name="f415" fmla="*/ 10492 f298 1"/>
                    <a:gd name="f416" fmla="*/ 99155 f299 1"/>
                    <a:gd name="f417" fmla="*/ 9920 f298 1"/>
                    <a:gd name="f418" fmla="*/ 99346 f299 1"/>
                    <a:gd name="f419" fmla="*/ 8396 f298 1"/>
                    <a:gd name="f420" fmla="*/ 96012 f299 1"/>
                    <a:gd name="f421" fmla="*/ 1729 f298 1"/>
                    <a:gd name="f422" fmla="*/ 87059 f299 1"/>
                    <a:gd name="f423" fmla="*/ 395 f298 1"/>
                    <a:gd name="f424" fmla="*/ 86582 f299 1"/>
                    <a:gd name="f425" fmla="*/ 14 f298 1"/>
                    <a:gd name="f426" fmla="*/ 86106 f299 1"/>
                    <a:gd name="f427" fmla="*/ 586 f298 1"/>
                    <a:gd name="f428" fmla="*/ 71533 f299 1"/>
                    <a:gd name="f429" fmla="*/ 10396 f298 1"/>
                    <a:gd name="f430" fmla="*/ 70676 f299 1"/>
                    <a:gd name="f431" fmla="*/ 11254 f298 1"/>
                    <a:gd name="f432" fmla="*/ 45815 f299 1"/>
                    <a:gd name="f433" fmla="*/ 22112 f298 1"/>
                    <a:gd name="f434" fmla="*/ 34576 f299 1"/>
                    <a:gd name="f435" fmla="*/ 21541 f298 1"/>
                    <a:gd name="f436" fmla="*/ 20098 f299 1"/>
                    <a:gd name="f437" fmla="*/ 25160 f298 1"/>
                    <a:gd name="f438" fmla="+- f300 0 f1"/>
                    <a:gd name="f439" fmla="*/ f303 1 160496"/>
                    <a:gd name="f440" fmla="*/ f304 1 239948"/>
                    <a:gd name="f441" fmla="*/ f305 1 160496"/>
                    <a:gd name="f442" fmla="*/ f306 1 239948"/>
                    <a:gd name="f443" fmla="*/ f307 1 160496"/>
                    <a:gd name="f444" fmla="*/ f308 1 239948"/>
                    <a:gd name="f445" fmla="*/ f309 1 160496"/>
                    <a:gd name="f446" fmla="*/ f310 1 239948"/>
                    <a:gd name="f447" fmla="*/ f311 1 160496"/>
                    <a:gd name="f448" fmla="*/ f312 1 239948"/>
                    <a:gd name="f449" fmla="*/ f313 1 160496"/>
                    <a:gd name="f450" fmla="*/ f314 1 239948"/>
                    <a:gd name="f451" fmla="*/ f315 1 160496"/>
                    <a:gd name="f452" fmla="*/ f316 1 239948"/>
                    <a:gd name="f453" fmla="*/ f317 1 160496"/>
                    <a:gd name="f454" fmla="*/ f318 1 239948"/>
                    <a:gd name="f455" fmla="*/ f319 1 160496"/>
                    <a:gd name="f456" fmla="*/ f320 1 239948"/>
                    <a:gd name="f457" fmla="*/ f321 1 160496"/>
                    <a:gd name="f458" fmla="*/ f322 1 239948"/>
                    <a:gd name="f459" fmla="*/ f323 1 160496"/>
                    <a:gd name="f460" fmla="*/ f324 1 239948"/>
                    <a:gd name="f461" fmla="*/ f325 1 160496"/>
                    <a:gd name="f462" fmla="*/ f326 1 239948"/>
                    <a:gd name="f463" fmla="*/ f327 1 160496"/>
                    <a:gd name="f464" fmla="*/ f328 1 239948"/>
                    <a:gd name="f465" fmla="*/ f329 1 160496"/>
                    <a:gd name="f466" fmla="*/ f330 1 239948"/>
                    <a:gd name="f467" fmla="*/ f331 1 160496"/>
                    <a:gd name="f468" fmla="*/ f332 1 239948"/>
                    <a:gd name="f469" fmla="*/ f333 1 239948"/>
                    <a:gd name="f470" fmla="*/ f334 1 160496"/>
                    <a:gd name="f471" fmla="*/ f335 1 239948"/>
                    <a:gd name="f472" fmla="*/ f336 1 160496"/>
                    <a:gd name="f473" fmla="*/ f337 1 239948"/>
                    <a:gd name="f474" fmla="*/ f338 1 160496"/>
                    <a:gd name="f475" fmla="*/ f339 1 239948"/>
                    <a:gd name="f476" fmla="*/ f340 1 160496"/>
                    <a:gd name="f477" fmla="*/ f341 1 239948"/>
                    <a:gd name="f478" fmla="*/ f342 1 160496"/>
                    <a:gd name="f479" fmla="*/ f343 1 239948"/>
                    <a:gd name="f480" fmla="*/ f344 1 160496"/>
                    <a:gd name="f481" fmla="*/ f345 1 239948"/>
                    <a:gd name="f482" fmla="*/ f346 1 160496"/>
                    <a:gd name="f483" fmla="*/ f347 1 239948"/>
                    <a:gd name="f484" fmla="*/ f348 1 160496"/>
                    <a:gd name="f485" fmla="*/ f349 1 239948"/>
                    <a:gd name="f486" fmla="*/ f350 1 160496"/>
                    <a:gd name="f487" fmla="*/ f351 1 239948"/>
                    <a:gd name="f488" fmla="*/ f352 1 160496"/>
                    <a:gd name="f489" fmla="*/ f353 1 239948"/>
                    <a:gd name="f490" fmla="*/ f354 1 160496"/>
                    <a:gd name="f491" fmla="*/ f355 1 239948"/>
                    <a:gd name="f492" fmla="*/ f356 1 239948"/>
                    <a:gd name="f493" fmla="*/ f357 1 160496"/>
                    <a:gd name="f494" fmla="*/ f358 1 239948"/>
                    <a:gd name="f495" fmla="*/ f359 1 160496"/>
                    <a:gd name="f496" fmla="*/ f360 1 239948"/>
                    <a:gd name="f497" fmla="*/ f361 1 160496"/>
                    <a:gd name="f498" fmla="*/ f362 1 239948"/>
                    <a:gd name="f499" fmla="*/ f363 1 160496"/>
                    <a:gd name="f500" fmla="*/ f364 1 239948"/>
                    <a:gd name="f501" fmla="*/ f365 1 160496"/>
                    <a:gd name="f502" fmla="*/ f366 1 239948"/>
                    <a:gd name="f503" fmla="*/ f367 1 160496"/>
                    <a:gd name="f504" fmla="*/ f368 1 239948"/>
                    <a:gd name="f505" fmla="*/ f369 1 160496"/>
                    <a:gd name="f506" fmla="*/ f370 1 239948"/>
                    <a:gd name="f507" fmla="*/ f371 1 160496"/>
                    <a:gd name="f508" fmla="*/ f372 1 160496"/>
                    <a:gd name="f509" fmla="*/ f373 1 239948"/>
                    <a:gd name="f510" fmla="*/ f374 1 160496"/>
                    <a:gd name="f511" fmla="*/ f375 1 239948"/>
                    <a:gd name="f512" fmla="*/ f376 1 160496"/>
                    <a:gd name="f513" fmla="*/ f377 1 239948"/>
                    <a:gd name="f514" fmla="*/ f378 1 160496"/>
                    <a:gd name="f515" fmla="*/ f379 1 239948"/>
                    <a:gd name="f516" fmla="*/ f380 1 160496"/>
                    <a:gd name="f517" fmla="*/ f381 1 239948"/>
                    <a:gd name="f518" fmla="*/ f382 1 160496"/>
                    <a:gd name="f519" fmla="*/ f383 1 239948"/>
                    <a:gd name="f520" fmla="*/ f384 1 160496"/>
                    <a:gd name="f521" fmla="*/ f385 1 239948"/>
                    <a:gd name="f522" fmla="*/ f386 1 160496"/>
                    <a:gd name="f523" fmla="*/ f387 1 239948"/>
                    <a:gd name="f524" fmla="*/ f388 1 160496"/>
                    <a:gd name="f525" fmla="*/ f389 1 239948"/>
                    <a:gd name="f526" fmla="*/ f390 1 160496"/>
                    <a:gd name="f527" fmla="*/ f391 1 239948"/>
                    <a:gd name="f528" fmla="*/ f392 1 160496"/>
                    <a:gd name="f529" fmla="*/ f393 1 239948"/>
                    <a:gd name="f530" fmla="*/ f394 1 160496"/>
                    <a:gd name="f531" fmla="*/ f395 1 239948"/>
                    <a:gd name="f532" fmla="*/ f396 1 160496"/>
                    <a:gd name="f533" fmla="*/ f397 1 239948"/>
                    <a:gd name="f534" fmla="*/ f398 1 160496"/>
                    <a:gd name="f535" fmla="*/ f399 1 239948"/>
                    <a:gd name="f536" fmla="*/ f400 1 160496"/>
                    <a:gd name="f537" fmla="*/ f401 1 239948"/>
                    <a:gd name="f538" fmla="*/ f402 1 160496"/>
                    <a:gd name="f539" fmla="*/ f403 1 239948"/>
                    <a:gd name="f540" fmla="*/ f404 1 160496"/>
                    <a:gd name="f541" fmla="*/ f405 1 239948"/>
                    <a:gd name="f542" fmla="*/ f406 1 160496"/>
                    <a:gd name="f543" fmla="*/ f407 1 239948"/>
                    <a:gd name="f544" fmla="*/ f408 1 160496"/>
                    <a:gd name="f545" fmla="*/ f409 1 239948"/>
                    <a:gd name="f546" fmla="*/ f410 1 160496"/>
                    <a:gd name="f547" fmla="*/ f411 1 239948"/>
                    <a:gd name="f548" fmla="*/ f412 1 160496"/>
                    <a:gd name="f549" fmla="*/ f413 1 239948"/>
                    <a:gd name="f550" fmla="*/ f414 1 160496"/>
                    <a:gd name="f551" fmla="*/ f415 1 239948"/>
                    <a:gd name="f552" fmla="*/ f416 1 160496"/>
                    <a:gd name="f553" fmla="*/ f417 1 239948"/>
                    <a:gd name="f554" fmla="*/ f418 1 160496"/>
                    <a:gd name="f555" fmla="*/ f419 1 239948"/>
                    <a:gd name="f556" fmla="*/ f420 1 160496"/>
                    <a:gd name="f557" fmla="*/ f421 1 239948"/>
                    <a:gd name="f558" fmla="*/ f422 1 160496"/>
                    <a:gd name="f559" fmla="*/ f423 1 239948"/>
                    <a:gd name="f560" fmla="*/ f424 1 160496"/>
                    <a:gd name="f561" fmla="*/ f425 1 239948"/>
                    <a:gd name="f562" fmla="*/ f426 1 160496"/>
                    <a:gd name="f563" fmla="*/ f427 1 239948"/>
                    <a:gd name="f564" fmla="*/ f428 1 160496"/>
                    <a:gd name="f565" fmla="*/ f429 1 239948"/>
                    <a:gd name="f566" fmla="*/ f430 1 160496"/>
                    <a:gd name="f567" fmla="*/ f431 1 239948"/>
                    <a:gd name="f568" fmla="*/ f432 1 160496"/>
                    <a:gd name="f569" fmla="*/ f433 1 239948"/>
                    <a:gd name="f570" fmla="*/ f434 1 160496"/>
                    <a:gd name="f571" fmla="*/ f435 1 239948"/>
                    <a:gd name="f572" fmla="*/ f436 1 160496"/>
                    <a:gd name="f573" fmla="*/ f437 1 239948"/>
                    <a:gd name="f574" fmla="*/ f294 1 f301"/>
                    <a:gd name="f575" fmla="*/ f295 1 f301"/>
                    <a:gd name="f576" fmla="*/ f294 1 f302"/>
                    <a:gd name="f577" fmla="*/ f296 1 f302"/>
                    <a:gd name="f578" fmla="*/ f439 1 f301"/>
                    <a:gd name="f579" fmla="*/ f440 1 f302"/>
                    <a:gd name="f580" fmla="*/ f441 1 f301"/>
                    <a:gd name="f581" fmla="*/ f442 1 f302"/>
                    <a:gd name="f582" fmla="*/ f443 1 f301"/>
                    <a:gd name="f583" fmla="*/ f444 1 f302"/>
                    <a:gd name="f584" fmla="*/ f445 1 f301"/>
                    <a:gd name="f585" fmla="*/ f446 1 f302"/>
                    <a:gd name="f586" fmla="*/ f447 1 f301"/>
                    <a:gd name="f587" fmla="*/ f448 1 f302"/>
                    <a:gd name="f588" fmla="*/ f449 1 f301"/>
                    <a:gd name="f589" fmla="*/ f450 1 f302"/>
                    <a:gd name="f590" fmla="*/ f451 1 f301"/>
                    <a:gd name="f591" fmla="*/ f452 1 f302"/>
                    <a:gd name="f592" fmla="*/ f453 1 f301"/>
                    <a:gd name="f593" fmla="*/ f454 1 f302"/>
                    <a:gd name="f594" fmla="*/ f455 1 f301"/>
                    <a:gd name="f595" fmla="*/ f456 1 f302"/>
                    <a:gd name="f596" fmla="*/ f457 1 f301"/>
                    <a:gd name="f597" fmla="*/ f458 1 f302"/>
                    <a:gd name="f598" fmla="*/ f459 1 f301"/>
                    <a:gd name="f599" fmla="*/ f460 1 f302"/>
                    <a:gd name="f600" fmla="*/ f461 1 f301"/>
                    <a:gd name="f601" fmla="*/ f462 1 f302"/>
                    <a:gd name="f602" fmla="*/ f463 1 f301"/>
                    <a:gd name="f603" fmla="*/ f464 1 f302"/>
                    <a:gd name="f604" fmla="*/ f465 1 f301"/>
                    <a:gd name="f605" fmla="*/ f466 1 f302"/>
                    <a:gd name="f606" fmla="*/ f467 1 f301"/>
                    <a:gd name="f607" fmla="*/ f468 1 f302"/>
                    <a:gd name="f608" fmla="*/ f469 1 f302"/>
                    <a:gd name="f609" fmla="*/ f470 1 f301"/>
                    <a:gd name="f610" fmla="*/ f471 1 f302"/>
                    <a:gd name="f611" fmla="*/ f472 1 f301"/>
                    <a:gd name="f612" fmla="*/ f473 1 f302"/>
                    <a:gd name="f613" fmla="*/ f474 1 f301"/>
                    <a:gd name="f614" fmla="*/ f475 1 f302"/>
                    <a:gd name="f615" fmla="*/ f476 1 f301"/>
                    <a:gd name="f616" fmla="*/ f477 1 f302"/>
                    <a:gd name="f617" fmla="*/ f478 1 f301"/>
                    <a:gd name="f618" fmla="*/ f479 1 f302"/>
                    <a:gd name="f619" fmla="*/ f480 1 f301"/>
                    <a:gd name="f620" fmla="*/ f481 1 f302"/>
                    <a:gd name="f621" fmla="*/ f482 1 f301"/>
                    <a:gd name="f622" fmla="*/ f483 1 f302"/>
                    <a:gd name="f623" fmla="*/ f484 1 f301"/>
                    <a:gd name="f624" fmla="*/ f485 1 f302"/>
                    <a:gd name="f625" fmla="*/ f486 1 f301"/>
                    <a:gd name="f626" fmla="*/ f487 1 f302"/>
                    <a:gd name="f627" fmla="*/ f488 1 f301"/>
                    <a:gd name="f628" fmla="*/ f489 1 f302"/>
                    <a:gd name="f629" fmla="*/ f490 1 f301"/>
                    <a:gd name="f630" fmla="*/ f491 1 f302"/>
                    <a:gd name="f631" fmla="*/ f492 1 f302"/>
                    <a:gd name="f632" fmla="*/ f493 1 f301"/>
                    <a:gd name="f633" fmla="*/ f494 1 f302"/>
                    <a:gd name="f634" fmla="*/ f495 1 f301"/>
                    <a:gd name="f635" fmla="*/ f496 1 f302"/>
                    <a:gd name="f636" fmla="*/ f497 1 f301"/>
                    <a:gd name="f637" fmla="*/ f498 1 f302"/>
                    <a:gd name="f638" fmla="*/ f499 1 f301"/>
                    <a:gd name="f639" fmla="*/ f500 1 f302"/>
                    <a:gd name="f640" fmla="*/ f501 1 f301"/>
                    <a:gd name="f641" fmla="*/ f502 1 f302"/>
                    <a:gd name="f642" fmla="*/ f503 1 f301"/>
                    <a:gd name="f643" fmla="*/ f504 1 f302"/>
                    <a:gd name="f644" fmla="*/ f505 1 f301"/>
                    <a:gd name="f645" fmla="*/ f506 1 f302"/>
                    <a:gd name="f646" fmla="*/ f507 1 f301"/>
                    <a:gd name="f647" fmla="*/ f508 1 f301"/>
                    <a:gd name="f648" fmla="*/ f509 1 f302"/>
                    <a:gd name="f649" fmla="*/ f510 1 f301"/>
                    <a:gd name="f650" fmla="*/ f511 1 f302"/>
                    <a:gd name="f651" fmla="*/ f512 1 f301"/>
                    <a:gd name="f652" fmla="*/ f513 1 f302"/>
                    <a:gd name="f653" fmla="*/ f514 1 f301"/>
                    <a:gd name="f654" fmla="*/ f515 1 f302"/>
                    <a:gd name="f655" fmla="*/ f516 1 f301"/>
                    <a:gd name="f656" fmla="*/ f517 1 f302"/>
                    <a:gd name="f657" fmla="*/ f518 1 f301"/>
                    <a:gd name="f658" fmla="*/ f519 1 f302"/>
                    <a:gd name="f659" fmla="*/ f520 1 f301"/>
                    <a:gd name="f660" fmla="*/ f521 1 f302"/>
                    <a:gd name="f661" fmla="*/ f522 1 f301"/>
                    <a:gd name="f662" fmla="*/ f523 1 f302"/>
                    <a:gd name="f663" fmla="*/ f524 1 f301"/>
                    <a:gd name="f664" fmla="*/ f525 1 f302"/>
                    <a:gd name="f665" fmla="*/ f526 1 f301"/>
                    <a:gd name="f666" fmla="*/ f527 1 f302"/>
                    <a:gd name="f667" fmla="*/ f528 1 f301"/>
                    <a:gd name="f668" fmla="*/ f529 1 f302"/>
                    <a:gd name="f669" fmla="*/ f530 1 f301"/>
                    <a:gd name="f670" fmla="*/ f531 1 f302"/>
                    <a:gd name="f671" fmla="*/ f532 1 f301"/>
                    <a:gd name="f672" fmla="*/ f533 1 f302"/>
                    <a:gd name="f673" fmla="*/ f534 1 f301"/>
                    <a:gd name="f674" fmla="*/ f535 1 f302"/>
                    <a:gd name="f675" fmla="*/ f536 1 f301"/>
                    <a:gd name="f676" fmla="*/ f537 1 f302"/>
                    <a:gd name="f677" fmla="*/ f538 1 f301"/>
                    <a:gd name="f678" fmla="*/ f539 1 f302"/>
                    <a:gd name="f679" fmla="*/ f540 1 f301"/>
                    <a:gd name="f680" fmla="*/ f541 1 f302"/>
                    <a:gd name="f681" fmla="*/ f542 1 f301"/>
                    <a:gd name="f682" fmla="*/ f543 1 f302"/>
                    <a:gd name="f683" fmla="*/ f544 1 f301"/>
                    <a:gd name="f684" fmla="*/ f545 1 f302"/>
                    <a:gd name="f685" fmla="*/ f546 1 f301"/>
                    <a:gd name="f686" fmla="*/ f547 1 f302"/>
                    <a:gd name="f687" fmla="*/ f548 1 f301"/>
                    <a:gd name="f688" fmla="*/ f549 1 f302"/>
                    <a:gd name="f689" fmla="*/ f550 1 f301"/>
                    <a:gd name="f690" fmla="*/ f551 1 f302"/>
                    <a:gd name="f691" fmla="*/ f552 1 f301"/>
                    <a:gd name="f692" fmla="*/ f553 1 f302"/>
                    <a:gd name="f693" fmla="*/ f554 1 f301"/>
                    <a:gd name="f694" fmla="*/ f555 1 f302"/>
                    <a:gd name="f695" fmla="*/ f556 1 f301"/>
                    <a:gd name="f696" fmla="*/ f557 1 f302"/>
                    <a:gd name="f697" fmla="*/ f558 1 f301"/>
                    <a:gd name="f698" fmla="*/ f559 1 f302"/>
                    <a:gd name="f699" fmla="*/ f560 1 f301"/>
                    <a:gd name="f700" fmla="*/ f561 1 f302"/>
                    <a:gd name="f701" fmla="*/ f562 1 f301"/>
                    <a:gd name="f702" fmla="*/ f563 1 f302"/>
                    <a:gd name="f703" fmla="*/ f564 1 f301"/>
                    <a:gd name="f704" fmla="*/ f565 1 f302"/>
                    <a:gd name="f705" fmla="*/ f566 1 f301"/>
                    <a:gd name="f706" fmla="*/ f567 1 f302"/>
                    <a:gd name="f707" fmla="*/ f568 1 f301"/>
                    <a:gd name="f708" fmla="*/ f569 1 f302"/>
                    <a:gd name="f709" fmla="*/ f570 1 f301"/>
                    <a:gd name="f710" fmla="*/ f571 1 f302"/>
                    <a:gd name="f711" fmla="*/ f572 1 f301"/>
                    <a:gd name="f712" fmla="*/ f573 1 f302"/>
                    <a:gd name="f713" fmla="*/ f574 f292 1"/>
                    <a:gd name="f714" fmla="*/ f575 f292 1"/>
                    <a:gd name="f715" fmla="*/ f577 f293 1"/>
                    <a:gd name="f716" fmla="*/ f576 f293 1"/>
                    <a:gd name="f717" fmla="*/ f578 f292 1"/>
                    <a:gd name="f718" fmla="*/ f579 f293 1"/>
                    <a:gd name="f719" fmla="*/ f580 f292 1"/>
                    <a:gd name="f720" fmla="*/ f581 f293 1"/>
                    <a:gd name="f721" fmla="*/ f582 f292 1"/>
                    <a:gd name="f722" fmla="*/ f583 f293 1"/>
                    <a:gd name="f723" fmla="*/ f584 f292 1"/>
                    <a:gd name="f724" fmla="*/ f585 f293 1"/>
                    <a:gd name="f725" fmla="*/ f586 f292 1"/>
                    <a:gd name="f726" fmla="*/ f587 f293 1"/>
                    <a:gd name="f727" fmla="*/ f588 f292 1"/>
                    <a:gd name="f728" fmla="*/ f589 f293 1"/>
                    <a:gd name="f729" fmla="*/ f590 f292 1"/>
                    <a:gd name="f730" fmla="*/ f591 f293 1"/>
                    <a:gd name="f731" fmla="*/ f592 f292 1"/>
                    <a:gd name="f732" fmla="*/ f593 f293 1"/>
                    <a:gd name="f733" fmla="*/ f594 f292 1"/>
                    <a:gd name="f734" fmla="*/ f595 f293 1"/>
                    <a:gd name="f735" fmla="*/ f596 f292 1"/>
                    <a:gd name="f736" fmla="*/ f597 f293 1"/>
                    <a:gd name="f737" fmla="*/ f598 f292 1"/>
                    <a:gd name="f738" fmla="*/ f599 f293 1"/>
                    <a:gd name="f739" fmla="*/ f600 f292 1"/>
                    <a:gd name="f740" fmla="*/ f601 f293 1"/>
                    <a:gd name="f741" fmla="*/ f602 f292 1"/>
                    <a:gd name="f742" fmla="*/ f603 f293 1"/>
                    <a:gd name="f743" fmla="*/ f604 f292 1"/>
                    <a:gd name="f744" fmla="*/ f605 f293 1"/>
                    <a:gd name="f745" fmla="*/ f606 f292 1"/>
                    <a:gd name="f746" fmla="*/ f607 f293 1"/>
                    <a:gd name="f747" fmla="*/ f608 f293 1"/>
                    <a:gd name="f748" fmla="*/ f609 f292 1"/>
                    <a:gd name="f749" fmla="*/ f610 f293 1"/>
                    <a:gd name="f750" fmla="*/ f611 f292 1"/>
                    <a:gd name="f751" fmla="*/ f612 f293 1"/>
                    <a:gd name="f752" fmla="*/ f613 f292 1"/>
                    <a:gd name="f753" fmla="*/ f614 f293 1"/>
                    <a:gd name="f754" fmla="*/ f615 f292 1"/>
                    <a:gd name="f755" fmla="*/ f616 f293 1"/>
                    <a:gd name="f756" fmla="*/ f617 f292 1"/>
                    <a:gd name="f757" fmla="*/ f618 f293 1"/>
                    <a:gd name="f758" fmla="*/ f619 f292 1"/>
                    <a:gd name="f759" fmla="*/ f620 f293 1"/>
                    <a:gd name="f760" fmla="*/ f621 f292 1"/>
                    <a:gd name="f761" fmla="*/ f622 f293 1"/>
                    <a:gd name="f762" fmla="*/ f623 f292 1"/>
                    <a:gd name="f763" fmla="*/ f624 f293 1"/>
                    <a:gd name="f764" fmla="*/ f625 f292 1"/>
                    <a:gd name="f765" fmla="*/ f626 f293 1"/>
                    <a:gd name="f766" fmla="*/ f627 f292 1"/>
                    <a:gd name="f767" fmla="*/ f628 f293 1"/>
                    <a:gd name="f768" fmla="*/ f629 f292 1"/>
                    <a:gd name="f769" fmla="*/ f630 f293 1"/>
                    <a:gd name="f770" fmla="*/ f631 f293 1"/>
                    <a:gd name="f771" fmla="*/ f632 f292 1"/>
                    <a:gd name="f772" fmla="*/ f633 f293 1"/>
                    <a:gd name="f773" fmla="*/ f634 f292 1"/>
                    <a:gd name="f774" fmla="*/ f635 f293 1"/>
                    <a:gd name="f775" fmla="*/ f636 f292 1"/>
                    <a:gd name="f776" fmla="*/ f637 f293 1"/>
                    <a:gd name="f777" fmla="*/ f638 f292 1"/>
                    <a:gd name="f778" fmla="*/ f639 f293 1"/>
                    <a:gd name="f779" fmla="*/ f640 f292 1"/>
                    <a:gd name="f780" fmla="*/ f641 f293 1"/>
                    <a:gd name="f781" fmla="*/ f642 f292 1"/>
                    <a:gd name="f782" fmla="*/ f643 f293 1"/>
                    <a:gd name="f783" fmla="*/ f644 f292 1"/>
                    <a:gd name="f784" fmla="*/ f645 f293 1"/>
                    <a:gd name="f785" fmla="*/ f646 f292 1"/>
                    <a:gd name="f786" fmla="*/ f647 f292 1"/>
                    <a:gd name="f787" fmla="*/ f648 f293 1"/>
                    <a:gd name="f788" fmla="*/ f649 f292 1"/>
                    <a:gd name="f789" fmla="*/ f650 f293 1"/>
                    <a:gd name="f790" fmla="*/ f651 f292 1"/>
                    <a:gd name="f791" fmla="*/ f652 f293 1"/>
                    <a:gd name="f792" fmla="*/ f653 f292 1"/>
                    <a:gd name="f793" fmla="*/ f654 f293 1"/>
                    <a:gd name="f794" fmla="*/ f655 f292 1"/>
                    <a:gd name="f795" fmla="*/ f656 f293 1"/>
                    <a:gd name="f796" fmla="*/ f657 f292 1"/>
                    <a:gd name="f797" fmla="*/ f658 f293 1"/>
                    <a:gd name="f798" fmla="*/ f659 f292 1"/>
                    <a:gd name="f799" fmla="*/ f660 f293 1"/>
                    <a:gd name="f800" fmla="*/ f661 f292 1"/>
                    <a:gd name="f801" fmla="*/ f662 f293 1"/>
                    <a:gd name="f802" fmla="*/ f663 f292 1"/>
                    <a:gd name="f803" fmla="*/ f664 f293 1"/>
                    <a:gd name="f804" fmla="*/ f665 f292 1"/>
                    <a:gd name="f805" fmla="*/ f666 f293 1"/>
                    <a:gd name="f806" fmla="*/ f667 f292 1"/>
                    <a:gd name="f807" fmla="*/ f668 f293 1"/>
                    <a:gd name="f808" fmla="*/ f669 f292 1"/>
                    <a:gd name="f809" fmla="*/ f670 f293 1"/>
                    <a:gd name="f810" fmla="*/ f671 f292 1"/>
                    <a:gd name="f811" fmla="*/ f672 f293 1"/>
                    <a:gd name="f812" fmla="*/ f673 f292 1"/>
                    <a:gd name="f813" fmla="*/ f674 f293 1"/>
                    <a:gd name="f814" fmla="*/ f675 f292 1"/>
                    <a:gd name="f815" fmla="*/ f676 f293 1"/>
                    <a:gd name="f816" fmla="*/ f677 f292 1"/>
                    <a:gd name="f817" fmla="*/ f678 f293 1"/>
                    <a:gd name="f818" fmla="*/ f679 f292 1"/>
                    <a:gd name="f819" fmla="*/ f680 f293 1"/>
                    <a:gd name="f820" fmla="*/ f681 f292 1"/>
                    <a:gd name="f821" fmla="*/ f682 f293 1"/>
                    <a:gd name="f822" fmla="*/ f683 f292 1"/>
                    <a:gd name="f823" fmla="*/ f684 f293 1"/>
                    <a:gd name="f824" fmla="*/ f685 f292 1"/>
                    <a:gd name="f825" fmla="*/ f686 f293 1"/>
                    <a:gd name="f826" fmla="*/ f687 f292 1"/>
                    <a:gd name="f827" fmla="*/ f688 f293 1"/>
                    <a:gd name="f828" fmla="*/ f689 f292 1"/>
                    <a:gd name="f829" fmla="*/ f690 f293 1"/>
                    <a:gd name="f830" fmla="*/ f691 f292 1"/>
                    <a:gd name="f831" fmla="*/ f692 f293 1"/>
                    <a:gd name="f832" fmla="*/ f693 f292 1"/>
                    <a:gd name="f833" fmla="*/ f694 f293 1"/>
                    <a:gd name="f834" fmla="*/ f695 f292 1"/>
                    <a:gd name="f835" fmla="*/ f696 f293 1"/>
                    <a:gd name="f836" fmla="*/ f697 f292 1"/>
                    <a:gd name="f837" fmla="*/ f698 f293 1"/>
                    <a:gd name="f838" fmla="*/ f699 f292 1"/>
                    <a:gd name="f839" fmla="*/ f700 f293 1"/>
                    <a:gd name="f840" fmla="*/ f701 f292 1"/>
                    <a:gd name="f841" fmla="*/ f702 f293 1"/>
                    <a:gd name="f842" fmla="*/ f703 f292 1"/>
                    <a:gd name="f843" fmla="*/ f704 f293 1"/>
                    <a:gd name="f844" fmla="*/ f705 f292 1"/>
                    <a:gd name="f845" fmla="*/ f706 f293 1"/>
                    <a:gd name="f846" fmla="*/ f707 f292 1"/>
                    <a:gd name="f847" fmla="*/ f708 f293 1"/>
                    <a:gd name="f848" fmla="*/ f709 f292 1"/>
                    <a:gd name="f849" fmla="*/ f710 f293 1"/>
                    <a:gd name="f850" fmla="*/ f711 f292 1"/>
                    <a:gd name="f851" fmla="*/ f712 f29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38">
                      <a:pos x="f717" y="f718"/>
                    </a:cxn>
                    <a:cxn ang="f438">
                      <a:pos x="f719" y="f720"/>
                    </a:cxn>
                    <a:cxn ang="f438">
                      <a:pos x="f721" y="f722"/>
                    </a:cxn>
                    <a:cxn ang="f438">
                      <a:pos x="f723" y="f724"/>
                    </a:cxn>
                    <a:cxn ang="f438">
                      <a:pos x="f725" y="f726"/>
                    </a:cxn>
                    <a:cxn ang="f438">
                      <a:pos x="f727" y="f728"/>
                    </a:cxn>
                    <a:cxn ang="f438">
                      <a:pos x="f729" y="f730"/>
                    </a:cxn>
                    <a:cxn ang="f438">
                      <a:pos x="f731" y="f732"/>
                    </a:cxn>
                    <a:cxn ang="f438">
                      <a:pos x="f733" y="f734"/>
                    </a:cxn>
                    <a:cxn ang="f438">
                      <a:pos x="f735" y="f736"/>
                    </a:cxn>
                    <a:cxn ang="f438">
                      <a:pos x="f737" y="f738"/>
                    </a:cxn>
                    <a:cxn ang="f438">
                      <a:pos x="f739" y="f740"/>
                    </a:cxn>
                    <a:cxn ang="f438">
                      <a:pos x="f741" y="f742"/>
                    </a:cxn>
                    <a:cxn ang="f438">
                      <a:pos x="f743" y="f744"/>
                    </a:cxn>
                    <a:cxn ang="f438">
                      <a:pos x="f745" y="f746"/>
                    </a:cxn>
                    <a:cxn ang="f438">
                      <a:pos x="f745" y="f747"/>
                    </a:cxn>
                    <a:cxn ang="f438">
                      <a:pos x="f748" y="f749"/>
                    </a:cxn>
                    <a:cxn ang="f438">
                      <a:pos x="f750" y="f751"/>
                    </a:cxn>
                    <a:cxn ang="f438">
                      <a:pos x="f752" y="f753"/>
                    </a:cxn>
                    <a:cxn ang="f438">
                      <a:pos x="f754" y="f755"/>
                    </a:cxn>
                    <a:cxn ang="f438">
                      <a:pos x="f756" y="f757"/>
                    </a:cxn>
                    <a:cxn ang="f438">
                      <a:pos x="f758" y="f759"/>
                    </a:cxn>
                    <a:cxn ang="f438">
                      <a:pos x="f760" y="f761"/>
                    </a:cxn>
                    <a:cxn ang="f438">
                      <a:pos x="f762" y="f763"/>
                    </a:cxn>
                    <a:cxn ang="f438">
                      <a:pos x="f764" y="f765"/>
                    </a:cxn>
                    <a:cxn ang="f438">
                      <a:pos x="f766" y="f767"/>
                    </a:cxn>
                    <a:cxn ang="f438">
                      <a:pos x="f768" y="f769"/>
                    </a:cxn>
                    <a:cxn ang="f438">
                      <a:pos x="f717" y="f770"/>
                    </a:cxn>
                    <a:cxn ang="f438">
                      <a:pos x="f771" y="f772"/>
                    </a:cxn>
                    <a:cxn ang="f438">
                      <a:pos x="f773" y="f774"/>
                    </a:cxn>
                    <a:cxn ang="f438">
                      <a:pos x="f775" y="f776"/>
                    </a:cxn>
                    <a:cxn ang="f438">
                      <a:pos x="f777" y="f778"/>
                    </a:cxn>
                    <a:cxn ang="f438">
                      <a:pos x="f779" y="f780"/>
                    </a:cxn>
                    <a:cxn ang="f438">
                      <a:pos x="f781" y="f782"/>
                    </a:cxn>
                    <a:cxn ang="f438">
                      <a:pos x="f783" y="f784"/>
                    </a:cxn>
                    <a:cxn ang="f438">
                      <a:pos x="f785" y="f784"/>
                    </a:cxn>
                    <a:cxn ang="f438">
                      <a:pos x="f786" y="f787"/>
                    </a:cxn>
                    <a:cxn ang="f438">
                      <a:pos x="f788" y="f789"/>
                    </a:cxn>
                    <a:cxn ang="f438">
                      <a:pos x="f790" y="f791"/>
                    </a:cxn>
                    <a:cxn ang="f438">
                      <a:pos x="f792" y="f793"/>
                    </a:cxn>
                    <a:cxn ang="f438">
                      <a:pos x="f794" y="f795"/>
                    </a:cxn>
                    <a:cxn ang="f438">
                      <a:pos x="f796" y="f797"/>
                    </a:cxn>
                    <a:cxn ang="f438">
                      <a:pos x="f798" y="f799"/>
                    </a:cxn>
                    <a:cxn ang="f438">
                      <a:pos x="f800" y="f801"/>
                    </a:cxn>
                    <a:cxn ang="f438">
                      <a:pos x="f802" y="f803"/>
                    </a:cxn>
                    <a:cxn ang="f438">
                      <a:pos x="f804" y="f805"/>
                    </a:cxn>
                    <a:cxn ang="f438">
                      <a:pos x="f806" y="f807"/>
                    </a:cxn>
                    <a:cxn ang="f438">
                      <a:pos x="f808" y="f809"/>
                    </a:cxn>
                    <a:cxn ang="f438">
                      <a:pos x="f810" y="f811"/>
                    </a:cxn>
                    <a:cxn ang="f438">
                      <a:pos x="f812" y="f813"/>
                    </a:cxn>
                    <a:cxn ang="f438">
                      <a:pos x="f814" y="f815"/>
                    </a:cxn>
                    <a:cxn ang="f438">
                      <a:pos x="f816" y="f817"/>
                    </a:cxn>
                    <a:cxn ang="f438">
                      <a:pos x="f818" y="f819"/>
                    </a:cxn>
                    <a:cxn ang="f438">
                      <a:pos x="f820" y="f821"/>
                    </a:cxn>
                    <a:cxn ang="f438">
                      <a:pos x="f822" y="f823"/>
                    </a:cxn>
                    <a:cxn ang="f438">
                      <a:pos x="f824" y="f825"/>
                    </a:cxn>
                    <a:cxn ang="f438">
                      <a:pos x="f826" y="f827"/>
                    </a:cxn>
                    <a:cxn ang="f438">
                      <a:pos x="f828" y="f829"/>
                    </a:cxn>
                    <a:cxn ang="f438">
                      <a:pos x="f830" y="f831"/>
                    </a:cxn>
                    <a:cxn ang="f438">
                      <a:pos x="f832" y="f833"/>
                    </a:cxn>
                    <a:cxn ang="f438">
                      <a:pos x="f834" y="f835"/>
                    </a:cxn>
                    <a:cxn ang="f438">
                      <a:pos x="f836" y="f837"/>
                    </a:cxn>
                    <a:cxn ang="f438">
                      <a:pos x="f838" y="f839"/>
                    </a:cxn>
                    <a:cxn ang="f438">
                      <a:pos x="f840" y="f841"/>
                    </a:cxn>
                    <a:cxn ang="f438">
                      <a:pos x="f842" y="f843"/>
                    </a:cxn>
                    <a:cxn ang="f438">
                      <a:pos x="f844" y="f845"/>
                    </a:cxn>
                    <a:cxn ang="f438">
                      <a:pos x="f846" y="f847"/>
                    </a:cxn>
                    <a:cxn ang="f438">
                      <a:pos x="f848" y="f849"/>
                    </a:cxn>
                    <a:cxn ang="f438">
                      <a:pos x="f850" y="f851"/>
                    </a:cxn>
                    <a:cxn ang="f438">
                      <a:pos x="f717" y="f851"/>
                    </a:cxn>
                  </a:cxnLst>
                  <a:rect l="f713" t="f716" r="f714" b="f715"/>
                  <a:pathLst>
                    <a:path w="160496" h="239948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cubicBezTo>
                        <a:pt x="f18" y="f19"/>
                        <a:pt x="f20" y="f21"/>
                        <a:pt x="f22" y="f23"/>
                      </a:cubicBezTo>
                      <a:lnTo>
                        <a:pt x="f5" y="f24"/>
                      </a:lnTo>
                      <a:lnTo>
                        <a:pt x="f25" y="f26"/>
                      </a:lnTo>
                      <a:cubicBezTo>
                        <a:pt x="f27" y="f28"/>
                        <a:pt x="f29" y="f30"/>
                        <a:pt x="f31" y="f32"/>
                      </a:cubicBezTo>
                      <a:cubicBezTo>
                        <a:pt x="f33" y="f34"/>
                        <a:pt x="f35" y="f36"/>
                        <a:pt x="f37" y="f38"/>
                      </a:cubicBezTo>
                      <a:cubicBezTo>
                        <a:pt x="f37" y="f39"/>
                        <a:pt x="f40" y="f41"/>
                        <a:pt x="f42" y="f43"/>
                      </a:cubicBezTo>
                      <a:cubicBezTo>
                        <a:pt x="f44" y="f45"/>
                        <a:pt x="f46" y="f47"/>
                        <a:pt x="f48" y="f49"/>
                      </a:cubicBezTo>
                      <a:cubicBezTo>
                        <a:pt x="f50" y="f51"/>
                        <a:pt x="f52" y="f53"/>
                        <a:pt x="f54" y="f55"/>
                      </a:cubicBezTo>
                      <a:cubicBezTo>
                        <a:pt x="f56" y="f57"/>
                        <a:pt x="f58" y="f59"/>
                        <a:pt x="f60" y="f61"/>
                      </a:cubicBezTo>
                      <a:cubicBezTo>
                        <a:pt x="f60" y="f62"/>
                        <a:pt x="f63" y="f64"/>
                        <a:pt x="f65" y="f66"/>
                      </a:cubicBezTo>
                      <a:cubicBezTo>
                        <a:pt x="f67" y="f68"/>
                        <a:pt x="f69" y="f70"/>
                        <a:pt x="f71" y="f72"/>
                      </a:cubicBezTo>
                      <a:cubicBezTo>
                        <a:pt x="f73" y="f74"/>
                        <a:pt x="f75" y="f76"/>
                        <a:pt x="f77" y="f78"/>
                      </a:cubicBezTo>
                      <a:cubicBezTo>
                        <a:pt x="f79" y="f80"/>
                        <a:pt x="f81" y="f82"/>
                        <a:pt x="f77" y="f83"/>
                      </a:cubicBezTo>
                      <a:cubicBezTo>
                        <a:pt x="f84" y="f85"/>
                        <a:pt x="f86" y="f87"/>
                        <a:pt x="f88" y="f89"/>
                      </a:cubicBezTo>
                      <a:cubicBezTo>
                        <a:pt x="f90" y="f91"/>
                        <a:pt x="f92" y="f93"/>
                        <a:pt x="f94" y="f95"/>
                      </a:cubicBezTo>
                      <a:lnTo>
                        <a:pt x="f96" y="f97"/>
                      </a:lnTo>
                      <a:lnTo>
                        <a:pt x="f98" y="f99"/>
                      </a:lnTo>
                      <a:cubicBezTo>
                        <a:pt x="f100" y="f101"/>
                        <a:pt x="f102" y="f103"/>
                        <a:pt x="f104" y="f105"/>
                      </a:cubicBezTo>
                      <a:cubicBezTo>
                        <a:pt x="f106" y="f107"/>
                        <a:pt x="f108" y="f109"/>
                        <a:pt x="f110" y="f111"/>
                      </a:cubicBezTo>
                      <a:cubicBezTo>
                        <a:pt x="f112" y="f113"/>
                        <a:pt x="f114" y="f115"/>
                        <a:pt x="f116" y="f117"/>
                      </a:cubicBezTo>
                      <a:lnTo>
                        <a:pt x="f118" y="f119"/>
                      </a:lnTo>
                      <a:cubicBezTo>
                        <a:pt x="f120" y="f121"/>
                        <a:pt x="f122" y="f123"/>
                        <a:pt x="f124" y="f125"/>
                      </a:cubicBezTo>
                      <a:cubicBezTo>
                        <a:pt x="f126" y="f127"/>
                        <a:pt x="f128" y="f129"/>
                        <a:pt x="f130" y="f131"/>
                      </a:cubicBezTo>
                      <a:cubicBezTo>
                        <a:pt x="f132" y="f133"/>
                        <a:pt x="f134" y="f135"/>
                        <a:pt x="f136" y="f137"/>
                      </a:cubicBezTo>
                      <a:lnTo>
                        <a:pt x="f8" y="f138"/>
                      </a:lnTo>
                      <a:lnTo>
                        <a:pt x="f139" y="f140"/>
                      </a:lnTo>
                      <a:cubicBezTo>
                        <a:pt x="f141" y="f142"/>
                        <a:pt x="f143" y="f142"/>
                        <a:pt x="f144" y="f142"/>
                      </a:cubicBezTo>
                      <a:cubicBezTo>
                        <a:pt x="f145" y="f142"/>
                        <a:pt x="f146" y="f137"/>
                        <a:pt x="f147" y="f148"/>
                      </a:cubicBezTo>
                      <a:lnTo>
                        <a:pt x="f149" y="f150"/>
                      </a:lnTo>
                      <a:cubicBezTo>
                        <a:pt x="f151" y="f152"/>
                        <a:pt x="f153" y="f154"/>
                        <a:pt x="f155" y="f156"/>
                      </a:cubicBezTo>
                      <a:lnTo>
                        <a:pt x="f157" y="f158"/>
                      </a:lnTo>
                      <a:cubicBezTo>
                        <a:pt x="f159" y="f160"/>
                        <a:pt x="f161" y="f162"/>
                        <a:pt x="f163" y="f164"/>
                      </a:cubicBezTo>
                      <a:lnTo>
                        <a:pt x="f165" y="f164"/>
                      </a:lnTo>
                      <a:cubicBezTo>
                        <a:pt x="f165" y="f164"/>
                        <a:pt x="f166" y="f167"/>
                        <a:pt x="f166" y="f167"/>
                      </a:cubicBezTo>
                      <a:cubicBezTo>
                        <a:pt x="f168" y="f169"/>
                        <a:pt x="f170" y="f171"/>
                        <a:pt x="f172" y="f173"/>
                      </a:cubicBezTo>
                      <a:lnTo>
                        <a:pt x="f174" y="f175"/>
                      </a:lnTo>
                      <a:cubicBezTo>
                        <a:pt x="f176" y="f103"/>
                        <a:pt x="f177" y="f178"/>
                        <a:pt x="f179" y="f180"/>
                      </a:cubicBezTo>
                      <a:lnTo>
                        <a:pt x="f6" y="f181"/>
                      </a:lnTo>
                      <a:lnTo>
                        <a:pt x="f182" y="f183"/>
                      </a:lnTo>
                      <a:cubicBezTo>
                        <a:pt x="f184" y="f185"/>
                        <a:pt x="f186" y="f187"/>
                        <a:pt x="f188" y="f189"/>
                      </a:cubicBezTo>
                      <a:lnTo>
                        <a:pt x="f190" y="f191"/>
                      </a:lnTo>
                      <a:cubicBezTo>
                        <a:pt x="f192" y="f193"/>
                        <a:pt x="f194" y="f195"/>
                        <a:pt x="f196" y="f197"/>
                      </a:cubicBezTo>
                      <a:lnTo>
                        <a:pt x="f198" y="f199"/>
                      </a:lnTo>
                      <a:cubicBezTo>
                        <a:pt x="f200" y="f201"/>
                        <a:pt x="f202" y="f203"/>
                        <a:pt x="f204" y="f205"/>
                      </a:cubicBezTo>
                      <a:cubicBezTo>
                        <a:pt x="f206" y="f207"/>
                        <a:pt x="f208" y="f209"/>
                        <a:pt x="f210" y="f211"/>
                      </a:cubicBezTo>
                      <a:cubicBezTo>
                        <a:pt x="f212" y="f213"/>
                        <a:pt x="f214" y="f215"/>
                        <a:pt x="f216" y="f217"/>
                      </a:cubicBezTo>
                      <a:lnTo>
                        <a:pt x="f218" y="f219"/>
                      </a:lnTo>
                      <a:lnTo>
                        <a:pt x="f220" y="f221"/>
                      </a:lnTo>
                      <a:cubicBezTo>
                        <a:pt x="f222" y="f223"/>
                        <a:pt x="f224" y="f225"/>
                        <a:pt x="f226" y="f227"/>
                      </a:cubicBezTo>
                      <a:lnTo>
                        <a:pt x="f228" y="f229"/>
                      </a:lnTo>
                      <a:cubicBezTo>
                        <a:pt x="f230" y="f231"/>
                        <a:pt x="f232" y="f233"/>
                        <a:pt x="f234" y="f235"/>
                      </a:cubicBezTo>
                      <a:cubicBezTo>
                        <a:pt x="f236" y="f237"/>
                        <a:pt x="f238" y="f15"/>
                        <a:pt x="f239" y="f240"/>
                      </a:cubicBezTo>
                      <a:lnTo>
                        <a:pt x="f241" y="f242"/>
                      </a:lnTo>
                      <a:cubicBezTo>
                        <a:pt x="f243" y="f244"/>
                        <a:pt x="f245" y="f246"/>
                        <a:pt x="f247" y="f248"/>
                      </a:cubicBezTo>
                      <a:lnTo>
                        <a:pt x="f249" y="f250"/>
                      </a:lnTo>
                      <a:lnTo>
                        <a:pt x="f251" y="f252"/>
                      </a:lnTo>
                      <a:cubicBezTo>
                        <a:pt x="f251" y="f253"/>
                        <a:pt x="f254" y="f255"/>
                        <a:pt x="f254" y="f256"/>
                      </a:cubicBezTo>
                      <a:cubicBezTo>
                        <a:pt x="f251" y="f257"/>
                        <a:pt x="f258" y="f259"/>
                        <a:pt x="f260" y="f261"/>
                      </a:cubicBezTo>
                      <a:cubicBezTo>
                        <a:pt x="f262" y="f263"/>
                        <a:pt x="f241" y="f264"/>
                        <a:pt x="f265" y="f266"/>
                      </a:cubicBezTo>
                      <a:lnTo>
                        <a:pt x="f267" y="f268"/>
                      </a:lnTo>
                      <a:lnTo>
                        <a:pt x="f269" y="f270"/>
                      </a:lnTo>
                      <a:cubicBezTo>
                        <a:pt x="f271" y="f272"/>
                        <a:pt x="f273" y="f274"/>
                        <a:pt x="f275" y="f276"/>
                      </a:cubicBezTo>
                      <a:lnTo>
                        <a:pt x="f277" y="f278"/>
                      </a:lnTo>
                      <a:cubicBezTo>
                        <a:pt x="f279" y="f280"/>
                        <a:pt x="f281" y="f282"/>
                        <a:pt x="f283" y="f282"/>
                      </a:cubicBezTo>
                      <a:lnTo>
                        <a:pt x="f284" y="f285"/>
                      </a:lnTo>
                      <a:cubicBezTo>
                        <a:pt x="f286" y="f285"/>
                        <a:pt x="f287" y="f288"/>
                        <a:pt x="f289" y="f290"/>
                      </a:cubicBezTo>
                      <a:lnTo>
                        <a:pt x="f8" y="f290"/>
                      </a:ln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69" name="Forma libre: forma 54">
                  <a:extLst>
                    <a:ext uri="{FF2B5EF4-FFF2-40B4-BE49-F238E27FC236}">
                      <a16:creationId xmlns:a16="http://schemas.microsoft.com/office/drawing/2014/main" id="{7BA7E61F-E96E-77F0-F161-B5ACE5268FB8}"/>
                    </a:ext>
                  </a:extLst>
                </p:cNvPr>
                <p:cNvSpPr/>
                <p:nvPr/>
              </p:nvSpPr>
              <p:spPr>
                <a:xfrm>
                  <a:off x="1935921" y="2071746"/>
                  <a:ext cx="2256949" cy="3225738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256948"/>
                    <a:gd name="f7" fmla="val 3225736"/>
                    <a:gd name="f8" fmla="val 2252567"/>
                    <a:gd name="f9" fmla="val 1979295"/>
                    <a:gd name="f10" fmla="val 2249805"/>
                    <a:gd name="f11" fmla="val 1978343"/>
                    <a:gd name="f12" fmla="val 2246471"/>
                    <a:gd name="f13" fmla="val 1974152"/>
                    <a:gd name="f14" fmla="val 2242090"/>
                    <a:gd name="f15" fmla="val 1970723"/>
                    <a:gd name="f16" fmla="val 2237327"/>
                    <a:gd name="f17" fmla="val 1969008"/>
                    <a:gd name="f18" fmla="val 1981676"/>
                    <a:gd name="f19" fmla="val 1874901"/>
                    <a:gd name="f20" fmla="val 1973390"/>
                    <a:gd name="f21" fmla="val 1871853"/>
                    <a:gd name="f22" fmla="val 1962626"/>
                    <a:gd name="f23" fmla="val 1862900"/>
                    <a:gd name="f24" fmla="val 1958054"/>
                    <a:gd name="f25" fmla="val 1855280"/>
                    <a:gd name="f26" fmla="val 1899666"/>
                    <a:gd name="f27" fmla="val 1757458"/>
                    <a:gd name="f28" fmla="val 1894141"/>
                    <a:gd name="f29" fmla="val 1748219"/>
                    <a:gd name="f30" fmla="val 1882140"/>
                    <a:gd name="f31" fmla="val 1737455"/>
                    <a:gd name="f32" fmla="val 1872234"/>
                    <a:gd name="f33" fmla="val 1733074"/>
                    <a:gd name="f34" fmla="val 1806321"/>
                    <a:gd name="f35" fmla="val 1703356"/>
                    <a:gd name="f36" fmla="val 1804321"/>
                    <a:gd name="f37" fmla="val 1702499"/>
                    <a:gd name="f38" fmla="val 1802130"/>
                    <a:gd name="f39" fmla="val 1800987"/>
                    <a:gd name="f40" fmla="val 1705166"/>
                    <a:gd name="f41" fmla="val 1794510"/>
                    <a:gd name="f42" fmla="val 1701356"/>
                    <a:gd name="f43" fmla="val 1787176"/>
                    <a:gd name="f44" fmla="val 1696498"/>
                    <a:gd name="f45" fmla="val 1781937"/>
                    <a:gd name="f46" fmla="val 1692307"/>
                    <a:gd name="f47" fmla="val 1728311"/>
                    <a:gd name="f48" fmla="val 1648873"/>
                    <a:gd name="f49" fmla="val 1724597"/>
                    <a:gd name="f50" fmla="val 1645825"/>
                    <a:gd name="f51" fmla="val 1721168"/>
                    <a:gd name="f52" fmla="val 1643729"/>
                    <a:gd name="f53" fmla="val 1718596"/>
                    <a:gd name="f54" fmla="val 1642777"/>
                    <a:gd name="f55" fmla="val 1638395"/>
                    <a:gd name="f56" fmla="val 1716500"/>
                    <a:gd name="f57" fmla="val 1633633"/>
                    <a:gd name="f58" fmla="val 1713548"/>
                    <a:gd name="f59" fmla="val 1631252"/>
                    <a:gd name="f60" fmla="val 1711262"/>
                    <a:gd name="f61" fmla="val 1629347"/>
                    <a:gd name="f62" fmla="val 1702213"/>
                    <a:gd name="f63" fmla="val 1623060"/>
                    <a:gd name="f64" fmla="val 1694879"/>
                    <a:gd name="f65" fmla="val 1618107"/>
                    <a:gd name="f66" fmla="val 1637157"/>
                    <a:gd name="f67" fmla="val 1579245"/>
                    <a:gd name="f68" fmla="val 1628585"/>
                    <a:gd name="f69" fmla="val 1573435"/>
                    <a:gd name="f70" fmla="val 1613535"/>
                    <a:gd name="f71" fmla="val 1568958"/>
                    <a:gd name="f72" fmla="val 1602867"/>
                    <a:gd name="f73" fmla="val 1601915"/>
                    <a:gd name="f74" fmla="val 1538192"/>
                    <a:gd name="f75" fmla="val 1570577"/>
                    <a:gd name="f76" fmla="val 1529334"/>
                    <a:gd name="f77" fmla="val 1516475"/>
                    <a:gd name="f78" fmla="val 1566291"/>
                    <a:gd name="f79" fmla="val 1509713"/>
                    <a:gd name="f80" fmla="val 1561052"/>
                    <a:gd name="f81" fmla="val 1479233"/>
                    <a:gd name="f82" fmla="val 1537716"/>
                    <a:gd name="f83" fmla="val 1475423"/>
                    <a:gd name="f84" fmla="val 1534763"/>
                    <a:gd name="f85" fmla="val 1470279"/>
                    <a:gd name="f86" fmla="val 1533049"/>
                    <a:gd name="f87" fmla="val 1464945"/>
                    <a:gd name="f88" fmla="val 1532382"/>
                    <a:gd name="f89" fmla="val 1462278"/>
                    <a:gd name="f90" fmla="val 1530382"/>
                    <a:gd name="f91" fmla="val 1459516"/>
                    <a:gd name="f92" fmla="val 1532096"/>
                    <a:gd name="f93" fmla="val 1454182"/>
                    <a:gd name="f94" fmla="val 1532287"/>
                    <a:gd name="f95" fmla="val 1448848"/>
                    <a:gd name="f96" fmla="val 1533525"/>
                    <a:gd name="f97" fmla="val 1444847"/>
                    <a:gd name="f98" fmla="val 1536002"/>
                    <a:gd name="f99" fmla="val 1403414"/>
                    <a:gd name="f100" fmla="val 1562005"/>
                    <a:gd name="f101" fmla="val 1394746"/>
                    <a:gd name="f102" fmla="val 1567434"/>
                    <a:gd name="f103" fmla="val 1382173"/>
                    <a:gd name="f104" fmla="val 1577912"/>
                    <a:gd name="f105" fmla="val 1375315"/>
                    <a:gd name="f106" fmla="val 1585436"/>
                    <a:gd name="f107" fmla="val 1351598"/>
                    <a:gd name="f108" fmla="val 1611344"/>
                    <a:gd name="f109" fmla="val 1346549"/>
                    <a:gd name="f110" fmla="val 1616964"/>
                    <a:gd name="f111" fmla="val 1335595"/>
                    <a:gd name="f112" fmla="val 1618964"/>
                    <a:gd name="f113" fmla="val 1328928"/>
                    <a:gd name="f114" fmla="val 1615535"/>
                    <a:gd name="f115" fmla="val 1295495"/>
                    <a:gd name="f116" fmla="val 1598771"/>
                    <a:gd name="f117" fmla="val 1291114"/>
                    <a:gd name="f118" fmla="val 1596581"/>
                    <a:gd name="f119" fmla="val 1285494"/>
                    <a:gd name="f120" fmla="val 1595723"/>
                    <a:gd name="f121" fmla="val 1279970"/>
                    <a:gd name="f122" fmla="val 1596009"/>
                    <a:gd name="f123" fmla="val 1277493"/>
                    <a:gd name="f124" fmla="val 1594771"/>
                    <a:gd name="f125" fmla="val 1275398"/>
                    <a:gd name="f126" fmla="val 1596485"/>
                    <a:gd name="f127" fmla="val 1269873"/>
                    <a:gd name="f128" fmla="val 1597438"/>
                    <a:gd name="f129" fmla="val 1264634"/>
                    <a:gd name="f130" fmla="val 1599438"/>
                    <a:gd name="f131" fmla="val 1260824"/>
                    <a:gd name="f132" fmla="val 1602486"/>
                    <a:gd name="f133" fmla="val 1241012"/>
                    <a:gd name="f134" fmla="val 1618488"/>
                    <a:gd name="f135" fmla="val 1235297"/>
                    <a:gd name="f136" fmla="val 1225010"/>
                    <a:gd name="f137" fmla="val 1622870"/>
                    <a:gd name="f138" fmla="val 1219486"/>
                    <a:gd name="f139" fmla="val 1618012"/>
                    <a:gd name="f140" fmla="val 1189958"/>
                    <a:gd name="f141" fmla="val 1591723"/>
                    <a:gd name="f142" fmla="val 1183481"/>
                    <a:gd name="f143" fmla="val 1586008"/>
                    <a:gd name="f144" fmla="val 1179957"/>
                    <a:gd name="f145" fmla="val 1580864"/>
                    <a:gd name="f146" fmla="val 1179386"/>
                    <a:gd name="f147" fmla="val 1579150"/>
                    <a:gd name="f148" fmla="val 1179576"/>
                    <a:gd name="f149" fmla="val 1577721"/>
                    <a:gd name="f150" fmla="val 1179195"/>
                    <a:gd name="f151" fmla="val 1576102"/>
                    <a:gd name="f152" fmla="val 1178338"/>
                    <a:gd name="f153" fmla="val 1574864"/>
                    <a:gd name="f154" fmla="val 1176719"/>
                    <a:gd name="f155" fmla="val 1572768"/>
                    <a:gd name="f156" fmla="val 1173575"/>
                    <a:gd name="f157" fmla="val 1571339"/>
                    <a:gd name="f158" fmla="val 1169956"/>
                    <a:gd name="f159" fmla="val 1570482"/>
                    <a:gd name="f160" fmla="val 1175290"/>
                    <a:gd name="f161" fmla="val 1567529"/>
                    <a:gd name="f162" fmla="val 1179671"/>
                    <a:gd name="f163" fmla="val 1562672"/>
                    <a:gd name="f164" fmla="val 1181291"/>
                    <a:gd name="f165" fmla="val 1556957"/>
                    <a:gd name="f166" fmla="val 1198150"/>
                    <a:gd name="f167" fmla="val 1498473"/>
                    <a:gd name="f168" fmla="val 1199579"/>
                    <a:gd name="f169" fmla="val 1493425"/>
                    <a:gd name="f170" fmla="val 1198531"/>
                    <a:gd name="f171" fmla="val 1489234"/>
                    <a:gd name="f172" fmla="val 1195864"/>
                    <a:gd name="f173" fmla="val 1486567"/>
                    <a:gd name="f174" fmla="val 1206722"/>
                    <a:gd name="f175" fmla="val 1484281"/>
                    <a:gd name="f176" fmla="val 1207484"/>
                    <a:gd name="f177" fmla="val 1482185"/>
                    <a:gd name="f178" fmla="val 1207961"/>
                    <a:gd name="f179" fmla="val 1480471"/>
                    <a:gd name="f180" fmla="val 1208437"/>
                    <a:gd name="f181" fmla="val 1478756"/>
                    <a:gd name="f182" fmla="val 1209199"/>
                    <a:gd name="f183" fmla="val 1476089"/>
                    <a:gd name="f184" fmla="val 1460849"/>
                    <a:gd name="f185" fmla="val 1187672"/>
                    <a:gd name="f186" fmla="val 1451515"/>
                    <a:gd name="f187" fmla="val 1180338"/>
                    <a:gd name="f188" fmla="val 1443228"/>
                    <a:gd name="f189" fmla="val 1165955"/>
                    <a:gd name="f190" fmla="val 1436370"/>
                    <a:gd name="f191" fmla="val 1154811"/>
                    <a:gd name="f192" fmla="val 1435989"/>
                    <a:gd name="f193" fmla="val 1112234"/>
                    <a:gd name="f194" fmla="val 1434656"/>
                    <a:gd name="f195" fmla="val 1108996"/>
                    <a:gd name="f196" fmla="val 1434560"/>
                    <a:gd name="f197" fmla="val 1106424"/>
                    <a:gd name="f198" fmla="val 1433322"/>
                    <a:gd name="f199" fmla="val 1104995"/>
                    <a:gd name="f200" fmla="val 1431322"/>
                    <a:gd name="f201" fmla="val 1103662"/>
                    <a:gd name="f202" fmla="val 1429322"/>
                    <a:gd name="f203" fmla="val 1103567"/>
                    <a:gd name="f204" fmla="val 1426464"/>
                    <a:gd name="f205" fmla="val 1104710"/>
                    <a:gd name="f206" fmla="val 1423416"/>
                    <a:gd name="f207" fmla="val 1139571"/>
                    <a:gd name="f208" fmla="val 1330928"/>
                    <a:gd name="f209" fmla="val 1141381"/>
                    <a:gd name="f210" fmla="val 1326166"/>
                    <a:gd name="f211" fmla="val 1141286"/>
                    <a:gd name="f212" fmla="val 1321784"/>
                    <a:gd name="f213" fmla="val 1318260"/>
                    <a:gd name="f214" fmla="val 1141667"/>
                    <a:gd name="f215" fmla="val 1312736"/>
                    <a:gd name="f216" fmla="val 1136047"/>
                    <a:gd name="f217" fmla="val 1313879"/>
                    <a:gd name="f218" fmla="val 1132999"/>
                    <a:gd name="f219" fmla="val 1311593"/>
                    <a:gd name="f220" fmla="val 1128617"/>
                    <a:gd name="f221" fmla="val 1310831"/>
                    <a:gd name="f222" fmla="val 1123283"/>
                    <a:gd name="f223" fmla="val 1311878"/>
                    <a:gd name="f224" fmla="val 1083469"/>
                    <a:gd name="f225" fmla="val 1319689"/>
                    <a:gd name="f226" fmla="val 1072515"/>
                    <a:gd name="f227" fmla="val 1321880"/>
                    <a:gd name="f228" fmla="val 1059752"/>
                    <a:gd name="f229" fmla="val 1331214"/>
                    <a:gd name="f230" fmla="val 1054322"/>
                    <a:gd name="f231" fmla="val 1340930"/>
                    <a:gd name="f232" fmla="val 1037844"/>
                    <a:gd name="f233" fmla="val 1370648"/>
                    <a:gd name="f234" fmla="val 1034129"/>
                    <a:gd name="f235" fmla="val 1377315"/>
                    <a:gd name="f236" fmla="val 1024223"/>
                    <a:gd name="f237" fmla="val 1381792"/>
                    <a:gd name="f238" fmla="val 1016699"/>
                    <a:gd name="f239" fmla="val 1380077"/>
                    <a:gd name="f240" fmla="val 948690"/>
                    <a:gd name="f241" fmla="val 1364456"/>
                    <a:gd name="f242" fmla="val 940880"/>
                    <a:gd name="f243" fmla="val 1362647"/>
                    <a:gd name="f244" fmla="val 933069"/>
                    <a:gd name="f245" fmla="val 1354455"/>
                    <a:gd name="f246" fmla="val 931831"/>
                    <a:gd name="f247" fmla="val 1346454"/>
                    <a:gd name="f248" fmla="val 922306"/>
                    <a:gd name="f249" fmla="val 1289685"/>
                    <a:gd name="f250" fmla="val 920877"/>
                    <a:gd name="f251" fmla="val 1280732"/>
                    <a:gd name="f252" fmla="val 1266158"/>
                    <a:gd name="f253" fmla="val 925544"/>
                    <a:gd name="f254" fmla="val 1257681"/>
                    <a:gd name="f255" fmla="val 940213"/>
                    <a:gd name="f256" fmla="val 1218914"/>
                    <a:gd name="f257" fmla="val 943737"/>
                    <a:gd name="f258" fmla="val 1209485"/>
                    <a:gd name="f259" fmla="val 948119"/>
                    <a:gd name="f260" fmla="val 1193768"/>
                    <a:gd name="f261" fmla="val 949833"/>
                    <a:gd name="f262" fmla="val 1183862"/>
                    <a:gd name="f263" fmla="val 950500"/>
                    <a:gd name="f264" fmla="val 1180148"/>
                    <a:gd name="f265" fmla="val 952024"/>
                    <a:gd name="f266" fmla="val 1171575"/>
                    <a:gd name="f267" fmla="val 959358"/>
                    <a:gd name="f268" fmla="val 1160240"/>
                    <a:gd name="f269" fmla="val 966407"/>
                    <a:gd name="f270" fmla="val 1155192"/>
                    <a:gd name="f271" fmla="val 1009460"/>
                    <a:gd name="f272" fmla="val 1125093"/>
                    <a:gd name="f273" fmla="val 1016413"/>
                    <a:gd name="f274" fmla="val 1120235"/>
                    <a:gd name="f275" fmla="val 1029653"/>
                    <a:gd name="f276" fmla="val 1116806"/>
                    <a:gd name="f277" fmla="val 1038606"/>
                    <a:gd name="f278" fmla="val 1118045"/>
                    <a:gd name="f279" fmla="val 1090803"/>
                    <a:gd name="f280" fmla="val 1124998"/>
                    <a:gd name="f281" fmla="val 1096328"/>
                    <a:gd name="f282" fmla="val 1125760"/>
                    <a:gd name="f283" fmla="val 1102900"/>
                    <a:gd name="f284" fmla="val 1124903"/>
                    <a:gd name="f285" fmla="val 1109091"/>
                    <a:gd name="f286" fmla="val 1122902"/>
                    <a:gd name="f287" fmla="val 1115282"/>
                    <a:gd name="f288" fmla="val 1120902"/>
                    <a:gd name="f289" fmla="val 1121188"/>
                    <a:gd name="f290" fmla="val 1117854"/>
                    <a:gd name="f291" fmla="val 1125188"/>
                    <a:gd name="f292" fmla="val 1114044"/>
                    <a:gd name="f293" fmla="val 1126808"/>
                    <a:gd name="f294" fmla="val 1112615"/>
                    <a:gd name="f295" fmla="val 1133380"/>
                    <a:gd name="f296" fmla="val 1106519"/>
                    <a:gd name="f297" fmla="val 1146334"/>
                    <a:gd name="f298" fmla="val 1100423"/>
                    <a:gd name="f299" fmla="val 1099090"/>
                    <a:gd name="f300" fmla="val 1234916"/>
                    <a:gd name="f301" fmla="val 1087755"/>
                    <a:gd name="f302" fmla="val 1242917"/>
                    <a:gd name="f303" fmla="val 1086612"/>
                    <a:gd name="f304" fmla="val 1252728"/>
                    <a:gd name="f305" fmla="val 1091851"/>
                    <a:gd name="f306" fmla="val 1256252"/>
                    <a:gd name="f307" fmla="val 1098709"/>
                    <a:gd name="f308" fmla="val 1270540"/>
                    <a:gd name="f309" fmla="val 1126236"/>
                    <a:gd name="f310" fmla="val 1274540"/>
                    <a:gd name="f311" fmla="val 1133951"/>
                    <a:gd name="f312" fmla="val 1275874"/>
                    <a:gd name="f313" fmla="val 1147572"/>
                    <a:gd name="f314" fmla="val 1273397"/>
                    <a:gd name="f315" fmla="val 1155859"/>
                    <a:gd name="f316" fmla="val 1269397"/>
                    <a:gd name="f317" fmla="val 1169575"/>
                    <a:gd name="f318" fmla="val 1267873"/>
                    <a:gd name="f319" fmla="val 1174623"/>
                    <a:gd name="f320" fmla="val 1268063"/>
                    <a:gd name="f321" fmla="val 1180433"/>
                    <a:gd name="f322" fmla="val 1269206"/>
                    <a:gd name="f323" fmla="val 1186053"/>
                    <a:gd name="f324" fmla="val 1268635"/>
                    <a:gd name="f325" fmla="val 1187958"/>
                    <a:gd name="f326" fmla="val 1270064"/>
                    <a:gd name="f327" fmla="val 1189291"/>
                    <a:gd name="f328" fmla="val 1271778"/>
                    <a:gd name="f329" fmla="val 1194816"/>
                    <a:gd name="f330" fmla="val 1199864"/>
                    <a:gd name="f331" fmla="val 1278255"/>
                    <a:gd name="f332" fmla="val 1203579"/>
                    <a:gd name="f333" fmla="val 1284161"/>
                    <a:gd name="f334" fmla="val 1209294"/>
                    <a:gd name="f335" fmla="val 1287685"/>
                    <a:gd name="f336" fmla="val 1212818"/>
                    <a:gd name="f337" fmla="val 1291781"/>
                    <a:gd name="f338" fmla="val 1214628"/>
                    <a:gd name="f339" fmla="val 1295876"/>
                    <a:gd name="f340" fmla="val 1299972"/>
                    <a:gd name="f341" fmla="val 1218533"/>
                    <a:gd name="f342" fmla="val 1301877"/>
                    <a:gd name="f343" fmla="val 1213009"/>
                    <a:gd name="f344" fmla="val 1305401"/>
                    <a:gd name="f345" fmla="val 1211199"/>
                    <a:gd name="f346" fmla="val 1308354"/>
                    <a:gd name="f347" fmla="val 1207865"/>
                    <a:gd name="f348" fmla="val 1309878"/>
                    <a:gd name="f349" fmla="val 1203103"/>
                    <a:gd name="f350" fmla="val 1315784"/>
                    <a:gd name="f351" fmla="val 1185386"/>
                    <a:gd name="f352" fmla="val 1319022"/>
                    <a:gd name="f353" fmla="val 1175671"/>
                    <a:gd name="f354" fmla="val 1321689"/>
                    <a:gd name="f355" fmla="val 1159478"/>
                    <a:gd name="f356" fmla="val 1149191"/>
                    <a:gd name="f357" fmla="val 1076135"/>
                    <a:gd name="f358" fmla="val 1067848"/>
                    <a:gd name="f359" fmla="val 1327690"/>
                    <a:gd name="f360" fmla="val 1057085"/>
                    <a:gd name="f361" fmla="val 1334738"/>
                    <a:gd name="f362" fmla="val 1052798"/>
                    <a:gd name="f363" fmla="val 1450848"/>
                    <a:gd name="f364" fmla="val 981647"/>
                    <a:gd name="f365" fmla="val 1455420"/>
                    <a:gd name="f366" fmla="val 978884"/>
                    <a:gd name="f367" fmla="val 1459420"/>
                    <a:gd name="f368" fmla="val 974408"/>
                    <a:gd name="f369" fmla="val 1462469"/>
                    <a:gd name="f370" fmla="val 969264"/>
                    <a:gd name="f371" fmla="val 1463707"/>
                    <a:gd name="f372" fmla="val 968502"/>
                    <a:gd name="f373" fmla="val 967073"/>
                    <a:gd name="f374" fmla="val 1466374"/>
                    <a:gd name="f375" fmla="val 961739"/>
                    <a:gd name="f376" fmla="val 1468184"/>
                    <a:gd name="f377" fmla="val 956024"/>
                    <a:gd name="f378" fmla="val 950690"/>
                    <a:gd name="f379" fmla="val 944309"/>
                    <a:gd name="f380" fmla="val 935546"/>
                    <a:gd name="f381" fmla="val 1472946"/>
                    <a:gd name="f382" fmla="val 922592"/>
                    <a:gd name="f383" fmla="val 915924"/>
                    <a:gd name="f384" fmla="val 1522476"/>
                    <a:gd name="f385" fmla="val 865727"/>
                    <a:gd name="f386" fmla="val 1528382"/>
                    <a:gd name="f387" fmla="val 858965"/>
                    <a:gd name="f388" fmla="val 1540669"/>
                    <a:gd name="f389" fmla="val 850678"/>
                    <a:gd name="f390" fmla="val 1549146"/>
                    <a:gd name="f391" fmla="val 847725"/>
                    <a:gd name="f392" fmla="val 1607630"/>
                    <a:gd name="f393" fmla="val 827437"/>
                    <a:gd name="f394" fmla="val 1612583"/>
                    <a:gd name="f395" fmla="val 825722"/>
                    <a:gd name="f396" fmla="val 822388"/>
                    <a:gd name="f397" fmla="val 1620488"/>
                    <a:gd name="f398" fmla="val 818198"/>
                    <a:gd name="f399" fmla="val 1622965"/>
                    <a:gd name="f400" fmla="val 817340"/>
                    <a:gd name="f401" fmla="val 814769"/>
                    <a:gd name="f402" fmla="val 1625727"/>
                    <a:gd name="f403" fmla="val 810387"/>
                    <a:gd name="f404" fmla="val 1627441"/>
                    <a:gd name="f405" fmla="val 805529"/>
                    <a:gd name="f406" fmla="val 800767"/>
                    <a:gd name="f407" fmla="val 793147"/>
                    <a:gd name="f408" fmla="val 1633538"/>
                    <a:gd name="f409" fmla="val 783146"/>
                    <a:gd name="f410" fmla="val 1640681"/>
                    <a:gd name="f411" fmla="val 778955"/>
                    <a:gd name="f412" fmla="val 1697545"/>
                    <a:gd name="f413" fmla="val 745522"/>
                    <a:gd name="f414" fmla="val 1703832"/>
                    <a:gd name="f415" fmla="val 741807"/>
                    <a:gd name="f416" fmla="val 1713833"/>
                    <a:gd name="f417" fmla="val 743712"/>
                    <a:gd name="f418" fmla="val 1718310"/>
                    <a:gd name="f419" fmla="val 749332"/>
                    <a:gd name="f420" fmla="val 1720310"/>
                    <a:gd name="f421" fmla="val 751904"/>
                    <a:gd name="f422" fmla="val 1723358"/>
                    <a:gd name="f423" fmla="val 755618"/>
                    <a:gd name="f424" fmla="val 1727740"/>
                    <a:gd name="f425" fmla="val 758381"/>
                    <a:gd name="f426" fmla="val 1732598"/>
                    <a:gd name="f427" fmla="val 760095"/>
                    <a:gd name="f428" fmla="val 1734979"/>
                    <a:gd name="f429" fmla="val 763048"/>
                    <a:gd name="f430" fmla="val 1738408"/>
                    <a:gd name="f431" fmla="val 761524"/>
                    <a:gd name="f432" fmla="val 1743456"/>
                    <a:gd name="f433" fmla="val 762286"/>
                    <a:gd name="f434" fmla="val 1748695"/>
                    <a:gd name="f435" fmla="val 761810"/>
                    <a:gd name="f436" fmla="val 1753076"/>
                    <a:gd name="f437" fmla="val 759905"/>
                    <a:gd name="f438" fmla="val 1841945"/>
                    <a:gd name="f439" fmla="val 720281"/>
                    <a:gd name="f440" fmla="val 1847183"/>
                    <a:gd name="f441" fmla="val 717995"/>
                    <a:gd name="f442" fmla="val 1851946"/>
                    <a:gd name="f443" fmla="val 713899"/>
                    <a:gd name="f444" fmla="val 1855661"/>
                    <a:gd name="f445" fmla="val 709232"/>
                    <a:gd name="f446" fmla="val 1856423"/>
                    <a:gd name="f447" fmla="val 708851"/>
                    <a:gd name="f448" fmla="val 707993"/>
                    <a:gd name="f449" fmla="val 1859756"/>
                    <a:gd name="f450" fmla="val 703612"/>
                    <a:gd name="f451" fmla="val 1861947"/>
                    <a:gd name="f452" fmla="val 698659"/>
                    <a:gd name="f453" fmla="val 1862423"/>
                    <a:gd name="f454" fmla="val 694087"/>
                    <a:gd name="f455" fmla="val 689801"/>
                    <a:gd name="f456" fmla="val 1861661"/>
                    <a:gd name="f457" fmla="val 685800"/>
                    <a:gd name="f458" fmla="val 1859090"/>
                    <a:gd name="f459" fmla="val 682561"/>
                    <a:gd name="f460" fmla="val 1859470"/>
                    <a:gd name="f461" fmla="val 678466"/>
                    <a:gd name="f462" fmla="val 1855089"/>
                    <a:gd name="f463" fmla="val 678847"/>
                    <a:gd name="f464" fmla="val 1851374"/>
                    <a:gd name="f465" fmla="val 676370"/>
                    <a:gd name="f466" fmla="val 1846421"/>
                    <a:gd name="f467" fmla="val 675227"/>
                    <a:gd name="f468" fmla="val 1841278"/>
                    <a:gd name="f469" fmla="val 675704"/>
                    <a:gd name="f470" fmla="val 1803368"/>
                    <a:gd name="f471" fmla="val 679323"/>
                    <a:gd name="f472" fmla="val 1800035"/>
                    <a:gd name="f473" fmla="val 679609"/>
                    <a:gd name="f474" fmla="val 1797368"/>
                    <a:gd name="f475" fmla="val 678752"/>
                    <a:gd name="f476" fmla="val 1795844"/>
                    <a:gd name="f477" fmla="val 676847"/>
                    <a:gd name="f478" fmla="val 675037"/>
                    <a:gd name="f479" fmla="val 1794224"/>
                    <a:gd name="f480" fmla="val 672465"/>
                    <a:gd name="f481" fmla="val 1794986"/>
                    <a:gd name="f482" fmla="val 669417"/>
                    <a:gd name="f483" fmla="val 1798796"/>
                    <a:gd name="f484" fmla="val 655415"/>
                    <a:gd name="f485" fmla="val 1800225"/>
                    <a:gd name="f486" fmla="val 650367"/>
                    <a:gd name="f487" fmla="val 644366"/>
                    <a:gd name="f488" fmla="val 638651"/>
                    <a:gd name="f489" fmla="val 1799273"/>
                    <a:gd name="f490" fmla="val 637032"/>
                    <a:gd name="f491" fmla="val 1798034"/>
                    <a:gd name="f492" fmla="val 635794"/>
                    <a:gd name="f493" fmla="val 1796320"/>
                    <a:gd name="f494" fmla="val 630174"/>
                    <a:gd name="f495" fmla="val 1793558"/>
                    <a:gd name="f496" fmla="val 624935"/>
                    <a:gd name="f497" fmla="val 1789748"/>
                    <a:gd name="f498" fmla="val 621221"/>
                    <a:gd name="f499" fmla="val 1779651"/>
                    <a:gd name="f500" fmla="val 611124"/>
                    <a:gd name="f501" fmla="val 1777175"/>
                    <a:gd name="f502" fmla="val 608648"/>
                    <a:gd name="f503" fmla="val 1776889"/>
                    <a:gd name="f504" fmla="val 607028"/>
                    <a:gd name="f505" fmla="val 1776984"/>
                    <a:gd name="f506" fmla="val 606838"/>
                    <a:gd name="f507" fmla="val 1777079"/>
                    <a:gd name="f508" fmla="val 606647"/>
                    <a:gd name="f509" fmla="val 1778318"/>
                    <a:gd name="f510" fmla="val 605600"/>
                    <a:gd name="f511" fmla="val 1781842"/>
                    <a:gd name="f512" fmla="val 605504"/>
                    <a:gd name="f513" fmla="val 1871282"/>
                    <a:gd name="f514" fmla="val 602552"/>
                    <a:gd name="f515" fmla="val 1881569"/>
                    <a:gd name="f516" fmla="val 602171"/>
                    <a:gd name="f517" fmla="val 1897666"/>
                    <a:gd name="f518" fmla="val 598742"/>
                    <a:gd name="f519" fmla="val 1907095"/>
                    <a:gd name="f520" fmla="val 594741"/>
                    <a:gd name="f521" fmla="val 1947005"/>
                    <a:gd name="f522" fmla="val 578072"/>
                    <a:gd name="f523" fmla="val 1948815"/>
                    <a:gd name="f524" fmla="val 577310"/>
                    <a:gd name="f525" fmla="val 1950053"/>
                    <a:gd name="f526" fmla="val 577120"/>
                    <a:gd name="f527" fmla="val 1951006"/>
                    <a:gd name="f528" fmla="val 577025"/>
                    <a:gd name="f529" fmla="val 1950911"/>
                    <a:gd name="f530" fmla="val 577691"/>
                    <a:gd name="f531" fmla="val 1950625"/>
                    <a:gd name="f532" fmla="val 578930"/>
                    <a:gd name="f533" fmla="val 1949577"/>
                    <a:gd name="f534" fmla="val 580835"/>
                    <a:gd name="f535" fmla="val 1914811"/>
                    <a:gd name="f536" fmla="val 647700"/>
                    <a:gd name="f537" fmla="val 1912430"/>
                    <a:gd name="f538" fmla="val 652082"/>
                    <a:gd name="f539" fmla="val 1912049"/>
                    <a:gd name="f540" fmla="val 656558"/>
                    <a:gd name="f541" fmla="val 1913191"/>
                    <a:gd name="f542" fmla="val 660463"/>
                    <a:gd name="f543" fmla="val 1910525"/>
                    <a:gd name="f544" fmla="val 665607"/>
                    <a:gd name="f545" fmla="val 1916335"/>
                    <a:gd name="f546" fmla="val 1919192"/>
                    <a:gd name="f547" fmla="val 668465"/>
                    <a:gd name="f548" fmla="val 1923383"/>
                    <a:gd name="f549" fmla="val 670084"/>
                    <a:gd name="f550" fmla="val 1928432"/>
                    <a:gd name="f551" fmla="val 2003393"/>
                    <a:gd name="f552" fmla="val 2008156"/>
                    <a:gd name="f553" fmla="val 2012823"/>
                    <a:gd name="f554" fmla="val 2016633"/>
                    <a:gd name="f555" fmla="val 2021300"/>
                    <a:gd name="f556" fmla="val 660940"/>
                    <a:gd name="f557" fmla="val 2024063"/>
                    <a:gd name="f558" fmla="val 657130"/>
                    <a:gd name="f559" fmla="val 2025682"/>
                    <a:gd name="f560" fmla="val 652558"/>
                    <a:gd name="f561" fmla="val 638461"/>
                    <a:gd name="f562" fmla="val 633222"/>
                    <a:gd name="f563" fmla="val 2023872"/>
                    <a:gd name="f564" fmla="val 627602"/>
                    <a:gd name="f565" fmla="val 2021205"/>
                    <a:gd name="f566" fmla="val 622459"/>
                    <a:gd name="f567" fmla="val 620649"/>
                    <a:gd name="f568" fmla="val 2019586"/>
                    <a:gd name="f569" fmla="val 619792"/>
                    <a:gd name="f570" fmla="val 2016443"/>
                    <a:gd name="f571" fmla="val 614934"/>
                    <a:gd name="f572" fmla="val 2012347"/>
                    <a:gd name="f573" fmla="val 610648"/>
                    <a:gd name="f574" fmla="val 2007775"/>
                    <a:gd name="f575" fmla="val 608076"/>
                    <a:gd name="f576" fmla="val 2005965"/>
                    <a:gd name="f577" fmla="val 1999107"/>
                    <a:gd name="f578" fmla="val 603218"/>
                    <a:gd name="f579" fmla="val 1995011"/>
                    <a:gd name="f580" fmla="val 593693"/>
                    <a:gd name="f581" fmla="val 1997012"/>
                    <a:gd name="f582" fmla="val 586073"/>
                    <a:gd name="f583" fmla="val 2010442"/>
                    <a:gd name="f584" fmla="val 534448"/>
                    <a:gd name="f585" fmla="val 2011775"/>
                    <a:gd name="f586" fmla="val 529400"/>
                    <a:gd name="f587" fmla="val 2011490"/>
                    <a:gd name="f588" fmla="val 523589"/>
                    <a:gd name="f589" fmla="val 2010061"/>
                    <a:gd name="f590" fmla="val 517969"/>
                    <a:gd name="f591" fmla="val 2010537"/>
                    <a:gd name="f592" fmla="val 516065"/>
                    <a:gd name="f593" fmla="val 2009108"/>
                    <a:gd name="f594" fmla="val 514731"/>
                    <a:gd name="f595" fmla="val 2007299"/>
                    <a:gd name="f596" fmla="val 509302"/>
                    <a:gd name="f597" fmla="val 2004346"/>
                    <a:gd name="f598" fmla="val 504254"/>
                    <a:gd name="f599" fmla="val 2000441"/>
                    <a:gd name="f600" fmla="val 500634"/>
                    <a:gd name="f601" fmla="val 1969961"/>
                    <a:gd name="f602" fmla="val 472535"/>
                    <a:gd name="f603" fmla="val 1963484"/>
                    <a:gd name="f604" fmla="val 466535"/>
                    <a:gd name="f605" fmla="val 1957197"/>
                    <a:gd name="f606" fmla="val 454152"/>
                    <a:gd name="f607" fmla="val 1956149"/>
                    <a:gd name="f608" fmla="val 445484"/>
                    <a:gd name="f609" fmla="val 1945195"/>
                    <a:gd name="f610" fmla="val 350425"/>
                    <a:gd name="f611" fmla="val 1944434"/>
                    <a:gd name="f612" fmla="val 343757"/>
                    <a:gd name="f613" fmla="val 1941862"/>
                    <a:gd name="f614" fmla="val 340709"/>
                    <a:gd name="f615" fmla="val 1939385"/>
                    <a:gd name="f616" fmla="val 339281"/>
                    <a:gd name="f617" fmla="val 1938623"/>
                    <a:gd name="f618" fmla="val 333185"/>
                    <a:gd name="f619" fmla="val 1935099"/>
                    <a:gd name="f620" fmla="val 338042"/>
                    <a:gd name="f621" fmla="val 1932527"/>
                    <a:gd name="f622" fmla="val 1928622"/>
                    <a:gd name="f623" fmla="val 1924431"/>
                    <a:gd name="f624" fmla="val 344900"/>
                    <a:gd name="f625" fmla="val 1902905"/>
                    <a:gd name="f626" fmla="val 373856"/>
                    <a:gd name="f627" fmla="val 1897856"/>
                    <a:gd name="f628" fmla="val 380619"/>
                    <a:gd name="f629" fmla="val 1886426"/>
                    <a:gd name="f630" fmla="val 386334"/>
                    <a:gd name="f631" fmla="val 1878044"/>
                    <a:gd name="f632" fmla="val 1868710"/>
                    <a:gd name="f633" fmla="val 1861376"/>
                    <a:gd name="f634" fmla="val 1855375"/>
                    <a:gd name="f635" fmla="val 380333"/>
                    <a:gd name="f636" fmla="val 372999"/>
                    <a:gd name="f637" fmla="val 360712"/>
                    <a:gd name="f638" fmla="val 355473"/>
                    <a:gd name="f639" fmla="val 1853660"/>
                    <a:gd name="f640" fmla="val 349853"/>
                    <a:gd name="f641" fmla="val 1850898"/>
                    <a:gd name="f642" fmla="val 344710"/>
                    <a:gd name="f643" fmla="val 342900"/>
                    <a:gd name="f644" fmla="val 1849279"/>
                    <a:gd name="f645" fmla="val 342043"/>
                    <a:gd name="f646" fmla="val 1846136"/>
                    <a:gd name="f647" fmla="val 337185"/>
                    <a:gd name="f648" fmla="val 1842040"/>
                    <a:gd name="f649" fmla="val 332899"/>
                    <a:gd name="f650" fmla="val 1837468"/>
                    <a:gd name="f651" fmla="val 330327"/>
                    <a:gd name="f652" fmla="val 1812131"/>
                    <a:gd name="f653" fmla="val 316135"/>
                    <a:gd name="f654" fmla="val 1803178"/>
                    <a:gd name="f655" fmla="val 311182"/>
                    <a:gd name="f656" fmla="val 1787938"/>
                    <a:gd name="f657" fmla="val 305276"/>
                    <a:gd name="f658" fmla="val 1777937"/>
                    <a:gd name="f659" fmla="val 303086"/>
                    <a:gd name="f660" fmla="val 1748981"/>
                    <a:gd name="f661" fmla="val 296513"/>
                    <a:gd name="f662" fmla="val 1744218"/>
                    <a:gd name="f663" fmla="val 295466"/>
                    <a:gd name="f664" fmla="val 1739170"/>
                    <a:gd name="f665" fmla="val 296037"/>
                    <a:gd name="f666" fmla="val 1734598"/>
                    <a:gd name="f667" fmla="val 297847"/>
                    <a:gd name="f668" fmla="val 1730502"/>
                    <a:gd name="f669" fmla="val 296894"/>
                    <a:gd name="f670" fmla="val 1728978"/>
                    <a:gd name="f671" fmla="val 300799"/>
                    <a:gd name="f672" fmla="val 1724882"/>
                    <a:gd name="f673" fmla="val 303562"/>
                    <a:gd name="f674" fmla="val 1721644"/>
                    <a:gd name="f675" fmla="val 307372"/>
                    <a:gd name="f676" fmla="val 1719834"/>
                    <a:gd name="f677" fmla="val 311944"/>
                    <a:gd name="f678" fmla="val 1706023"/>
                    <a:gd name="f679" fmla="val 347186"/>
                    <a:gd name="f680" fmla="val 1702689"/>
                    <a:gd name="f681" fmla="val 355568"/>
                    <a:gd name="f682" fmla="val 1693926"/>
                    <a:gd name="f683" fmla="val 367189"/>
                    <a:gd name="f684" fmla="val 1686687"/>
                    <a:gd name="f685" fmla="val 372618"/>
                    <a:gd name="f686" fmla="val 1672495"/>
                    <a:gd name="f687" fmla="val 383286"/>
                    <a:gd name="f688" fmla="val 1666399"/>
                    <a:gd name="f689" fmla="val 387858"/>
                    <a:gd name="f690" fmla="val 1662494"/>
                    <a:gd name="f691" fmla="val 392906"/>
                    <a:gd name="f692" fmla="val 1661446"/>
                    <a:gd name="f693" fmla="val 397193"/>
                    <a:gd name="f694" fmla="val 1660970"/>
                    <a:gd name="f695" fmla="val 397573"/>
                    <a:gd name="f696" fmla="val 1661351"/>
                    <a:gd name="f697" fmla="val 397859"/>
                    <a:gd name="f698" fmla="val 1661255"/>
                    <a:gd name="f699" fmla="val 398431"/>
                    <a:gd name="f700" fmla="val 399002"/>
                    <a:gd name="f701" fmla="val 399574"/>
                    <a:gd name="f702" fmla="val 401955"/>
                    <a:gd name="f703" fmla="val 1661922"/>
                    <a:gd name="f704" fmla="val 404050"/>
                    <a:gd name="f705" fmla="val 1663446"/>
                    <a:gd name="f706" fmla="val 405289"/>
                    <a:gd name="f707" fmla="val 1664494"/>
                    <a:gd name="f708" fmla="val 406622"/>
                    <a:gd name="f709" fmla="val 1665161"/>
                    <a:gd name="f710" fmla="val 413766"/>
                    <a:gd name="f711" fmla="val 1662779"/>
                    <a:gd name="f712" fmla="val 422339"/>
                    <a:gd name="f713" fmla="val 1662113"/>
                    <a:gd name="f714" fmla="val 424720"/>
                    <a:gd name="f715" fmla="val 1656683"/>
                    <a:gd name="f716" fmla="val 445294"/>
                    <a:gd name="f717" fmla="val 455771"/>
                    <a:gd name="f718" fmla="val 1664970"/>
                    <a:gd name="f719" fmla="val 456343"/>
                    <a:gd name="f720" fmla="val 1665446"/>
                    <a:gd name="f721" fmla="val 457010"/>
                    <a:gd name="f722" fmla="val 1666018"/>
                    <a:gd name="f723" fmla="val 457486"/>
                    <a:gd name="f724" fmla="val 1651826"/>
                    <a:gd name="f725" fmla="val 460820"/>
                    <a:gd name="f726" fmla="val 1626394"/>
                    <a:gd name="f727" fmla="val 465868"/>
                    <a:gd name="f728" fmla="val 1602772"/>
                    <a:gd name="f729" fmla="val 470249"/>
                    <a:gd name="f730" fmla="val 1597724"/>
                    <a:gd name="f731" fmla="val 471202"/>
                    <a:gd name="f732" fmla="val 1592961"/>
                    <a:gd name="f733" fmla="val 473773"/>
                    <a:gd name="f734" fmla="val 1588961"/>
                    <a:gd name="f735" fmla="val 477298"/>
                    <a:gd name="f736" fmla="val 1587151"/>
                    <a:gd name="f737" fmla="val 477679"/>
                    <a:gd name="f738" fmla="val 477869"/>
                    <a:gd name="f739" fmla="val 1585532"/>
                    <a:gd name="f740" fmla="val 480822"/>
                    <a:gd name="f741" fmla="val 1582103"/>
                    <a:gd name="f742" fmla="val 484918"/>
                    <a:gd name="f743" fmla="val 1579531"/>
                    <a:gd name="f744" fmla="val 489680"/>
                    <a:gd name="f745" fmla="val 1578674"/>
                    <a:gd name="f746" fmla="val 494729"/>
                    <a:gd name="f747" fmla="val 529876"/>
                    <a:gd name="f748" fmla="val 538353"/>
                    <a:gd name="f749" fmla="val 1564005"/>
                    <a:gd name="f750" fmla="val 549497"/>
                    <a:gd name="f751" fmla="val 1556766"/>
                    <a:gd name="f752" fmla="val 554165"/>
                    <a:gd name="f753" fmla="val 1550480"/>
                    <a:gd name="f754" fmla="val 558165"/>
                    <a:gd name="f755" fmla="val 1544479"/>
                    <a:gd name="f756" fmla="val 562070"/>
                    <a:gd name="f757" fmla="val 1535620"/>
                    <a:gd name="f758" fmla="val 560165"/>
                    <a:gd name="f759" fmla="val 1531620"/>
                    <a:gd name="f760" fmla="val 554260"/>
                    <a:gd name="f761" fmla="val 1528763"/>
                    <a:gd name="f762" fmla="val 549974"/>
                    <a:gd name="f763" fmla="val 1524000"/>
                    <a:gd name="f764" fmla="val 542925"/>
                    <a:gd name="f765" fmla="val 1522000"/>
                    <a:gd name="f766" fmla="val 1524286"/>
                    <a:gd name="f767" fmla="val 521684"/>
                    <a:gd name="f768" fmla="val 1536192"/>
                    <a:gd name="f769" fmla="val 479393"/>
                    <a:gd name="f770" fmla="val 1537526"/>
                    <a:gd name="f771" fmla="val 474726"/>
                    <a:gd name="f772" fmla="val 1537145"/>
                    <a:gd name="f773" fmla="val 469964"/>
                    <a:gd name="f774" fmla="val 1535525"/>
                    <a:gd name="f775" fmla="val 465487"/>
                    <a:gd name="f776" fmla="val 1536764"/>
                    <a:gd name="f777" fmla="val 461010"/>
                    <a:gd name="f778" fmla="val 459772"/>
                    <a:gd name="f779" fmla="val 456057"/>
                    <a:gd name="f780" fmla="val 1525429"/>
                    <a:gd name="f781" fmla="val 453295"/>
                    <a:gd name="f782" fmla="val 1520666"/>
                    <a:gd name="f783" fmla="val 452057"/>
                    <a:gd name="f784" fmla="val 1409510"/>
                    <a:gd name="f785" fmla="val 1401604"/>
                    <a:gd name="f786" fmla="val 420243"/>
                    <a:gd name="f787" fmla="val 1393412"/>
                    <a:gd name="f788" fmla="val 411671"/>
                    <a:gd name="f789" fmla="val 1391698"/>
                    <a:gd name="f790" fmla="val 403670"/>
                    <a:gd name="f791" fmla="val 1390364"/>
                    <a:gd name="f792" fmla="val 1388650"/>
                    <a:gd name="f793" fmla="val 389477"/>
                    <a:gd name="f794" fmla="val 1392269"/>
                    <a:gd name="f795" fmla="val 377666"/>
                    <a:gd name="f796" fmla="val 1398270"/>
                    <a:gd name="f797" fmla="val 371856"/>
                    <a:gd name="f798" fmla="val 1413891"/>
                    <a:gd name="f799" fmla="val 356902"/>
                    <a:gd name="f800" fmla="val 1420559"/>
                    <a:gd name="f801" fmla="val 341852"/>
                    <a:gd name="f802" fmla="val 1441704"/>
                    <a:gd name="f803" fmla="val 1572101"/>
                    <a:gd name="f804" fmla="val 279559"/>
                    <a:gd name="f805" fmla="val 1579055"/>
                    <a:gd name="f806" fmla="val 276416"/>
                    <a:gd name="f807" fmla="val 1589627"/>
                    <a:gd name="f808" fmla="val 278225"/>
                    <a:gd name="f809" fmla="val 1594104"/>
                    <a:gd name="f810" fmla="val 283178"/>
                    <a:gd name="f811" fmla="val 1597343"/>
                    <a:gd name="f812" fmla="val 286798"/>
                    <a:gd name="f813" fmla="val 1602295"/>
                    <a:gd name="f814" fmla="val 289655"/>
                    <a:gd name="f815" fmla="val 1607725"/>
                    <a:gd name="f816" fmla="val 291656"/>
                    <a:gd name="f817" fmla="val 1608296"/>
                    <a:gd name="f818" fmla="val 292227"/>
                    <a:gd name="f819" fmla="val 1609058"/>
                    <a:gd name="f820" fmla="val 1614869"/>
                    <a:gd name="f821" fmla="val 293942"/>
                    <a:gd name="f822" fmla="val 1621155"/>
                    <a:gd name="f823" fmla="val 294704"/>
                    <a:gd name="f824" fmla="val 1626680"/>
                    <a:gd name="f825" fmla="val 293846"/>
                    <a:gd name="f826" fmla="val 1656398"/>
                    <a:gd name="f827" fmla="val 289084"/>
                    <a:gd name="f828" fmla="val 1666113"/>
                    <a:gd name="f829" fmla="val 287560"/>
                    <a:gd name="f830" fmla="val 1681639"/>
                    <a:gd name="f831" fmla="val 284702"/>
                    <a:gd name="f832" fmla="val 1691069"/>
                    <a:gd name="f833" fmla="val 282797"/>
                    <a:gd name="f834" fmla="val 1697260"/>
                    <a:gd name="f835" fmla="val 281559"/>
                    <a:gd name="f836" fmla="val 1700117"/>
                    <a:gd name="f837" fmla="val 278606"/>
                    <a:gd name="f838" fmla="val 1701451"/>
                    <a:gd name="f839" fmla="val 276130"/>
                    <a:gd name="f840" fmla="val 1706975"/>
                    <a:gd name="f841" fmla="val 274987"/>
                    <a:gd name="f842" fmla="val 271272"/>
                    <a:gd name="f843" fmla="val 268319"/>
                    <a:gd name="f844" fmla="val 264319"/>
                    <a:gd name="f845" fmla="val 259937"/>
                    <a:gd name="f846" fmla="val 1668590"/>
                    <a:gd name="f847" fmla="val 235744"/>
                    <a:gd name="f848" fmla="val 1665923"/>
                    <a:gd name="f849" fmla="val 233363"/>
                    <a:gd name="f850" fmla="val 231743"/>
                    <a:gd name="f851" fmla="val 1665637"/>
                    <a:gd name="f852" fmla="val 231172"/>
                    <a:gd name="f853" fmla="val 1665827"/>
                    <a:gd name="f854" fmla="val 230600"/>
                    <a:gd name="f855" fmla="val 1666970"/>
                    <a:gd name="f856" fmla="val 229362"/>
                    <a:gd name="f857" fmla="val 1670590"/>
                    <a:gd name="f858" fmla="val 228791"/>
                    <a:gd name="f859" fmla="val 1703546"/>
                    <a:gd name="f860" fmla="val 222980"/>
                    <a:gd name="f861" fmla="val 1714119"/>
                    <a:gd name="f862" fmla="val 221075"/>
                    <a:gd name="f863" fmla="val 1728597"/>
                    <a:gd name="f864" fmla="val 214027"/>
                    <a:gd name="f865" fmla="val 1736598"/>
                    <a:gd name="f866" fmla="val 206788"/>
                    <a:gd name="f867" fmla="val 1769174"/>
                    <a:gd name="f868" fmla="val 177260"/>
                    <a:gd name="f869" fmla="val 1775365"/>
                    <a:gd name="f870" fmla="val 171641"/>
                    <a:gd name="f871" fmla="val 167640"/>
                    <a:gd name="f872" fmla="val 1796510"/>
                    <a:gd name="f873" fmla="val 168783"/>
                    <a:gd name="f874" fmla="val 1865281"/>
                    <a:gd name="f875" fmla="val 178022"/>
                    <a:gd name="f876" fmla="val 1868519"/>
                    <a:gd name="f877" fmla="val 178499"/>
                    <a:gd name="f878" fmla="val 1870901"/>
                    <a:gd name="f879" fmla="val 179927"/>
                    <a:gd name="f880" fmla="val 1872044"/>
                    <a:gd name="f881" fmla="val 182023"/>
                    <a:gd name="f882" fmla="val 1873187"/>
                    <a:gd name="f883" fmla="val 184118"/>
                    <a:gd name="f884" fmla="val 1872901"/>
                    <a:gd name="f885" fmla="val 186976"/>
                    <a:gd name="f886" fmla="val 1871472"/>
                    <a:gd name="f887" fmla="val 189833"/>
                    <a:gd name="f888" fmla="val 1865376"/>
                    <a:gd name="f889" fmla="val 201644"/>
                    <a:gd name="f890" fmla="val 1861471"/>
                    <a:gd name="f891" fmla="val 209264"/>
                    <a:gd name="f892" fmla="val 1851089"/>
                    <a:gd name="f893" fmla="val 217170"/>
                    <a:gd name="f894" fmla="val 1842802"/>
                    <a:gd name="f895" fmla="val 218980"/>
                    <a:gd name="f896" fmla="val 1767173"/>
                    <a:gd name="f897" fmla="val 235172"/>
                    <a:gd name="f898" fmla="val 1762125"/>
                    <a:gd name="f899" fmla="val 236220"/>
                    <a:gd name="f900" fmla="val 1757839"/>
                    <a:gd name="f901" fmla="val 238887"/>
                    <a:gd name="f902" fmla="val 1754695"/>
                    <a:gd name="f903" fmla="val 242411"/>
                    <a:gd name="f904" fmla="val 1750695"/>
                    <a:gd name="f905" fmla="val 243269"/>
                    <a:gd name="f906" fmla="val 1751457"/>
                    <a:gd name="f907" fmla="val 247078"/>
                    <a:gd name="f908" fmla="val 1749457"/>
                    <a:gd name="f909" fmla="val 250984"/>
                    <a:gd name="f910" fmla="val 1748600"/>
                    <a:gd name="f911" fmla="val 255461"/>
                    <a:gd name="f912" fmla="val 1749552"/>
                    <a:gd name="f913" fmla="val 1750409"/>
                    <a:gd name="f914" fmla="val 1752981"/>
                    <a:gd name="f915" fmla="val 1756410"/>
                    <a:gd name="f916" fmla="val 271463"/>
                    <a:gd name="f917" fmla="val 1757077"/>
                    <a:gd name="f918" fmla="val 274796"/>
                    <a:gd name="f919" fmla="val 1760696"/>
                    <a:gd name="f920" fmla="val 274606"/>
                    <a:gd name="f921" fmla="val 1764602"/>
                    <a:gd name="f922" fmla="val 276892"/>
                    <a:gd name="f923" fmla="val 1769078"/>
                    <a:gd name="f924" fmla="val 278321"/>
                    <a:gd name="f925" fmla="val 1773745"/>
                    <a:gd name="f926" fmla="val 1820990"/>
                    <a:gd name="f927" fmla="val 275749"/>
                    <a:gd name="f928" fmla="val 1830134"/>
                    <a:gd name="f929" fmla="val 275273"/>
                    <a:gd name="f930" fmla="val 1844612"/>
                    <a:gd name="f931" fmla="val 1852613"/>
                    <a:gd name="f932" fmla="val 282226"/>
                    <a:gd name="f933" fmla="val 1913096"/>
                    <a:gd name="f934" fmla="val 1917573"/>
                    <a:gd name="f935" fmla="val 314135"/>
                    <a:gd name="f936" fmla="val 1923288"/>
                    <a:gd name="f937" fmla="val 314992"/>
                    <a:gd name="f938" fmla="val 1929003"/>
                    <a:gd name="f939" fmla="val 314801"/>
                    <a:gd name="f940" fmla="val 1931003"/>
                    <a:gd name="f941" fmla="val 315849"/>
                    <a:gd name="f942" fmla="val 1932908"/>
                    <a:gd name="f943" fmla="val 314516"/>
                    <a:gd name="f944" fmla="val 313754"/>
                    <a:gd name="f945" fmla="val 1944053"/>
                    <a:gd name="f946" fmla="val 1948148"/>
                    <a:gd name="f947" fmla="val 309086"/>
                    <a:gd name="f948" fmla="val 1966436"/>
                    <a:gd name="f949" fmla="val 295942"/>
                    <a:gd name="f950" fmla="val 1970437"/>
                    <a:gd name="f951" fmla="val 293084"/>
                    <a:gd name="f952" fmla="val 1973294"/>
                    <a:gd name="f953" fmla="val 288893"/>
                    <a:gd name="f954" fmla="val 1974914"/>
                    <a:gd name="f955" fmla="val 284321"/>
                    <a:gd name="f956" fmla="val 281845"/>
                    <a:gd name="f957" fmla="val 1976247"/>
                    <a:gd name="f958" fmla="val 278130"/>
                    <a:gd name="f959" fmla="val 1976723"/>
                    <a:gd name="f960" fmla="val 273272"/>
                    <a:gd name="f961" fmla="val 1975961"/>
                    <a:gd name="f962" fmla="val 1973580"/>
                    <a:gd name="f963" fmla="val 264033"/>
                    <a:gd name="f964" fmla="val 1967484"/>
                    <a:gd name="f965" fmla="val 252984"/>
                    <a:gd name="f966" fmla="val 1963579"/>
                    <a:gd name="f967" fmla="val 246031"/>
                    <a:gd name="f968" fmla="val 230981"/>
                    <a:gd name="f969" fmla="val 1970818"/>
                    <a:gd name="f970" fmla="val 226886"/>
                    <a:gd name="f971" fmla="val 1978628"/>
                    <a:gd name="f972" fmla="val 227076"/>
                    <a:gd name="f973" fmla="val 1984153"/>
                    <a:gd name="f974" fmla="val 231458"/>
                    <a:gd name="f975" fmla="val 1997678"/>
                    <a:gd name="f976" fmla="val 242316"/>
                    <a:gd name="f977" fmla="val 2001393"/>
                    <a:gd name="f978" fmla="val 245364"/>
                    <a:gd name="f979" fmla="val 2006251"/>
                    <a:gd name="f980" fmla="val 2011204"/>
                    <a:gd name="f981" fmla="val 247555"/>
                    <a:gd name="f982" fmla="val 2014252"/>
                    <a:gd name="f983" fmla="val 250031"/>
                    <a:gd name="f984" fmla="val 2017395"/>
                    <a:gd name="f985" fmla="val 2022443"/>
                    <a:gd name="f986" fmla="val 2027301"/>
                    <a:gd name="f987" fmla="val 245459"/>
                    <a:gd name="f988" fmla="val 2031016"/>
                    <a:gd name="f989" fmla="val 242506"/>
                    <a:gd name="f990" fmla="val 2052733"/>
                    <a:gd name="f991" fmla="val 225552"/>
                    <a:gd name="f992" fmla="val 2056733"/>
                    <a:gd name="f993" fmla="val 222504"/>
                    <a:gd name="f994" fmla="val 2058924"/>
                    <a:gd name="f995" fmla="val 218599"/>
                    <a:gd name="f996" fmla="val 2059495"/>
                    <a:gd name="f997" fmla="val 214598"/>
                    <a:gd name="f998" fmla="val 2064068"/>
                    <a:gd name="f999" fmla="val 210979"/>
                    <a:gd name="f1000" fmla="val 2058734"/>
                    <a:gd name="f1001" fmla="val 208598"/>
                    <a:gd name="f1002" fmla="val 2057305"/>
                    <a:gd name="f1003" fmla="val 204883"/>
                    <a:gd name="f1004" fmla="val 2054066"/>
                    <a:gd name="f1005" fmla="val 201740"/>
                    <a:gd name="f1006" fmla="val 2049494"/>
                    <a:gd name="f1007" fmla="val 199644"/>
                    <a:gd name="f1008" fmla="val 179451"/>
                    <a:gd name="f1009" fmla="val 2000345"/>
                    <a:gd name="f1010" fmla="val 178117"/>
                    <a:gd name="f1011" fmla="val 1999012"/>
                    <a:gd name="f1012" fmla="val 176498"/>
                    <a:gd name="f1013" fmla="val 1998916"/>
                    <a:gd name="f1014" fmla="val 175546"/>
                    <a:gd name="f1015" fmla="val 174689"/>
                    <a:gd name="f1016" fmla="val 1999774"/>
                    <a:gd name="f1017" fmla="val 173165"/>
                    <a:gd name="f1018" fmla="val 2002441"/>
                    <a:gd name="f1019" fmla="val 2006632"/>
                    <a:gd name="f1020" fmla="val 169164"/>
                    <a:gd name="f1021" fmla="val 2009870"/>
                    <a:gd name="f1022" fmla="val 165354"/>
                    <a:gd name="f1023" fmla="val 2011966"/>
                    <a:gd name="f1024" fmla="val 160973"/>
                    <a:gd name="f1025" fmla="val 2015109"/>
                    <a:gd name="f1026" fmla="val 159163"/>
                    <a:gd name="f1027" fmla="val 2013966"/>
                    <a:gd name="f1028" fmla="val 155639"/>
                    <a:gd name="f1029" fmla="val 2015204"/>
                    <a:gd name="f1030" fmla="val 150781"/>
                    <a:gd name="f1031" fmla="val 2015300"/>
                    <a:gd name="f1032" fmla="val 145637"/>
                    <a:gd name="f1033" fmla="val 2013680"/>
                    <a:gd name="f1034" fmla="val 140875"/>
                    <a:gd name="f1035" fmla="val 135255"/>
                    <a:gd name="f1036" fmla="val 130302"/>
                    <a:gd name="f1037" fmla="val 125540"/>
                    <a:gd name="f1038" fmla="val 121539"/>
                    <a:gd name="f1039" fmla="val 2001869"/>
                    <a:gd name="f1040" fmla="val 119825"/>
                    <a:gd name="f1041" fmla="val 2000060"/>
                    <a:gd name="f1042" fmla="val 119539"/>
                    <a:gd name="f1043" fmla="val 1995488"/>
                    <a:gd name="f1044" fmla="val 115919"/>
                    <a:gd name="f1045" fmla="val 1990249"/>
                    <a:gd name="f1046" fmla="val 113252"/>
                    <a:gd name="f1047" fmla="val 1985105"/>
                    <a:gd name="f1048" fmla="val 112395"/>
                    <a:gd name="f1049" fmla="val 1962150"/>
                    <a:gd name="f1050" fmla="val 108299"/>
                    <a:gd name="f1051" fmla="val 1953578"/>
                    <a:gd name="f1052" fmla="val 106775"/>
                    <a:gd name="f1053" fmla="val 1942148"/>
                    <a:gd name="f1054" fmla="val 99536"/>
                    <a:gd name="f1055" fmla="val 1937099"/>
                    <a:gd name="f1056" fmla="val 92488"/>
                    <a:gd name="f1057" fmla="val 1932146"/>
                    <a:gd name="f1058" fmla="val 85534"/>
                    <a:gd name="f1059" fmla="val 81058"/>
                    <a:gd name="f1060" fmla="val 1923955"/>
                    <a:gd name="f1061" fmla="val 76962"/>
                    <a:gd name="f1062" fmla="val 1918430"/>
                    <a:gd name="f1063" fmla="val 73914"/>
                    <a:gd name="f1064" fmla="val 1918145"/>
                    <a:gd name="f1065" fmla="val 73533"/>
                    <a:gd name="f1066" fmla="val 1917668"/>
                    <a:gd name="f1067" fmla="val 70580"/>
                    <a:gd name="f1068" fmla="val 1905953"/>
                    <a:gd name="f1069" fmla="val 68675"/>
                    <a:gd name="f1070" fmla="val 1900428"/>
                    <a:gd name="f1071" fmla="val 68485"/>
                    <a:gd name="f1072" fmla="val 1783937"/>
                    <a:gd name="f1073" fmla="val 64579"/>
                    <a:gd name="f1074" fmla="val 1782509"/>
                    <a:gd name="f1075" fmla="val 1771841"/>
                    <a:gd name="f1076" fmla="val 68294"/>
                    <a:gd name="f1077" fmla="val 73342"/>
                    <a:gd name="f1078" fmla="val 1696879"/>
                    <a:gd name="f1079" fmla="val 102299"/>
                    <a:gd name="f1080" fmla="val 1692593"/>
                    <a:gd name="f1081" fmla="val 104680"/>
                    <a:gd name="f1082" fmla="val 1689735"/>
                    <a:gd name="f1083" fmla="val 108204"/>
                    <a:gd name="f1084" fmla="val 1688402"/>
                    <a:gd name="f1085" fmla="val 112204"/>
                    <a:gd name="f1086" fmla="val 1683544"/>
                    <a:gd name="f1087" fmla="val 114967"/>
                    <a:gd name="f1088" fmla="val 1687830"/>
                    <a:gd name="f1089" fmla="val 118586"/>
                    <a:gd name="f1090" fmla="val 1688306"/>
                    <a:gd name="f1091" fmla="val 122682"/>
                    <a:gd name="f1092" fmla="val 1690592"/>
                    <a:gd name="f1093" fmla="val 126682"/>
                    <a:gd name="f1094" fmla="val 1694307"/>
                    <a:gd name="f1095" fmla="val 129921"/>
                    <a:gd name="f1096" fmla="val 1707166"/>
                    <a:gd name="f1097" fmla="val 140684"/>
                    <a:gd name="f1098" fmla="val 1709547"/>
                    <a:gd name="f1099" fmla="val 142685"/>
                    <a:gd name="f1100" fmla="val 1710690"/>
                    <a:gd name="f1101" fmla="val 144875"/>
                    <a:gd name="f1102" fmla="val 1710500"/>
                    <a:gd name="f1103" fmla="val 146685"/>
                    <a:gd name="f1104" fmla="val 1710214"/>
                    <a:gd name="f1105" fmla="val 148495"/>
                    <a:gd name="f1106" fmla="val 1708404"/>
                    <a:gd name="f1107" fmla="val 150209"/>
                    <a:gd name="f1108" fmla="val 1705547"/>
                    <a:gd name="f1109" fmla="val 151352"/>
                    <a:gd name="f1110" fmla="val 1678877"/>
                    <a:gd name="f1111" fmla="val 162211"/>
                    <a:gd name="f1112" fmla="val 1671828"/>
                    <a:gd name="f1113" fmla="val 165068"/>
                    <a:gd name="f1114" fmla="val 1660684"/>
                    <a:gd name="f1115" fmla="val 162401"/>
                    <a:gd name="f1116" fmla="val 1655636"/>
                    <a:gd name="f1117" fmla="val 156781"/>
                    <a:gd name="f1118" fmla="val 1639443"/>
                    <a:gd name="f1119" fmla="val 138493"/>
                    <a:gd name="f1120" fmla="val 135827"/>
                    <a:gd name="f1121" fmla="val 1636014"/>
                    <a:gd name="f1122" fmla="val 132588"/>
                    <a:gd name="f1123" fmla="val 1636395"/>
                    <a:gd name="f1124" fmla="val 129254"/>
                    <a:gd name="f1125" fmla="val 1636776"/>
                    <a:gd name="f1126" fmla="val 125920"/>
                    <a:gd name="f1127" fmla="val 122873"/>
                    <a:gd name="f1128" fmla="val 1641158"/>
                    <a:gd name="f1129" fmla="val 120682"/>
                    <a:gd name="f1130" fmla="val 104204"/>
                    <a:gd name="f1131" fmla="val 1670209"/>
                    <a:gd name="f1132" fmla="val 98203"/>
                    <a:gd name="f1133" fmla="val 1682877"/>
                    <a:gd name="f1134" fmla="val 88297"/>
                    <a:gd name="f1135" fmla="val 82201"/>
                    <a:gd name="f1136" fmla="val 1713357"/>
                    <a:gd name="f1137" fmla="val 64198"/>
                    <a:gd name="f1138" fmla="val 1718977"/>
                    <a:gd name="f1139" fmla="val 59817"/>
                    <a:gd name="f1140" fmla="val 1720120"/>
                    <a:gd name="f1141" fmla="val 56102"/>
                    <a:gd name="f1142" fmla="val 53435"/>
                    <a:gd name="f1143" fmla="val 49625"/>
                    <a:gd name="f1144" fmla="val 1718501"/>
                    <a:gd name="f1145" fmla="val 50006"/>
                    <a:gd name="f1146" fmla="val 1716881"/>
                    <a:gd name="f1147" fmla="val 47816"/>
                    <a:gd name="f1148" fmla="val 1713452"/>
                    <a:gd name="f1149" fmla="val 45815"/>
                    <a:gd name="f1150" fmla="val 1706499"/>
                    <a:gd name="f1151" fmla="val 46292"/>
                    <a:gd name="f1152" fmla="val 1683734"/>
                    <a:gd name="f1153" fmla="val 1672876"/>
                    <a:gd name="f1154" fmla="val 48578"/>
                    <a:gd name="f1155" fmla="val 1658112"/>
                    <a:gd name="f1156" fmla="val 54959"/>
                    <a:gd name="f1157" fmla="val 1650206"/>
                    <a:gd name="f1158" fmla="val 62389"/>
                    <a:gd name="f1159" fmla="val 1632871"/>
                    <a:gd name="f1160" fmla="val 78677"/>
                    <a:gd name="f1161" fmla="val 1668209"/>
                    <a:gd name="f1162" fmla="val 22860"/>
                    <a:gd name="f1163" fmla="val 1670876"/>
                    <a:gd name="f1164" fmla="val 18574"/>
                    <a:gd name="f1165" fmla="val 1671733"/>
                    <a:gd name="f1166" fmla="val 14192"/>
                    <a:gd name="f1167" fmla="val 1670780"/>
                    <a:gd name="f1168" fmla="val 10382"/>
                    <a:gd name="f1169" fmla="val 1673924"/>
                    <a:gd name="f1170" fmla="val 5429"/>
                    <a:gd name="f1171" fmla="val 1668018"/>
                    <a:gd name="f1172" fmla="val 1665351"/>
                    <a:gd name="f1173" fmla="val 2476"/>
                    <a:gd name="f1174" fmla="val 762"/>
                    <a:gd name="f1175" fmla="val 1656112"/>
                    <a:gd name="f1176" fmla="val 667"/>
                    <a:gd name="f1177" fmla="val 1612678"/>
                    <a:gd name="f1178" fmla="val 1588865"/>
                    <a:gd name="f1179" fmla="val 3239"/>
                    <a:gd name="f1180" fmla="val 1582484"/>
                    <a:gd name="f1181" fmla="val 7620"/>
                    <a:gd name="f1182" fmla="val 1579340"/>
                    <a:gd name="f1183" fmla="val 9715"/>
                    <a:gd name="f1184" fmla="val 1577435"/>
                    <a:gd name="f1185" fmla="val 12954"/>
                    <a:gd name="f1186" fmla="val 1576864"/>
                    <a:gd name="f1187" fmla="val 16764"/>
                    <a:gd name="f1188" fmla="val 1574387"/>
                    <a:gd name="f1189" fmla="val 18383"/>
                    <a:gd name="f1190" fmla="val 20860"/>
                    <a:gd name="f1191" fmla="val 1577340"/>
                    <a:gd name="f1192" fmla="val 25432"/>
                    <a:gd name="f1193" fmla="val 1579816"/>
                    <a:gd name="f1194" fmla="val 30194"/>
                    <a:gd name="f1195" fmla="val 1583722"/>
                    <a:gd name="f1196" fmla="val 34195"/>
                    <a:gd name="f1197" fmla="val 47244"/>
                    <a:gd name="f1198" fmla="val 1598676"/>
                    <a:gd name="f1199" fmla="val 49435"/>
                    <a:gd name="f1200" fmla="val 1599629"/>
                    <a:gd name="f1201" fmla="val 51626"/>
                    <a:gd name="f1202" fmla="val 1599248"/>
                    <a:gd name="f1203" fmla="val 53245"/>
                    <a:gd name="f1204" fmla="val 54864"/>
                    <a:gd name="f1205" fmla="val 1596866"/>
                    <a:gd name="f1206" fmla="val 56293"/>
                    <a:gd name="f1207" fmla="val 1593914"/>
                    <a:gd name="f1208" fmla="val 57055"/>
                    <a:gd name="f1209" fmla="val 1563434"/>
                    <a:gd name="f1210" fmla="val 64960"/>
                    <a:gd name="f1211" fmla="val 1553432"/>
                    <a:gd name="f1212" fmla="val 67628"/>
                    <a:gd name="f1213" fmla="val 1538573"/>
                    <a:gd name="f1214" fmla="val 74771"/>
                    <a:gd name="f1215" fmla="val 1528858"/>
                    <a:gd name="f1216" fmla="val 1524857"/>
                    <a:gd name="f1217" fmla="val 85249"/>
                    <a:gd name="f1218" fmla="val 89059"/>
                    <a:gd name="f1219" fmla="val 92964"/>
                    <a:gd name="f1220" fmla="val 1517333"/>
                    <a:gd name="f1221" fmla="val 96488"/>
                    <a:gd name="f1222" fmla="val 1522762"/>
                    <a:gd name="f1223" fmla="val 98774"/>
                    <a:gd name="f1224" fmla="val 1524191"/>
                    <a:gd name="f1225" fmla="val 102489"/>
                    <a:gd name="f1226" fmla="val 1527429"/>
                    <a:gd name="f1227" fmla="val 105632"/>
                    <a:gd name="f1228" fmla="val 1532001"/>
                    <a:gd name="f1229" fmla="val 107537"/>
                    <a:gd name="f1230" fmla="val 1557528"/>
                    <a:gd name="f1231" fmla="val 118396"/>
                    <a:gd name="f1232" fmla="val 1560195"/>
                    <a:gd name="f1233" fmla="val 121158"/>
                    <a:gd name="f1234" fmla="val 1562100"/>
                    <a:gd name="f1235" fmla="val 1562291"/>
                    <a:gd name="f1236" fmla="val 124206"/>
                    <a:gd name="f1237" fmla="val 1560957"/>
                    <a:gd name="f1238" fmla="val 126111"/>
                    <a:gd name="f1239" fmla="val 1558481"/>
                    <a:gd name="f1240" fmla="val 127826"/>
                    <a:gd name="f1241" fmla="val 1542574"/>
                    <a:gd name="f1242" fmla="val 138875"/>
                    <a:gd name="f1243" fmla="val 1534192"/>
                    <a:gd name="f1244" fmla="val 144685"/>
                    <a:gd name="f1245" fmla="val 1522286"/>
                    <a:gd name="f1246" fmla="val 156019"/>
                    <a:gd name="f1247" fmla="val 1515999"/>
                    <a:gd name="f1248" fmla="val 164021"/>
                    <a:gd name="f1249" fmla="val 1514951"/>
                    <a:gd name="f1250" fmla="val 165259"/>
                    <a:gd name="f1251" fmla="val 172022"/>
                    <a:gd name="f1252" fmla="val 1498092"/>
                    <a:gd name="f1253" fmla="val 177927"/>
                    <a:gd name="f1254" fmla="val 1489520"/>
                    <a:gd name="f1255" fmla="val 178213"/>
                    <a:gd name="f1256" fmla="val 1419416"/>
                    <a:gd name="f1257" fmla="val 180308"/>
                    <a:gd name="f1258" fmla="val 1416749"/>
                    <a:gd name="f1259" fmla="val 1414748"/>
                    <a:gd name="f1260" fmla="val 179642"/>
                    <a:gd name="f1261" fmla="val 1414082"/>
                    <a:gd name="f1262" fmla="val 1413415"/>
                    <a:gd name="f1263" fmla="val 1413986"/>
                    <a:gd name="f1264" fmla="val 175069"/>
                    <a:gd name="f1265" fmla="val 1415510"/>
                    <a:gd name="f1266" fmla="val 172593"/>
                    <a:gd name="f1267" fmla="val 1429893"/>
                    <a:gd name="f1268" fmla="val 149828"/>
                    <a:gd name="f1269" fmla="val 1434941"/>
                    <a:gd name="f1270" fmla="val 141923"/>
                    <a:gd name="f1271" fmla="val 1444943"/>
                    <a:gd name="f1272" fmla="val 129826"/>
                    <a:gd name="f1273" fmla="val 1451705"/>
                    <a:gd name="f1274" fmla="val 123444"/>
                    <a:gd name="f1275" fmla="val 1492282"/>
                    <a:gd name="f1276" fmla="val 85725"/>
                    <a:gd name="f1277" fmla="val 1497616"/>
                    <a:gd name="f1278" fmla="val 80772"/>
                    <a:gd name="f1279" fmla="val 1500759"/>
                    <a:gd name="f1280" fmla="val 75533"/>
                    <a:gd name="f1281" fmla="val 1501521"/>
                    <a:gd name="f1282" fmla="val 71056"/>
                    <a:gd name="f1283" fmla="val 1502378"/>
                    <a:gd name="f1284" fmla="val 70294"/>
                    <a:gd name="f1285" fmla="val 1501712"/>
                    <a:gd name="f1286" fmla="val 69818"/>
                    <a:gd name="f1287" fmla="val 69342"/>
                    <a:gd name="f1288" fmla="val 1501902"/>
                    <a:gd name="f1289" fmla="val 68770"/>
                    <a:gd name="f1290" fmla="val 1501807"/>
                    <a:gd name="f1291" fmla="val 68390"/>
                    <a:gd name="f1292" fmla="val 1501616"/>
                    <a:gd name="f1293" fmla="val 65818"/>
                    <a:gd name="f1294" fmla="val 1500283"/>
                    <a:gd name="f1295" fmla="val 63722"/>
                    <a:gd name="f1296" fmla="val 1498187"/>
                    <a:gd name="f1297" fmla="val 62484"/>
                    <a:gd name="f1298" fmla="val 1493139"/>
                    <a:gd name="f1299" fmla="val 59436"/>
                    <a:gd name="f1300" fmla="val 1481423"/>
                    <a:gd name="f1301" fmla="val 60579"/>
                    <a:gd name="f1302" fmla="val 1471136"/>
                    <a:gd name="f1303" fmla="val 64675"/>
                    <a:gd name="f1304" fmla="val 1427893"/>
                    <a:gd name="f1305" fmla="val 81534"/>
                    <a:gd name="f1306" fmla="val 1419892"/>
                    <a:gd name="f1307" fmla="val 84677"/>
                    <a:gd name="f1308" fmla="val 1404842"/>
                    <a:gd name="f1309" fmla="val 1396556"/>
                    <a:gd name="f1310" fmla="val 83820"/>
                    <a:gd name="f1311" fmla="val 1268540"/>
                    <a:gd name="f1312" fmla="val 54102"/>
                    <a:gd name="f1313" fmla="val 1258538"/>
                    <a:gd name="f1314" fmla="val 51816"/>
                    <a:gd name="f1315" fmla="val 1241584"/>
                    <a:gd name="f1316" fmla="val 52292"/>
                    <a:gd name="f1317" fmla="val 1231773"/>
                    <a:gd name="f1318" fmla="val 55150"/>
                    <a:gd name="f1319" fmla="val 1146715"/>
                    <a:gd name="f1320" fmla="val 79915"/>
                    <a:gd name="f1321" fmla="val 1140143"/>
                    <a:gd name="f1322" fmla="val 81820"/>
                    <a:gd name="f1323" fmla="val 1137571"/>
                    <a:gd name="f1324" fmla="val 84963"/>
                    <a:gd name="f1325" fmla="val 1136618"/>
                    <a:gd name="f1326" fmla="val 87535"/>
                    <a:gd name="f1327" fmla="val 1130808"/>
                    <a:gd name="f1328" fmla="val 89249"/>
                    <a:gd name="f1329" fmla="val 1136142"/>
                    <a:gd name="f1330" fmla="val 92012"/>
                    <a:gd name="f1331" fmla="val 94679"/>
                    <a:gd name="f1332" fmla="val 1138523"/>
                    <a:gd name="f1333" fmla="val 98298"/>
                    <a:gd name="f1334" fmla="val 1144619"/>
                    <a:gd name="f1335" fmla="val 101441"/>
                    <a:gd name="f1336" fmla="val 1164908"/>
                    <a:gd name="f1337" fmla="val 111919"/>
                    <a:gd name="f1338" fmla="val 1174337"/>
                    <a:gd name="f1339" fmla="val 116777"/>
                    <a:gd name="f1340" fmla="val 1191006"/>
                    <a:gd name="f1341" fmla="val 118205"/>
                    <a:gd name="f1342" fmla="val 1201103"/>
                    <a:gd name="f1343" fmla="val 114871"/>
                    <a:gd name="f1344" fmla="val 1237583"/>
                    <a:gd name="f1345" fmla="val 102965"/>
                    <a:gd name="f1346" fmla="val 101822"/>
                    <a:gd name="f1347" fmla="val 1244156"/>
                    <a:gd name="f1348" fmla="val 1246061"/>
                    <a:gd name="f1349" fmla="val 1247489"/>
                    <a:gd name="f1350" fmla="val 105728"/>
                    <a:gd name="f1351" fmla="val 1248251"/>
                    <a:gd name="f1352" fmla="val 108014"/>
                    <a:gd name="f1353" fmla="val 1248061"/>
                    <a:gd name="f1354" fmla="val 110871"/>
                    <a:gd name="f1355" fmla="val 1246441"/>
                    <a:gd name="f1356" fmla="val 155448"/>
                    <a:gd name="f1357" fmla="val 1246251"/>
                    <a:gd name="f1358" fmla="val 162116"/>
                    <a:gd name="f1359" fmla="val 165735"/>
                    <a:gd name="f1360" fmla="val 1234726"/>
                    <a:gd name="f1361" fmla="val 163640"/>
                    <a:gd name="f1362" fmla="val 1106996"/>
                    <a:gd name="f1363" fmla="val 1097280"/>
                    <a:gd name="f1364" fmla="val 118301"/>
                    <a:gd name="f1365" fmla="val 1080135"/>
                    <a:gd name="f1366" fmla="val 117919"/>
                    <a:gd name="f1367" fmla="val 1070229"/>
                    <a:gd name="f1368" fmla="val 120777"/>
                    <a:gd name="f1369" fmla="val 915162"/>
                    <a:gd name="f1370" fmla="val 164402"/>
                    <a:gd name="f1371" fmla="val 906875"/>
                    <a:gd name="f1372" fmla="val 166783"/>
                    <a:gd name="f1373" fmla="val 891159"/>
                    <a:gd name="f1374" fmla="val 167164"/>
                    <a:gd name="f1375" fmla="val 882777"/>
                    <a:gd name="f1376" fmla="val 659321"/>
                    <a:gd name="f1377" fmla="val 115538"/>
                    <a:gd name="f1378" fmla="val 649510"/>
                    <a:gd name="f1379" fmla="val 113348"/>
                    <a:gd name="f1380" fmla="val 632365"/>
                    <a:gd name="f1381" fmla="val 113157"/>
                    <a:gd name="f1382" fmla="val 622554"/>
                    <a:gd name="f1383" fmla="val 115062"/>
                    <a:gd name="f1384" fmla="val 402812"/>
                    <a:gd name="f1385" fmla="val 158305"/>
                    <a:gd name="f1386" fmla="val 398050"/>
                    <a:gd name="f1387" fmla="val 159258"/>
                    <a:gd name="f1388" fmla="val 393954"/>
                    <a:gd name="f1389" fmla="val 161639"/>
                    <a:gd name="f1390" fmla="val 390906"/>
                    <a:gd name="f1391" fmla="val 165164"/>
                    <a:gd name="f1392" fmla="val 386144"/>
                    <a:gd name="f1393" fmla="val 166116"/>
                    <a:gd name="f1394" fmla="val 387287"/>
                    <a:gd name="f1395" fmla="val 170783"/>
                    <a:gd name="f1396" fmla="val 385382"/>
                    <a:gd name="f1397" fmla="val 385001"/>
                    <a:gd name="f1398" fmla="val 179832"/>
                    <a:gd name="f1399" fmla="val 184499"/>
                    <a:gd name="f1400" fmla="val 389192"/>
                    <a:gd name="f1401" fmla="val 196596"/>
                    <a:gd name="f1402" fmla="val 389953"/>
                    <a:gd name="f1403" fmla="val 199453"/>
                    <a:gd name="f1404" fmla="val 389668"/>
                    <a:gd name="f1405" fmla="val 201930"/>
                    <a:gd name="f1406" fmla="val 388715"/>
                    <a:gd name="f1407" fmla="val 203264"/>
                    <a:gd name="f1408" fmla="val 388430"/>
                    <a:gd name="f1409" fmla="val 203645"/>
                    <a:gd name="f1410" fmla="val 386620"/>
                    <a:gd name="f1411" fmla="val 203930"/>
                    <a:gd name="f1412" fmla="val 201168"/>
                    <a:gd name="f1413" fmla="val 357759"/>
                    <a:gd name="f1414" fmla="val 202025"/>
                    <a:gd name="f1415" fmla="val 347948"/>
                    <a:gd name="f1416" fmla="val 205740"/>
                    <a:gd name="f1417" fmla="val 299752"/>
                    <a:gd name="f1418" fmla="val 224123"/>
                    <a:gd name="f1419" fmla="val 290513"/>
                    <a:gd name="f1420" fmla="val 227648"/>
                    <a:gd name="f1421" fmla="val 279940"/>
                    <a:gd name="f1422" fmla="val 236029"/>
                    <a:gd name="f1423" fmla="val 278511"/>
                    <a:gd name="f1424" fmla="val 244507"/>
                    <a:gd name="f1425" fmla="val 278035"/>
                    <a:gd name="f1426" fmla="val 247650"/>
                    <a:gd name="f1427" fmla="val 278892"/>
                    <a:gd name="f1428" fmla="val 250889"/>
                    <a:gd name="f1429" fmla="val 281178"/>
                    <a:gd name="f1430" fmla="val 253555"/>
                    <a:gd name="f1431" fmla="val 253651"/>
                    <a:gd name="f1432" fmla="val 281464"/>
                    <a:gd name="f1433" fmla="val 253746"/>
                    <a:gd name="f1434" fmla="val 253937"/>
                    <a:gd name="f1435" fmla="val 281273"/>
                    <a:gd name="f1436" fmla="val 255842"/>
                    <a:gd name="f1437" fmla="val 283750"/>
                    <a:gd name="f1438" fmla="val 287465"/>
                    <a:gd name="f1439" fmla="val 258794"/>
                    <a:gd name="f1440" fmla="val 292894"/>
                    <a:gd name="f1441" fmla="val 260604"/>
                    <a:gd name="f1442" fmla="val 298990"/>
                    <a:gd name="f1443" fmla="val 260795"/>
                    <a:gd name="f1444" fmla="val 332423"/>
                    <a:gd name="f1445" fmla="val 261652"/>
                    <a:gd name="f1446" fmla="val 217837"/>
                    <a:gd name="f1447" fmla="val 305848"/>
                    <a:gd name="f1448" fmla="val 213265"/>
                    <a:gd name="f1449" fmla="val 307562"/>
                    <a:gd name="f1450" fmla="val 209741"/>
                    <a:gd name="f1451" fmla="val 310706"/>
                    <a:gd name="f1452" fmla="val 207455"/>
                    <a:gd name="f1453" fmla="val 314611"/>
                    <a:gd name="f1454" fmla="val 202787"/>
                    <a:gd name="f1455" fmla="val 316421"/>
                    <a:gd name="f1456" fmla="val 205169"/>
                    <a:gd name="f1457" fmla="val 320802"/>
                    <a:gd name="f1458" fmla="val 204311"/>
                    <a:gd name="f1459" fmla="val 325279"/>
                    <a:gd name="f1460" fmla="val 205073"/>
                    <a:gd name="f1461" fmla="val 329946"/>
                    <a:gd name="f1462" fmla="val 334232"/>
                    <a:gd name="f1463" fmla="val 208217"/>
                    <a:gd name="f1464" fmla="val 335566"/>
                    <a:gd name="f1465" fmla="val 211931"/>
                    <a:gd name="f1466" fmla="val 342519"/>
                    <a:gd name="f1467" fmla="val 210503"/>
                    <a:gd name="f1468" fmla="val 353092"/>
                    <a:gd name="f1469" fmla="val 204978"/>
                    <a:gd name="f1470" fmla="val 358807"/>
                    <a:gd name="f1471" fmla="val 193548"/>
                    <a:gd name="f1472" fmla="val 370618"/>
                    <a:gd name="f1473" fmla="val 189929"/>
                    <a:gd name="f1474" fmla="val 374237"/>
                    <a:gd name="f1475" fmla="val 188024"/>
                    <a:gd name="f1476" fmla="val 378714"/>
                    <a:gd name="f1477" fmla="val 187643"/>
                    <a:gd name="f1478" fmla="val 383096"/>
                    <a:gd name="f1479" fmla="val 184309"/>
                    <a:gd name="f1480" fmla="val 386524"/>
                    <a:gd name="f1481" fmla="val 188309"/>
                    <a:gd name="f1482" fmla="val 388811"/>
                    <a:gd name="f1483" fmla="val 189452"/>
                    <a:gd name="f1484" fmla="val 392811"/>
                    <a:gd name="f1485" fmla="val 192024"/>
                    <a:gd name="f1486" fmla="val 396145"/>
                    <a:gd name="f1487" fmla="val 195834"/>
                    <a:gd name="f1488" fmla="val 198120"/>
                    <a:gd name="f1489" fmla="val 399764"/>
                    <a:gd name="f1490" fmla="val 198501"/>
                    <a:gd name="f1491" fmla="val 400812"/>
                    <a:gd name="f1492" fmla="val 401098"/>
                    <a:gd name="f1493" fmla="val 401669"/>
                    <a:gd name="f1494" fmla="val 197168"/>
                    <a:gd name="f1495" fmla="val 403289"/>
                    <a:gd name="f1496" fmla="val 404622"/>
                    <a:gd name="f1497" fmla="val 31337"/>
                    <a:gd name="f1498" fmla="val 464534"/>
                    <a:gd name="f1499" fmla="val 21241"/>
                    <a:gd name="f1500" fmla="val 468249"/>
                    <a:gd name="f1501" fmla="val 9430"/>
                    <a:gd name="f1502" fmla="val 476536"/>
                    <a:gd name="f1503" fmla="val 4477"/>
                    <a:gd name="f1504" fmla="val 483298"/>
                    <a:gd name="f1505" fmla="val 1048"/>
                    <a:gd name="f1506" fmla="val 487966"/>
                    <a:gd name="f1507" fmla="val 1619"/>
                    <a:gd name="f1508" fmla="val 491300"/>
                    <a:gd name="f1509" fmla="val 2572"/>
                    <a:gd name="f1510" fmla="val 493300"/>
                    <a:gd name="f1511" fmla="val 496824"/>
                    <a:gd name="f1512" fmla="val 4572"/>
                    <a:gd name="f1513" fmla="val 495490"/>
                    <a:gd name="f1514" fmla="val 5906"/>
                    <a:gd name="f1515" fmla="val 496538"/>
                    <a:gd name="f1516" fmla="val 7811"/>
                    <a:gd name="f1517" fmla="val 497396"/>
                    <a:gd name="f1518" fmla="val 10954"/>
                    <a:gd name="f1519" fmla="val 13145"/>
                    <a:gd name="f1520" fmla="val 15621"/>
                    <a:gd name="f1521" fmla="val 497015"/>
                    <a:gd name="f1522" fmla="val 496157"/>
                    <a:gd name="f1523" fmla="val 418148"/>
                    <a:gd name="f1524" fmla="val 299942"/>
                    <a:gd name="f1525" fmla="val 415385"/>
                    <a:gd name="f1526" fmla="val 315373"/>
                    <a:gd name="f1527" fmla="val 410909"/>
                    <a:gd name="f1528" fmla="val 324802"/>
                    <a:gd name="f1529" fmla="val 408146"/>
                    <a:gd name="f1530" fmla="val 472440"/>
                    <a:gd name="f1531" fmla="val 364617"/>
                    <a:gd name="f1532" fmla="val 480632"/>
                    <a:gd name="f1533" fmla="val 362236"/>
                    <a:gd name="f1534" fmla="val 495586"/>
                    <a:gd name="f1535" fmla="val 362712"/>
                    <a:gd name="f1536" fmla="val 503492"/>
                    <a:gd name="f1537" fmla="val 365570"/>
                    <a:gd name="f1538" fmla="val 584359"/>
                    <a:gd name="f1539" fmla="val 395192"/>
                    <a:gd name="f1540" fmla="val 591407"/>
                    <a:gd name="f1541" fmla="val 397764"/>
                    <a:gd name="f1542" fmla="val 595979"/>
                    <a:gd name="f1543" fmla="val 406146"/>
                    <a:gd name="f1544" fmla="val 594265"/>
                    <a:gd name="f1545" fmla="val 413480"/>
                    <a:gd name="f1546" fmla="val 593408"/>
                    <a:gd name="f1547" fmla="val 417386"/>
                    <a:gd name="f1548" fmla="val 591026"/>
                    <a:gd name="f1549" fmla="val 427482"/>
                    <a:gd name="f1550" fmla="val 590931"/>
                    <a:gd name="f1551" fmla="val 443960"/>
                    <a:gd name="f1552" fmla="val 593217"/>
                    <a:gd name="f1553" fmla="val 595694"/>
                    <a:gd name="f1554" fmla="val 597027"/>
                    <a:gd name="f1555" fmla="val 471392"/>
                    <a:gd name="f1556" fmla="val 599885"/>
                    <a:gd name="f1557" fmla="val 476631"/>
                    <a:gd name="f1558" fmla="val 603599"/>
                    <a:gd name="f1559" fmla="val 480441"/>
                    <a:gd name="f1560" fmla="val 603980"/>
                    <a:gd name="f1561" fmla="val 481965"/>
                    <a:gd name="f1562" fmla="val 605409"/>
                    <a:gd name="f1563" fmla="val 484727"/>
                    <a:gd name="f1564" fmla="val 612362"/>
                    <a:gd name="f1565" fmla="val 486442"/>
                    <a:gd name="f1566" fmla="val 616077"/>
                    <a:gd name="f1567" fmla="val 624650"/>
                    <a:gd name="f1568" fmla="val 492347"/>
                    <a:gd name="f1569" fmla="val 625507"/>
                    <a:gd name="f1570" fmla="val 500158"/>
                    <a:gd name="f1571" fmla="val 628269"/>
                    <a:gd name="f1572" fmla="val 525875"/>
                    <a:gd name="f1573" fmla="val 629126"/>
                    <a:gd name="f1574" fmla="val 534543"/>
                    <a:gd name="f1575" fmla="val 625412"/>
                    <a:gd name="f1576" fmla="val 547592"/>
                    <a:gd name="f1577" fmla="val 620078"/>
                    <a:gd name="f1578" fmla="val 554450"/>
                    <a:gd name="f1579" fmla="val 611505"/>
                    <a:gd name="f1580" fmla="val 565404"/>
                    <a:gd name="f1581" fmla="val 608362"/>
                    <a:gd name="f1582" fmla="val 569405"/>
                    <a:gd name="f1583" fmla="val 606552"/>
                    <a:gd name="f1584" fmla="val 574548"/>
                    <a:gd name="f1585" fmla="val 605885"/>
                    <a:gd name="f1586" fmla="val 579882"/>
                    <a:gd name="f1587" fmla="val 604076"/>
                    <a:gd name="f1588" fmla="val 582263"/>
                    <a:gd name="f1589" fmla="val 605695"/>
                    <a:gd name="f1590" fmla="val 584740"/>
                    <a:gd name="f1591" fmla="val 590074"/>
                    <a:gd name="f1592" fmla="val 607124"/>
                    <a:gd name="f1593" fmla="val 595313"/>
                    <a:gd name="f1594" fmla="val 609886"/>
                    <a:gd name="f1595" fmla="val 599694"/>
                    <a:gd name="f1596" fmla="val 619411"/>
                    <a:gd name="f1597" fmla="val 614648"/>
                    <a:gd name="f1598" fmla="val 623792"/>
                    <a:gd name="f1599" fmla="val 621602"/>
                    <a:gd name="f1600" fmla="val 624078"/>
                    <a:gd name="f1601" fmla="val 633413"/>
                    <a:gd name="f1602" fmla="val 619887"/>
                    <a:gd name="f1603" fmla="val 640461"/>
                    <a:gd name="f1604" fmla="val 512350"/>
                    <a:gd name="f1605" fmla="val 824579"/>
                    <a:gd name="f1606" fmla="val 506921"/>
                    <a:gd name="f1607" fmla="val 833914"/>
                    <a:gd name="f1608" fmla="val 503396"/>
                    <a:gd name="f1609" fmla="val 849630"/>
                    <a:gd name="f1610" fmla="val 504349"/>
                    <a:gd name="f1611" fmla="val 860393"/>
                    <a:gd name="f1612" fmla="val 512826"/>
                    <a:gd name="f1613" fmla="val 955358"/>
                    <a:gd name="f1614" fmla="val 513778"/>
                    <a:gd name="f1615" fmla="val 966311"/>
                    <a:gd name="f1616" fmla="val 520922"/>
                    <a:gd name="f1617" fmla="val 980599"/>
                    <a:gd name="f1618" fmla="val 529114"/>
                    <a:gd name="f1619" fmla="val 988028"/>
                    <a:gd name="f1620" fmla="val 543306"/>
                    <a:gd name="f1621" fmla="val 1000887"/>
                    <a:gd name="f1622" fmla="val 549878"/>
                    <a:gd name="f1623" fmla="val 1006888"/>
                    <a:gd name="f1624" fmla="val 557022"/>
                    <a:gd name="f1625" fmla="val 1019175"/>
                    <a:gd name="f1626" fmla="val 558737"/>
                    <a:gd name="f1627" fmla="val 1027938"/>
                    <a:gd name="f1628" fmla="val 573119"/>
                    <a:gd name="f1629" fmla="val 1098614"/>
                    <a:gd name="f1630" fmla="val 575024"/>
                    <a:gd name="f1631" fmla="val 1108043"/>
                    <a:gd name="f1632" fmla="val 577215"/>
                    <a:gd name="f1633" fmla="val 1123664"/>
                    <a:gd name="f1634" fmla="val 577882"/>
                    <a:gd name="f1635" fmla="val 1133285"/>
                    <a:gd name="f1636" fmla="val 579406"/>
                    <a:gd name="f1637" fmla="val 1156716"/>
                    <a:gd name="f1638" fmla="val 580168"/>
                    <a:gd name="f1639" fmla="val 1167289"/>
                    <a:gd name="f1640" fmla="val 585121"/>
                    <a:gd name="f1641" fmla="val 1182719"/>
                    <a:gd name="f1642" fmla="val 590741"/>
                    <a:gd name="f1643" fmla="val 1191673"/>
                    <a:gd name="f1644" fmla="val 635984"/>
                    <a:gd name="f1645" fmla="val 1264349"/>
                    <a:gd name="f1646" fmla="val 639413"/>
                    <a:gd name="f1647" fmla="val 643509"/>
                    <a:gd name="f1648" fmla="val 1273302"/>
                    <a:gd name="f1649" fmla="val 647605"/>
                    <a:gd name="f1650" fmla="val 1274445"/>
                    <a:gd name="f1651" fmla="val 649224"/>
                    <a:gd name="f1652" fmla="val 1277112"/>
                    <a:gd name="f1653" fmla="val 1275016"/>
                    <a:gd name="f1654" fmla="val 653606"/>
                    <a:gd name="f1655" fmla="val 656463"/>
                    <a:gd name="f1656" fmla="val 1273207"/>
                    <a:gd name="f1657" fmla="val 658082"/>
                    <a:gd name="f1658" fmla="val 1270254"/>
                    <a:gd name="f1659" fmla="val 661892"/>
                    <a:gd name="f1660" fmla="val 1263396"/>
                    <a:gd name="f1661" fmla="val 661321"/>
                    <a:gd name="f1662" fmla="val 1249871"/>
                    <a:gd name="f1663" fmla="val 658940"/>
                    <a:gd name="f1664" fmla="val 1240631"/>
                    <a:gd name="f1665" fmla="val 615125"/>
                    <a:gd name="f1666" fmla="val 1074420"/>
                    <a:gd name="f1667" fmla="val 614267"/>
                    <a:gd name="f1668" fmla="val 1071277"/>
                    <a:gd name="f1669" fmla="val 1069372"/>
                    <a:gd name="f1670" fmla="val 615220"/>
                    <a:gd name="f1671" fmla="val 1068610"/>
                    <a:gd name="f1672" fmla="val 615410"/>
                    <a:gd name="f1673" fmla="val 1068324"/>
                    <a:gd name="f1674" fmla="val 617506"/>
                    <a:gd name="f1675" fmla="val 1067467"/>
                    <a:gd name="f1676" fmla="val 1068705"/>
                    <a:gd name="f1677" fmla="val 628460"/>
                    <a:gd name="f1678" fmla="val 1071753"/>
                    <a:gd name="f1679" fmla="val 638080"/>
                    <a:gd name="f1680" fmla="val 1080897"/>
                    <a:gd name="f1681" fmla="val 641699"/>
                    <a:gd name="f1682" fmla="val 1088803"/>
                    <a:gd name="f1683" fmla="val 728377"/>
                    <a:gd name="f1684" fmla="val 1276731"/>
                    <a:gd name="f1685" fmla="val 732187"/>
                    <a:gd name="f1686" fmla="val 1285018"/>
                    <a:gd name="f1687" fmla="val 735235"/>
                    <a:gd name="f1688" fmla="val 1299686"/>
                    <a:gd name="f1689" fmla="val 734949"/>
                    <a:gd name="f1690" fmla="val 1308830"/>
                    <a:gd name="f1691" fmla="val 733997"/>
                    <a:gd name="f1692" fmla="val 1343406"/>
                    <a:gd name="f1693" fmla="val 733806"/>
                    <a:gd name="f1694" fmla="val 1348645"/>
                    <a:gd name="f1695" fmla="val 735425"/>
                    <a:gd name="f1696" fmla="val 1354360"/>
                    <a:gd name="f1697" fmla="val 737997"/>
                    <a:gd name="f1698" fmla="val 1359599"/>
                    <a:gd name="f1699" fmla="val 1361313"/>
                    <a:gd name="f1700" fmla="val 739426"/>
                    <a:gd name="f1701" fmla="val 1362170"/>
                    <a:gd name="f1702" fmla="val 742379"/>
                    <a:gd name="f1703" fmla="val 1367219"/>
                    <a:gd name="f1704" fmla="val 746379"/>
                    <a:gd name="f1705" fmla="val 1371600"/>
                    <a:gd name="f1706" fmla="val 750856"/>
                    <a:gd name="f1707" fmla="val 1374362"/>
                    <a:gd name="f1708" fmla="val 870871"/>
                    <a:gd name="f1709" fmla="val 1447229"/>
                    <a:gd name="f1710" fmla="val 879920"/>
                    <a:gd name="f1711" fmla="val 1452753"/>
                    <a:gd name="f1712" fmla="val 895731"/>
                    <a:gd name="f1713" fmla="val 1456087"/>
                    <a:gd name="f1714" fmla="val 906685"/>
                    <a:gd name="f1715" fmla="val 1454563"/>
                    <a:gd name="f1716" fmla="val 939356"/>
                    <a:gd name="f1717" fmla="val 1449896"/>
                    <a:gd name="f1718" fmla="val 947928"/>
                    <a:gd name="f1719" fmla="val 1448657"/>
                    <a:gd name="f1720" fmla="val 960120"/>
                    <a:gd name="f1721" fmla="val 1452848"/>
                    <a:gd name="f1722" fmla="val 966026"/>
                    <a:gd name="f1723" fmla="val 1458563"/>
                    <a:gd name="f1724" fmla="val 986409"/>
                    <a:gd name="f1725" fmla="val 1478375"/>
                    <a:gd name="f1726" fmla="val 994029"/>
                    <a:gd name="f1727" fmla="val 1485805"/>
                    <a:gd name="f1728" fmla="val 1007936"/>
                    <a:gd name="f1729" fmla="val 1493901"/>
                    <a:gd name="f1730" fmla="val 1018127"/>
                    <a:gd name="f1731" fmla="val 1496949"/>
                    <a:gd name="f1732" fmla="val 1077944"/>
                    <a:gd name="f1733" fmla="val 1514761"/>
                    <a:gd name="f1734" fmla="val 1095089"/>
                    <a:gd name="f1735" fmla="val 1523333"/>
                    <a:gd name="f1736" fmla="val 1096804"/>
                    <a:gd name="f1737" fmla="val 1526858"/>
                    <a:gd name="f1738" fmla="val 1100614"/>
                    <a:gd name="f1739" fmla="val 1534792"/>
                    <a:gd name="f1740" fmla="val 1103471"/>
                    <a:gd name="f1741" fmla="val 1538764"/>
                    <a:gd name="f1742" fmla="val 1105376"/>
                    <a:gd name="f1743" fmla="val 1107567"/>
                    <a:gd name="f1744" fmla="val 1108329"/>
                    <a:gd name="f1745" fmla="val 1537430"/>
                    <a:gd name="f1746" fmla="val 1109186"/>
                    <a:gd name="f1747" fmla="val 1541145"/>
                    <a:gd name="f1748" fmla="val 1110806"/>
                    <a:gd name="f1749" fmla="val 1545812"/>
                    <a:gd name="f1750" fmla="val 1112996"/>
                    <a:gd name="f1751" fmla="val 1550384"/>
                    <a:gd name="f1752" fmla="val 1118521"/>
                    <a:gd name="f1753" fmla="val 1561910"/>
                    <a:gd name="f1754" fmla="val 1120807"/>
                    <a:gd name="f1755" fmla="val 1566767"/>
                    <a:gd name="f1756" fmla="val 1123760"/>
                    <a:gd name="f1757" fmla="val 1126617"/>
                    <a:gd name="f1758" fmla="val 1572959"/>
                    <a:gd name="f1759" fmla="val 1125474"/>
                    <a:gd name="f1760" fmla="val 1124712"/>
                    <a:gd name="f1761" fmla="val 1573816"/>
                    <a:gd name="f1762" fmla="val 1124522"/>
                    <a:gd name="f1763" fmla="val 1573911"/>
                    <a:gd name="f1764" fmla="val 1574292"/>
                    <a:gd name="f1765" fmla="val 1122426"/>
                    <a:gd name="f1766" fmla="val 1575626"/>
                    <a:gd name="f1767" fmla="val 1121540"/>
                    <a:gd name="f1768" fmla="val 1577026"/>
                    <a:gd name="f1769" fmla="val 1122588"/>
                    <a:gd name="f1770" fmla="val 1580893"/>
                    <a:gd name="f1771" fmla="val 1125569"/>
                    <a:gd name="f1772" fmla="val 1587246"/>
                    <a:gd name="f1773" fmla="val 1128141"/>
                    <a:gd name="f1774" fmla="val 1592580"/>
                    <a:gd name="f1775" fmla="val 1136904"/>
                    <a:gd name="f1776" fmla="val 1601724"/>
                    <a:gd name="f1777" fmla="val 1143762"/>
                    <a:gd name="f1778" fmla="val 1607534"/>
                    <a:gd name="f1779" fmla="val 1204722"/>
                    <a:gd name="f1780" fmla="val 1659255"/>
                    <a:gd name="f1781" fmla="val 1662303"/>
                    <a:gd name="f1782" fmla="val 1213199"/>
                    <a:gd name="f1783" fmla="val 1664113"/>
                    <a:gd name="f1784" fmla="val 1218248"/>
                    <a:gd name="f1785" fmla="val 1664780"/>
                    <a:gd name="f1786" fmla="val 1221295"/>
                    <a:gd name="f1787" fmla="val 1667351"/>
                    <a:gd name="f1788" fmla="val 1224534"/>
                    <a:gd name="f1789" fmla="val 1229582"/>
                    <a:gd name="f1790" fmla="val 1664684"/>
                    <a:gd name="f1791" fmla="val 1234535"/>
                    <a:gd name="f1792" fmla="val 1663160"/>
                    <a:gd name="f1793" fmla="val 1238345"/>
                    <a:gd name="f1794" fmla="val 1660303"/>
                    <a:gd name="f1795" fmla="val 1240536"/>
                    <a:gd name="f1796" fmla="val 1658684"/>
                    <a:gd name="f1797" fmla="val 1247394"/>
                    <a:gd name="f1798" fmla="val 1653635"/>
                    <a:gd name="f1799" fmla="val 1260443"/>
                    <a:gd name="f1800" fmla="val 1650111"/>
                    <a:gd name="f1801" fmla="val 1269302"/>
                    <a:gd name="f1802" fmla="val 1651349"/>
                    <a:gd name="f1803" fmla="val 1269492"/>
                    <a:gd name="f1804" fmla="val 1290923"/>
                    <a:gd name="f1805" fmla="val 1654588"/>
                    <a:gd name="f1806" fmla="val 1301020"/>
                    <a:gd name="f1807" fmla="val 1309783"/>
                    <a:gd name="f1808" fmla="val 1688973"/>
                    <a:gd name="f1809" fmla="val 1311497"/>
                    <a:gd name="f1810" fmla="val 1748314"/>
                    <a:gd name="f1811" fmla="val 1311402"/>
                    <a:gd name="f1812" fmla="val 1769936"/>
                    <a:gd name="f1813" fmla="val 1778603"/>
                    <a:gd name="f1814" fmla="val 1306163"/>
                    <a:gd name="f1815" fmla="val 1791081"/>
                    <a:gd name="f1816" fmla="val 1797272"/>
                    <a:gd name="f1817" fmla="val 1225106"/>
                    <a:gd name="f1818" fmla="val 1872139"/>
                    <a:gd name="f1819" fmla="val 1217295"/>
                    <a:gd name="f1820" fmla="val 1879949"/>
                    <a:gd name="f1821" fmla="val 1894713"/>
                    <a:gd name="f1822" fmla="val 1905762"/>
                    <a:gd name="f1823" fmla="val 1979105"/>
                    <a:gd name="f1824" fmla="val 1984248"/>
                    <a:gd name="f1825" fmla="val 1212914"/>
                    <a:gd name="f1826" fmla="val 1989582"/>
                    <a:gd name="f1827" fmla="val 1215676"/>
                    <a:gd name="f1828" fmla="val 1994440"/>
                    <a:gd name="f1829" fmla="val 1218057"/>
                    <a:gd name="f1830" fmla="val 1998059"/>
                    <a:gd name="f1831" fmla="val 1225582"/>
                    <a:gd name="f1832" fmla="val 2006156"/>
                    <a:gd name="f1833" fmla="val 1230249"/>
                    <a:gd name="f1834" fmla="val 2008251"/>
                    <a:gd name="f1835" fmla="val 1248347"/>
                    <a:gd name="f1836" fmla="val 2016062"/>
                    <a:gd name="f1837" fmla="val 1265396"/>
                    <a:gd name="f1838" fmla="val 2029301"/>
                    <a:gd name="f1839" fmla="val 1268254"/>
                    <a:gd name="f1840" fmla="val 2037493"/>
                    <a:gd name="f1841" fmla="val 1324070"/>
                    <a:gd name="f1842" fmla="val 2194846"/>
                    <a:gd name="f1843" fmla="val 1327785"/>
                    <a:gd name="f1844" fmla="val 2205133"/>
                    <a:gd name="f1845" fmla="val 1337977"/>
                    <a:gd name="f1846" fmla="val 2217515"/>
                    <a:gd name="f1847" fmla="val 1347407"/>
                    <a:gd name="f1848" fmla="val 2223040"/>
                    <a:gd name="f1849" fmla="val 1420178"/>
                    <a:gd name="f1850" fmla="val 2265902"/>
                    <a:gd name="f1851" fmla="val 1428560"/>
                    <a:gd name="f1852" fmla="val 2270760"/>
                    <a:gd name="f1853" fmla="val 1441514"/>
                    <a:gd name="f1854" fmla="val 2279618"/>
                    <a:gd name="f1855" fmla="val 1449229"/>
                    <a:gd name="f1856" fmla="val 2285619"/>
                    <a:gd name="f1857" fmla="val 1467612"/>
                    <a:gd name="f1858" fmla="val 2299811"/>
                    <a:gd name="f1859" fmla="val 1475613"/>
                    <a:gd name="f1860" fmla="val 2306098"/>
                    <a:gd name="f1861" fmla="val 2311241"/>
                    <a:gd name="f1862" fmla="val 1480852"/>
                    <a:gd name="f1863" fmla="val 2311908"/>
                    <a:gd name="f1864" fmla="val 1481709"/>
                    <a:gd name="f1865" fmla="val 2315718"/>
                    <a:gd name="f1866" fmla="val 1485995"/>
                    <a:gd name="f1867" fmla="val 2318290"/>
                    <a:gd name="f1868" fmla="val 1489901"/>
                    <a:gd name="f1869" fmla="val 2319623"/>
                    <a:gd name="f1870" fmla="val 1488853"/>
                    <a:gd name="f1871" fmla="val 2322481"/>
                    <a:gd name="f1872" fmla="val 1488662"/>
                    <a:gd name="f1873" fmla="val 2326862"/>
                    <a:gd name="f1874" fmla="val 2332101"/>
                    <a:gd name="f1875" fmla="val 1505045"/>
                    <a:gd name="f1876" fmla="val 2401443"/>
                    <a:gd name="f1877" fmla="val 1507141"/>
                    <a:gd name="f1878" fmla="val 2411063"/>
                    <a:gd name="f1879" fmla="val 1509236"/>
                    <a:gd name="f1880" fmla="val 2426875"/>
                    <a:gd name="f1881" fmla="val 2436686"/>
                    <a:gd name="f1882" fmla="val 1516380"/>
                    <a:gd name="f1883" fmla="val 2585942"/>
                    <a:gd name="f1884" fmla="val 1516761"/>
                    <a:gd name="f1885" fmla="val 2595753"/>
                    <a:gd name="f1886" fmla="val 1518571"/>
                    <a:gd name="f1887" fmla="val 2611660"/>
                    <a:gd name="f1888" fmla="val 1520381"/>
                    <a:gd name="f1889" fmla="val 2621280"/>
                    <a:gd name="f1890" fmla="val 1526000"/>
                    <a:gd name="f1891" fmla="val 2652236"/>
                    <a:gd name="f1892" fmla="val 1527715"/>
                    <a:gd name="f1893" fmla="val 2661857"/>
                    <a:gd name="f1894" fmla="val 1528667"/>
                    <a:gd name="f1895" fmla="val 2677859"/>
                    <a:gd name="f1896" fmla="val 1528191"/>
                    <a:gd name="f1897" fmla="val 2687574"/>
                    <a:gd name="f1898" fmla="val 1524572"/>
                    <a:gd name="f1899" fmla="val 2754059"/>
                    <a:gd name="f1900" fmla="val 2763869"/>
                    <a:gd name="f1901" fmla="val 1525334"/>
                    <a:gd name="f1902" fmla="val 2779681"/>
                    <a:gd name="f1903" fmla="val 1527620"/>
                    <a:gd name="f1904" fmla="val 2789206"/>
                    <a:gd name="f1905" fmla="val 1532858"/>
                    <a:gd name="f1906" fmla="val 2811876"/>
                    <a:gd name="f1907" fmla="val 1535144"/>
                    <a:gd name="f1908" fmla="val 2821401"/>
                    <a:gd name="f1909" fmla="val 1538097"/>
                    <a:gd name="f1910" fmla="val 2837212"/>
                    <a:gd name="f1911" fmla="val 1539526"/>
                    <a:gd name="f1912" fmla="val 2846927"/>
                    <a:gd name="f1913" fmla="val 1546765"/>
                    <a:gd name="f1914" fmla="val 2895219"/>
                    <a:gd name="f1915" fmla="val 1548289"/>
                    <a:gd name="f1916" fmla="val 2904935"/>
                    <a:gd name="f1917" fmla="val 2908649"/>
                    <a:gd name="f1918" fmla="val 1558290"/>
                    <a:gd name="f1919" fmla="val 2903411"/>
                    <a:gd name="f1920" fmla="val 1563053"/>
                    <a:gd name="f1921" fmla="val 2898267"/>
                    <a:gd name="f1922" fmla="val 1569244"/>
                    <a:gd name="f1923" fmla="val 2901791"/>
                    <a:gd name="f1924" fmla="val 1571816"/>
                    <a:gd name="f1925" fmla="val 2911221"/>
                    <a:gd name="f1926" fmla="val 1588008"/>
                    <a:gd name="f1927" fmla="val 2969990"/>
                    <a:gd name="f1928" fmla="val 1590580"/>
                    <a:gd name="f1929" fmla="val 2979515"/>
                    <a:gd name="f1930" fmla="val 1592390"/>
                    <a:gd name="f1931" fmla="val 2995232"/>
                    <a:gd name="f1932" fmla="val 1591818"/>
                    <a:gd name="f1933" fmla="val 3005042"/>
                    <a:gd name="f1934" fmla="val 1590104"/>
                    <a:gd name="f1935" fmla="val 3037713"/>
                    <a:gd name="f1936" fmla="val 3047524"/>
                    <a:gd name="f1937" fmla="val 1593818"/>
                    <a:gd name="f1938" fmla="val 3062097"/>
                    <a:gd name="f1939" fmla="val 3070193"/>
                    <a:gd name="f1940" fmla="val 1661636"/>
                    <a:gd name="f1941" fmla="val 3158395"/>
                    <a:gd name="f1942" fmla="val 1667256"/>
                    <a:gd name="f1943" fmla="val 3166396"/>
                    <a:gd name="f1944" fmla="val 1679258"/>
                    <a:gd name="f1945" fmla="val 3176302"/>
                    <a:gd name="f1946" fmla="val 1688211"/>
                    <a:gd name="f1947" fmla="val 3180302"/>
                    <a:gd name="f1948" fmla="val 1764316"/>
                    <a:gd name="f1949" fmla="val 3214402"/>
                    <a:gd name="f1950" fmla="val 1770316"/>
                    <a:gd name="f1951" fmla="val 3217069"/>
                    <a:gd name="f1952" fmla="val 3219260"/>
                    <a:gd name="f1953" fmla="val 1785938"/>
                    <a:gd name="f1954" fmla="val 3220307"/>
                    <a:gd name="f1955" fmla="val 3220593"/>
                    <a:gd name="f1956" fmla="val 1785842"/>
                    <a:gd name="f1957" fmla="val 3220879"/>
                    <a:gd name="f1958" fmla="val 3221355"/>
                    <a:gd name="f1959" fmla="val 3221451"/>
                    <a:gd name="f1960" fmla="val 1786033"/>
                    <a:gd name="f1961" fmla="val 3223832"/>
                    <a:gd name="f1962" fmla="val 3225737"/>
                    <a:gd name="f1963" fmla="val 1790319"/>
                    <a:gd name="f1964" fmla="val 1790510"/>
                    <a:gd name="f1965" fmla="val 1860328"/>
                    <a:gd name="f1966" fmla="val 3222308"/>
                    <a:gd name="f1967" fmla="val 1863947"/>
                    <a:gd name="f1968" fmla="val 3222117"/>
                    <a:gd name="f1969" fmla="val 1870520"/>
                    <a:gd name="f1970" fmla="val 3221831"/>
                    <a:gd name="f1971" fmla="val 1871758"/>
                    <a:gd name="f1972" fmla="val 3217259"/>
                    <a:gd name="f1973" fmla="val 1877854"/>
                    <a:gd name="f1974" fmla="val 3216974"/>
                    <a:gd name="f1975" fmla="val 1871948"/>
                    <a:gd name="f1976" fmla="val 3215354"/>
                    <a:gd name="f1977" fmla="val 1871567"/>
                    <a:gd name="f1978" fmla="val 3210687"/>
                    <a:gd name="f1979" fmla="val 3208972"/>
                    <a:gd name="f1980" fmla="val 1861757"/>
                    <a:gd name="f1981" fmla="val 3208020"/>
                    <a:gd name="f1982" fmla="val 1816799"/>
                    <a:gd name="f1983" fmla="val 3195923"/>
                    <a:gd name="f1984" fmla="val 1808131"/>
                    <a:gd name="f1985" fmla="val 3193542"/>
                    <a:gd name="f1986" fmla="val 1795558"/>
                    <a:gd name="f1987" fmla="val 3186113"/>
                    <a:gd name="f1988" fmla="val 1789366"/>
                    <a:gd name="f1989" fmla="val 3179540"/>
                    <a:gd name="f1990" fmla="val 1759744"/>
                    <a:gd name="f1991" fmla="val 3148394"/>
                    <a:gd name="f1992" fmla="val 1753934"/>
                    <a:gd name="f1993" fmla="val 3142297"/>
                    <a:gd name="f1994" fmla="val 1750028"/>
                    <a:gd name="f1995" fmla="val 3129915"/>
                    <a:gd name="f1996" fmla="val 1751362"/>
                    <a:gd name="f1997" fmla="val 3121533"/>
                    <a:gd name="f1998" fmla="val 1762316"/>
                    <a:gd name="f1999" fmla="val 3050953"/>
                    <a:gd name="f2000" fmla="val 1763173"/>
                    <a:gd name="f2001" fmla="val 3045809"/>
                    <a:gd name="f2002" fmla="val 3040094"/>
                    <a:gd name="f2003" fmla="val 1760315"/>
                    <a:gd name="f2004" fmla="val 3034760"/>
                    <a:gd name="f2005" fmla="val 3032665"/>
                    <a:gd name="f2006" fmla="val 1758982"/>
                    <a:gd name="f2007" fmla="val 3031427"/>
                    <a:gd name="f2008" fmla="val 1756601"/>
                    <a:gd name="f2009" fmla="val 3026283"/>
                    <a:gd name="f2010" fmla="val 3021711"/>
                    <a:gd name="f2011" fmla="val 1748885"/>
                    <a:gd name="f2012" fmla="val 3018568"/>
                    <a:gd name="f2013" fmla="val 1734026"/>
                    <a:gd name="f2014" fmla="val 3007900"/>
                    <a:gd name="f2015" fmla="val 1731359"/>
                    <a:gd name="f2016" fmla="val 3005995"/>
                    <a:gd name="f2017" fmla="val 1729931"/>
                    <a:gd name="f2018" fmla="val 3003518"/>
                    <a:gd name="f2019" fmla="val 3001042"/>
                    <a:gd name="f2020" fmla="val 2998565"/>
                    <a:gd name="f2021" fmla="val 2996089"/>
                    <a:gd name="f2022" fmla="val 2994184"/>
                    <a:gd name="f2023" fmla="val 1734788"/>
                    <a:gd name="f2024" fmla="val 2993612"/>
                    <a:gd name="f2025" fmla="val 1739265"/>
                    <a:gd name="f2026" fmla="val 2990279"/>
                    <a:gd name="f2027" fmla="val 1743361"/>
                    <a:gd name="f2028" fmla="val 2985230"/>
                    <a:gd name="f2029" fmla="val 1746314"/>
                    <a:gd name="f2030" fmla="val 2979611"/>
                    <a:gd name="f2031" fmla="val 1746504"/>
                    <a:gd name="f2032" fmla="val 2979230"/>
                    <a:gd name="f2033" fmla="val 2973610"/>
                    <a:gd name="f2034" fmla="val 2967323"/>
                    <a:gd name="f2035" fmla="val 1751648"/>
                    <a:gd name="f2036" fmla="val 2961799"/>
                    <a:gd name="f2037" fmla="val 1751933"/>
                    <a:gd name="f2038" fmla="val 2952941"/>
                    <a:gd name="f2039" fmla="val 1752314"/>
                    <a:gd name="f2040" fmla="val 2942272"/>
                    <a:gd name="f2041" fmla="val 2926461"/>
                    <a:gd name="f2042" fmla="val 1744028"/>
                    <a:gd name="f2043" fmla="val 2917031"/>
                    <a:gd name="f2044" fmla="val 1740980"/>
                    <a:gd name="f2045" fmla="val 2910935"/>
                    <a:gd name="f2046" fmla="val 1739360"/>
                    <a:gd name="f2047" fmla="val 2907697"/>
                    <a:gd name="f2048" fmla="val 1739075"/>
                    <a:gd name="f2049" fmla="val 2904172"/>
                    <a:gd name="f2050" fmla="val 1740218"/>
                    <a:gd name="f2051" fmla="val 2900744"/>
                    <a:gd name="f2052" fmla="val 1741361"/>
                    <a:gd name="f2053" fmla="val 2897314"/>
                    <a:gd name="f2054" fmla="val 1743647"/>
                    <a:gd name="f2055" fmla="val 2894647"/>
                    <a:gd name="f2056" fmla="val 1746885"/>
                    <a:gd name="f2057" fmla="val 2893028"/>
                    <a:gd name="f2058" fmla="val 2884361"/>
                    <a:gd name="f2059" fmla="val 1768697"/>
                    <a:gd name="f2060" fmla="val 2882170"/>
                    <a:gd name="f2061" fmla="val 1772222"/>
                    <a:gd name="f2062" fmla="val 2878551"/>
                    <a:gd name="f2063" fmla="val 1774412"/>
                    <a:gd name="f2064" fmla="val 2874264"/>
                    <a:gd name="f2065" fmla="val 1778222"/>
                    <a:gd name="f2066" fmla="val 2872359"/>
                    <a:gd name="f2067" fmla="val 1776698"/>
                    <a:gd name="f2068" fmla="val 2868359"/>
                    <a:gd name="f2069" fmla="val 2863691"/>
                    <a:gd name="f2070" fmla="val 1777841"/>
                    <a:gd name="f2071" fmla="val 2858738"/>
                    <a:gd name="f2072" fmla="val 1776127"/>
                    <a:gd name="f2073" fmla="val 2854071"/>
                    <a:gd name="f2074" fmla="val 1771364"/>
                    <a:gd name="f2075" fmla="val 2841498"/>
                    <a:gd name="f2076" fmla="val 1770126"/>
                    <a:gd name="f2077" fmla="val 2838260"/>
                    <a:gd name="f2078" fmla="val 2835021"/>
                    <a:gd name="f2079" fmla="val 1771745"/>
                    <a:gd name="f2080" fmla="val 2832164"/>
                    <a:gd name="f2081" fmla="val 1773269"/>
                    <a:gd name="f2082" fmla="val 2829401"/>
                    <a:gd name="f2083" fmla="val 1775841"/>
                    <a:gd name="f2084" fmla="val 2827401"/>
                    <a:gd name="f2085" fmla="val 1779270"/>
                    <a:gd name="f2086" fmla="val 2826639"/>
                    <a:gd name="f2087" fmla="val 1838325"/>
                    <a:gd name="f2088" fmla="val 2812733"/>
                    <a:gd name="f2089" fmla="val 1843278"/>
                    <a:gd name="f2090" fmla="val 2811494"/>
                    <a:gd name="f2091" fmla="val 1848041"/>
                    <a:gd name="f2092" fmla="val 2808637"/>
                    <a:gd name="f2093" fmla="val 1851851"/>
                    <a:gd name="f2094" fmla="val 2804922"/>
                    <a:gd name="f2095" fmla="val 1854708"/>
                    <a:gd name="f2096" fmla="val 2804255"/>
                    <a:gd name="f2097" fmla="val 2801398"/>
                    <a:gd name="f2098" fmla="val 1858423"/>
                    <a:gd name="f2099" fmla="val 2797112"/>
                    <a:gd name="f2100" fmla="val 1860804"/>
                    <a:gd name="f2101" fmla="val 2792159"/>
                    <a:gd name="f2102" fmla="val 2787110"/>
                    <a:gd name="f2103" fmla="val 1862042"/>
                    <a:gd name="f2104" fmla="val 2782538"/>
                    <a:gd name="f2105" fmla="val 1862709"/>
                    <a:gd name="f2106" fmla="val 2777014"/>
                    <a:gd name="f2107" fmla="val 1861852"/>
                    <a:gd name="f2108" fmla="val 2770537"/>
                    <a:gd name="f2109" fmla="val 1859852"/>
                    <a:gd name="f2110" fmla="val 2764441"/>
                    <a:gd name="f2111" fmla="val 2764251"/>
                    <a:gd name="f2112" fmla="val 1857851"/>
                    <a:gd name="f2113" fmla="val 2758154"/>
                    <a:gd name="f2114" fmla="val 2752344"/>
                    <a:gd name="f2115" fmla="val 2748344"/>
                    <a:gd name="f2116" fmla="val 1826800"/>
                    <a:gd name="f2117" fmla="val 2723102"/>
                    <a:gd name="f2118" fmla="val 1824419"/>
                    <a:gd name="f2119" fmla="val 2720531"/>
                    <a:gd name="f2120" fmla="val 1824133"/>
                    <a:gd name="f2121" fmla="val 2719007"/>
                    <a:gd name="f2122" fmla="val 1824228"/>
                    <a:gd name="f2123" fmla="val 2718721"/>
                    <a:gd name="f2124" fmla="val 1824323"/>
                    <a:gd name="f2125" fmla="val 2718530"/>
                    <a:gd name="f2126" fmla="val 1825657"/>
                    <a:gd name="f2127" fmla="val 2717578"/>
                    <a:gd name="f2128" fmla="val 1829086"/>
                    <a:gd name="f2129" fmla="val 1894808"/>
                    <a:gd name="f2130" fmla="val 2717197"/>
                    <a:gd name="f2131" fmla="val 1900047"/>
                    <a:gd name="f2132" fmla="val 1905476"/>
                    <a:gd name="f2133" fmla="val 2715387"/>
                    <a:gd name="f2134" fmla="val 2712625"/>
                    <a:gd name="f2135" fmla="val 1912620"/>
                    <a:gd name="f2136" fmla="val 1913573"/>
                    <a:gd name="f2137" fmla="val 2710720"/>
                    <a:gd name="f2138" fmla="val 1918335"/>
                    <a:gd name="f2139" fmla="val 2707481"/>
                    <a:gd name="f2140" fmla="val 1922336"/>
                    <a:gd name="f2141" fmla="val 2703386"/>
                    <a:gd name="f2142" fmla="val 1924622"/>
                    <a:gd name="f2143" fmla="val 2698718"/>
                    <a:gd name="f2144" fmla="val 2568797"/>
                    <a:gd name="f2145" fmla="val 1995107"/>
                    <a:gd name="f2146" fmla="val 2559082"/>
                    <a:gd name="f2147" fmla="val 1997393"/>
                    <a:gd name="f2148" fmla="val 2543175"/>
                    <a:gd name="f2149" fmla="val 1995392"/>
                    <a:gd name="f2150" fmla="val 2532507"/>
                    <a:gd name="f2151" fmla="val 1990535"/>
                    <a:gd name="f2152" fmla="val 2506789"/>
                    <a:gd name="f2153" fmla="val 1989106"/>
                    <a:gd name="f2154" fmla="val 2499074"/>
                    <a:gd name="f2155" fmla="val 1993773"/>
                    <a:gd name="f2156" fmla="val 2489549"/>
                    <a:gd name="f2157" fmla="val 2000726"/>
                    <a:gd name="f2158" fmla="val 2485930"/>
                    <a:gd name="f2159" fmla="val 2108264"/>
                    <a:gd name="f2160" fmla="val 2431161"/>
                    <a:gd name="f2161" fmla="val 2113217"/>
                    <a:gd name="f2162" fmla="val 2428589"/>
                    <a:gd name="f2163" fmla="val 2118074"/>
                    <a:gd name="f2164" fmla="val 2424303"/>
                    <a:gd name="f2165" fmla="val 2122075"/>
                    <a:gd name="f2166" fmla="val 2419160"/>
                    <a:gd name="f2167" fmla="val 2122170"/>
                    <a:gd name="f2168" fmla="val 2418969"/>
                    <a:gd name="f2169" fmla="val 2126075"/>
                    <a:gd name="f2170" fmla="val 2413826"/>
                    <a:gd name="f2171" fmla="val 2129028"/>
                    <a:gd name="f2172" fmla="val 2408015"/>
                    <a:gd name="f2173" fmla="val 2130171"/>
                    <a:gd name="f2174" fmla="val 2402586"/>
                    <a:gd name="f2175" fmla="val 2170843"/>
                    <a:gd name="f2176" fmla="val 2209419"/>
                    <a:gd name="f2177" fmla="val 2172653"/>
                    <a:gd name="f2178" fmla="val 2200656"/>
                    <a:gd name="f2179" fmla="val 2179415"/>
                    <a:gd name="f2180" fmla="val 2187607"/>
                    <a:gd name="f2181" fmla="val 2185607"/>
                    <a:gd name="f2182" fmla="val 2181035"/>
                    <a:gd name="f2183" fmla="val 2243614"/>
                    <a:gd name="f2184" fmla="val 2118932"/>
                    <a:gd name="f2185" fmla="val 2251139"/>
                    <a:gd name="f2186" fmla="val 2110931"/>
                    <a:gd name="f2187" fmla="val 2256949"/>
                    <a:gd name="f2188" fmla="val 2095976"/>
                    <a:gd name="f2189" fmla="val 2085023"/>
                    <a:gd name="f2190" fmla="val 1996345"/>
                    <a:gd name="f2191" fmla="val 1991297"/>
                    <a:gd name="f2192" fmla="val 2255234"/>
                    <a:gd name="f2193" fmla="val 1986058"/>
                    <a:gd name="f2194" fmla="val 2252472"/>
                    <a:gd name="f2195" fmla="val 1981391"/>
                    <a:gd name="f2196" fmla="val 1978438"/>
                    <a:gd name="f2197" fmla="+- 0 0 -90"/>
                    <a:gd name="f2198" fmla="*/ f3 1 2256948"/>
                    <a:gd name="f2199" fmla="*/ f4 1 3225736"/>
                    <a:gd name="f2200" fmla="val f5"/>
                    <a:gd name="f2201" fmla="val f6"/>
                    <a:gd name="f2202" fmla="val f7"/>
                    <a:gd name="f2203" fmla="*/ f2197 f0 1"/>
                    <a:gd name="f2204" fmla="+- f2202 0 f2200"/>
                    <a:gd name="f2205" fmla="+- f2201 0 f2200"/>
                    <a:gd name="f2206" fmla="*/ f2203 1 f2"/>
                    <a:gd name="f2207" fmla="*/ f2205 1 2256948"/>
                    <a:gd name="f2208" fmla="*/ f2204 1 3225736"/>
                    <a:gd name="f2209" fmla="*/ 2252567 f2205 1"/>
                    <a:gd name="f2210" fmla="*/ 1979295 f2204 1"/>
                    <a:gd name="f2211" fmla="*/ 2249805 f2205 1"/>
                    <a:gd name="f2212" fmla="*/ 1978343 f2204 1"/>
                    <a:gd name="f2213" fmla="*/ 2237327 f2205 1"/>
                    <a:gd name="f2214" fmla="*/ 1969008 f2204 1"/>
                    <a:gd name="f2215" fmla="*/ 1981676 f2205 1"/>
                    <a:gd name="f2216" fmla="*/ 1874901 f2204 1"/>
                    <a:gd name="f2217" fmla="*/ 1958054 f2205 1"/>
                    <a:gd name="f2218" fmla="*/ 1855280 f2204 1"/>
                    <a:gd name="f2219" fmla="*/ 1899666 f2205 1"/>
                    <a:gd name="f2220" fmla="*/ 1757458 f2204 1"/>
                    <a:gd name="f2221" fmla="*/ 1872234 f2205 1"/>
                    <a:gd name="f2222" fmla="*/ 1733074 f2204 1"/>
                    <a:gd name="f2223" fmla="*/ 1806321 f2205 1"/>
                    <a:gd name="f2224" fmla="*/ 1703356 f2204 1"/>
                    <a:gd name="f2225" fmla="*/ 1800987 f2205 1"/>
                    <a:gd name="f2226" fmla="*/ 1705166 f2204 1"/>
                    <a:gd name="f2227" fmla="*/ 1781937 f2205 1"/>
                    <a:gd name="f2228" fmla="*/ 1692307 f2204 1"/>
                    <a:gd name="f2229" fmla="*/ 1728311 f2205 1"/>
                    <a:gd name="f2230" fmla="*/ 1648873 f2204 1"/>
                    <a:gd name="f2231" fmla="*/ 1718596 f2205 1"/>
                    <a:gd name="f2232" fmla="*/ 1642777 f2204 1"/>
                    <a:gd name="f2233" fmla="*/ 1713548 f2205 1"/>
                    <a:gd name="f2234" fmla="*/ 1631252 f2204 1"/>
                    <a:gd name="f2235" fmla="*/ 1694879 f2205 1"/>
                    <a:gd name="f2236" fmla="*/ 1618107 f2204 1"/>
                    <a:gd name="f2237" fmla="*/ 1637157 f2205 1"/>
                    <a:gd name="f2238" fmla="*/ 1579245 f2204 1"/>
                    <a:gd name="f2239" fmla="*/ 1602867 f2205 1"/>
                    <a:gd name="f2240" fmla="*/ 1568958 f2204 1"/>
                    <a:gd name="f2241" fmla="*/ 1601915 f2205 1"/>
                    <a:gd name="f2242" fmla="*/ 1538192 f2205 1"/>
                    <a:gd name="f2243" fmla="*/ 1570577 f2204 1"/>
                    <a:gd name="f2244" fmla="*/ 1509713 f2205 1"/>
                    <a:gd name="f2245" fmla="*/ 1561052 f2204 1"/>
                    <a:gd name="f2246" fmla="*/ 1479233 f2205 1"/>
                    <a:gd name="f2247" fmla="*/ 1537716 f2204 1"/>
                    <a:gd name="f2248" fmla="*/ 1464945 f2205 1"/>
                    <a:gd name="f2249" fmla="*/ 1532382 f2204 1"/>
                    <a:gd name="f2250" fmla="*/ 1462278 f2205 1"/>
                    <a:gd name="f2251" fmla="*/ 1530382 f2204 1"/>
                    <a:gd name="f2252" fmla="*/ 1459516 f2205 1"/>
                    <a:gd name="f2253" fmla="*/ 1532096 f2204 1"/>
                    <a:gd name="f2254" fmla="*/ 1444847 f2205 1"/>
                    <a:gd name="f2255" fmla="*/ 1536002 f2204 1"/>
                    <a:gd name="f2256" fmla="*/ 1403414 f2205 1"/>
                    <a:gd name="f2257" fmla="*/ 1562005 f2204 1"/>
                    <a:gd name="f2258" fmla="*/ 1375315 f2205 1"/>
                    <a:gd name="f2259" fmla="*/ 1585436 f2204 1"/>
                    <a:gd name="f2260" fmla="*/ 1351598 f2205 1"/>
                    <a:gd name="f2261" fmla="*/ 1611344 f2204 1"/>
                    <a:gd name="f2262" fmla="*/ 1328928 f2205 1"/>
                    <a:gd name="f2263" fmla="*/ 1615535 f2204 1"/>
                    <a:gd name="f2264" fmla="*/ 1295495 f2205 1"/>
                    <a:gd name="f2265" fmla="*/ 1598771 f2204 1"/>
                    <a:gd name="f2266" fmla="*/ 1279970 f2205 1"/>
                    <a:gd name="f2267" fmla="*/ 1596009 f2204 1"/>
                    <a:gd name="f2268" fmla="*/ 1277493 f2205 1"/>
                    <a:gd name="f2269" fmla="*/ 1594771 f2204 1"/>
                    <a:gd name="f2270" fmla="*/ 1275398 f2205 1"/>
                    <a:gd name="f2271" fmla="*/ 1596485 f2204 1"/>
                    <a:gd name="f2272" fmla="*/ 1260824 f2205 1"/>
                    <a:gd name="f2273" fmla="*/ 1602486 f2204 1"/>
                    <a:gd name="f2274" fmla="*/ 1241012 f2205 1"/>
                    <a:gd name="f2275" fmla="*/ 1618488 f2204 1"/>
                    <a:gd name="f2276" fmla="*/ 1219486 f2205 1"/>
                    <a:gd name="f2277" fmla="*/ 1618012 f2204 1"/>
                    <a:gd name="f2278" fmla="*/ 1189958 f2205 1"/>
                    <a:gd name="f2279" fmla="*/ 1591723 f2204 1"/>
                    <a:gd name="f2280" fmla="*/ 1179386 f2205 1"/>
                    <a:gd name="f2281" fmla="*/ 1579150 f2204 1"/>
                    <a:gd name="f2282" fmla="*/ 1178338 f2205 1"/>
                    <a:gd name="f2283" fmla="*/ 1574864 f2204 1"/>
                    <a:gd name="f2284" fmla="*/ 1169956 f2205 1"/>
                    <a:gd name="f2285" fmla="*/ 1570482 f2204 1"/>
                    <a:gd name="f2286" fmla="*/ 1181291 f2205 1"/>
                    <a:gd name="f2287" fmla="*/ 1556957 f2204 1"/>
                    <a:gd name="f2288" fmla="*/ 1198150 f2205 1"/>
                    <a:gd name="f2289" fmla="*/ 1498473 f2204 1"/>
                    <a:gd name="f2290" fmla="*/ 1195864 f2205 1"/>
                    <a:gd name="f2291" fmla="*/ 1486567 f2204 1"/>
                    <a:gd name="f2292" fmla="*/ 1207961 f2205 1"/>
                    <a:gd name="f2293" fmla="*/ 1480471 f2204 1"/>
                    <a:gd name="f2294" fmla="*/ 1460849 f2204 1"/>
                    <a:gd name="f2295" fmla="*/ 1187672 f2205 1"/>
                    <a:gd name="f2296" fmla="*/ 1451515 f2204 1"/>
                    <a:gd name="f2297" fmla="*/ 1154811 f2205 1"/>
                    <a:gd name="f2298" fmla="*/ 1435989 f2204 1"/>
                    <a:gd name="f2299" fmla="*/ 1112234 f2205 1"/>
                    <a:gd name="f2300" fmla="*/ 1434656 f2204 1"/>
                    <a:gd name="f2301" fmla="*/ 1104995 f2205 1"/>
                    <a:gd name="f2302" fmla="*/ 1431322 f2204 1"/>
                    <a:gd name="f2303" fmla="*/ 1104710 f2205 1"/>
                    <a:gd name="f2304" fmla="*/ 1423416 f2204 1"/>
                    <a:gd name="f2305" fmla="*/ 1139571 f2205 1"/>
                    <a:gd name="f2306" fmla="*/ 1330928 f2204 1"/>
                    <a:gd name="f2307" fmla="*/ 1318260 f2204 1"/>
                    <a:gd name="f2308" fmla="*/ 1141667 f2205 1"/>
                    <a:gd name="f2309" fmla="*/ 1312736 f2204 1"/>
                    <a:gd name="f2310" fmla="*/ 1136047 f2205 1"/>
                    <a:gd name="f2311" fmla="*/ 1313879 f2204 1"/>
                    <a:gd name="f2312" fmla="*/ 1123283 f2205 1"/>
                    <a:gd name="f2313" fmla="*/ 1311878 f2204 1"/>
                    <a:gd name="f2314" fmla="*/ 1083469 f2205 1"/>
                    <a:gd name="f2315" fmla="*/ 1319689 f2204 1"/>
                    <a:gd name="f2316" fmla="*/ 1054322 f2205 1"/>
                    <a:gd name="f2317" fmla="*/ 1340930 f2204 1"/>
                    <a:gd name="f2318" fmla="*/ 1037844 f2205 1"/>
                    <a:gd name="f2319" fmla="*/ 1370648 f2204 1"/>
                    <a:gd name="f2320" fmla="*/ 1016699 f2205 1"/>
                    <a:gd name="f2321" fmla="*/ 1380077 f2204 1"/>
                    <a:gd name="f2322" fmla="*/ 948690 f2205 1"/>
                    <a:gd name="f2323" fmla="*/ 1364456 f2204 1"/>
                    <a:gd name="f2324" fmla="*/ 931831 f2205 1"/>
                    <a:gd name="f2325" fmla="*/ 1346454 f2204 1"/>
                    <a:gd name="f2326" fmla="*/ 922306 f2205 1"/>
                    <a:gd name="f2327" fmla="*/ 1289685 f2204 1"/>
                    <a:gd name="f2328" fmla="*/ 925544 f2205 1"/>
                    <a:gd name="f2329" fmla="*/ 1257681 f2204 1"/>
                    <a:gd name="f2330" fmla="*/ 940213 f2205 1"/>
                    <a:gd name="f2331" fmla="*/ 1218914 f2204 1"/>
                    <a:gd name="f2332" fmla="*/ 949833 f2205 1"/>
                    <a:gd name="f2333" fmla="*/ 1183862 f2204 1"/>
                    <a:gd name="f2334" fmla="*/ 950500 f2205 1"/>
                    <a:gd name="f2335" fmla="*/ 1180148 f2204 1"/>
                    <a:gd name="f2336" fmla="*/ 966407 f2205 1"/>
                    <a:gd name="f2337" fmla="*/ 1155192 f2204 1"/>
                    <a:gd name="f2338" fmla="*/ 1009460 f2205 1"/>
                    <a:gd name="f2339" fmla="*/ 1125093 f2204 1"/>
                    <a:gd name="f2340" fmla="*/ 1038606 f2205 1"/>
                    <a:gd name="f2341" fmla="*/ 1118045 f2204 1"/>
                    <a:gd name="f2342" fmla="*/ 1090803 f2205 1"/>
                    <a:gd name="f2343" fmla="*/ 1124998 f2204 1"/>
                    <a:gd name="f2344" fmla="*/ 1109091 f2205 1"/>
                    <a:gd name="f2345" fmla="*/ 1122902 f2204 1"/>
                    <a:gd name="f2346" fmla="*/ 1125188 f2205 1"/>
                    <a:gd name="f2347" fmla="*/ 1114044 f2204 1"/>
                    <a:gd name="f2348" fmla="*/ 1126808 f2205 1"/>
                    <a:gd name="f2349" fmla="*/ 1112615 f2204 1"/>
                    <a:gd name="f2350" fmla="*/ 1155192 f2205 1"/>
                    <a:gd name="f2351" fmla="*/ 1099090 f2204 1"/>
                    <a:gd name="f2352" fmla="*/ 1234916 f2205 1"/>
                    <a:gd name="f2353" fmla="*/ 1087755 f2204 1"/>
                    <a:gd name="f2354" fmla="*/ 1256252 f2205 1"/>
                    <a:gd name="f2355" fmla="*/ 1098709 f2204 1"/>
                    <a:gd name="f2356" fmla="*/ 1270540 f2205 1"/>
                    <a:gd name="f2357" fmla="*/ 1126236 f2204 1"/>
                    <a:gd name="f2358" fmla="*/ 1273397 f2205 1"/>
                    <a:gd name="f2359" fmla="*/ 1155859 f2204 1"/>
                    <a:gd name="f2360" fmla="*/ 1269397 f2205 1"/>
                    <a:gd name="f2361" fmla="*/ 1169575 f2204 1"/>
                    <a:gd name="f2362" fmla="*/ 1269206 f2205 1"/>
                    <a:gd name="f2363" fmla="*/ 1186053 f2204 1"/>
                    <a:gd name="f2364" fmla="*/ 1268635 f2205 1"/>
                    <a:gd name="f2365" fmla="*/ 1187958 f2204 1"/>
                    <a:gd name="f2366" fmla="*/ 1270064 f2205 1"/>
                    <a:gd name="f2367" fmla="*/ 1189291 f2204 1"/>
                    <a:gd name="f2368" fmla="*/ 1278255 f2205 1"/>
                    <a:gd name="f2369" fmla="*/ 1203579 f2204 1"/>
                    <a:gd name="f2370" fmla="*/ 1284161 f2205 1"/>
                    <a:gd name="f2371" fmla="*/ 1209294 f2204 1"/>
                    <a:gd name="f2372" fmla="*/ 1295876 f2205 1"/>
                    <a:gd name="f2373" fmla="*/ 1214628 f2204 1"/>
                    <a:gd name="f2374" fmla="*/ 1299972 f2205 1"/>
                    <a:gd name="f2375" fmla="*/ 1218533 f2204 1"/>
                    <a:gd name="f2376" fmla="*/ 1301877 f2205 1"/>
                    <a:gd name="f2377" fmla="*/ 1213009 f2204 1"/>
                    <a:gd name="f2378" fmla="*/ 1309878 f2205 1"/>
                    <a:gd name="f2379" fmla="*/ 1203103 f2204 1"/>
                    <a:gd name="f2380" fmla="*/ 1315784 f2205 1"/>
                    <a:gd name="f2381" fmla="*/ 1185386 f2204 1"/>
                    <a:gd name="f2382" fmla="*/ 1321689 f2205 1"/>
                    <a:gd name="f2383" fmla="*/ 1149191 f2204 1"/>
                    <a:gd name="f2384" fmla="*/ 1076135 f2204 1"/>
                    <a:gd name="f2385" fmla="*/ 1334738 f2205 1"/>
                    <a:gd name="f2386" fmla="*/ 1052798 f2204 1"/>
                    <a:gd name="f2387" fmla="*/ 1450848 f2205 1"/>
                    <a:gd name="f2388" fmla="*/ 981647 f2204 1"/>
                    <a:gd name="f2389" fmla="*/ 1462469 f2205 1"/>
                    <a:gd name="f2390" fmla="*/ 969264 f2204 1"/>
                    <a:gd name="f2391" fmla="*/ 1463707 f2205 1"/>
                    <a:gd name="f2392" fmla="*/ 968502 f2204 1"/>
                    <a:gd name="f2393" fmla="*/ 967073 f2204 1"/>
                    <a:gd name="f2394" fmla="*/ 1468184 f2205 1"/>
                    <a:gd name="f2395" fmla="*/ 950690 f2204 1"/>
                    <a:gd name="f2396" fmla="*/ 944309 f2204 1"/>
                    <a:gd name="f2397" fmla="*/ 1478756 f2205 1"/>
                    <a:gd name="f2398" fmla="*/ 915924 f2204 1"/>
                    <a:gd name="f2399" fmla="*/ 1522476 f2205 1"/>
                    <a:gd name="f2400" fmla="*/ 865727 f2204 1"/>
                    <a:gd name="f2401" fmla="*/ 1549146 f2205 1"/>
                    <a:gd name="f2402" fmla="*/ 847725 f2204 1"/>
                    <a:gd name="f2403" fmla="*/ 1607630 f2205 1"/>
                    <a:gd name="f2404" fmla="*/ 827437 f2204 1"/>
                    <a:gd name="f2405" fmla="*/ 1620488 f2205 1"/>
                    <a:gd name="f2406" fmla="*/ 818198 f2204 1"/>
                    <a:gd name="f2407" fmla="*/ 1622965 f2205 1"/>
                    <a:gd name="f2408" fmla="*/ 817340 f2204 1"/>
                    <a:gd name="f2409" fmla="*/ 814769 f2204 1"/>
                    <a:gd name="f2410" fmla="*/ 1627441 f2205 1"/>
                    <a:gd name="f2411" fmla="*/ 800767 f2204 1"/>
                    <a:gd name="f2412" fmla="*/ 1640681 f2205 1"/>
                    <a:gd name="f2413" fmla="*/ 778955 f2204 1"/>
                    <a:gd name="f2414" fmla="*/ 1697545 f2205 1"/>
                    <a:gd name="f2415" fmla="*/ 745522 f2204 1"/>
                    <a:gd name="f2416" fmla="*/ 1718310 f2205 1"/>
                    <a:gd name="f2417" fmla="*/ 749332 f2204 1"/>
                    <a:gd name="f2418" fmla="*/ 1720310 f2205 1"/>
                    <a:gd name="f2419" fmla="*/ 751904 f2204 1"/>
                    <a:gd name="f2420" fmla="*/ 1732598 f2205 1"/>
                    <a:gd name="f2421" fmla="*/ 760095 f2204 1"/>
                    <a:gd name="f2422" fmla="*/ 1734979 f2205 1"/>
                    <a:gd name="f2423" fmla="*/ 763048 f2204 1"/>
                    <a:gd name="f2424" fmla="*/ 1738408 f2205 1"/>
                    <a:gd name="f2425" fmla="*/ 761524 f2204 1"/>
                    <a:gd name="f2426" fmla="*/ 1753076 f2205 1"/>
                    <a:gd name="f2427" fmla="*/ 759905 f2204 1"/>
                    <a:gd name="f2428" fmla="*/ 1841945 f2205 1"/>
                    <a:gd name="f2429" fmla="*/ 720281 f2204 1"/>
                    <a:gd name="f2430" fmla="*/ 1855661 f2205 1"/>
                    <a:gd name="f2431" fmla="*/ 709232 f2204 1"/>
                    <a:gd name="f2432" fmla="*/ 1856423 f2205 1"/>
                    <a:gd name="f2433" fmla="*/ 708851 f2204 1"/>
                    <a:gd name="f2434" fmla="*/ 707993 f2204 1"/>
                    <a:gd name="f2435" fmla="*/ 1862423 f2205 1"/>
                    <a:gd name="f2436" fmla="*/ 694087 f2204 1"/>
                    <a:gd name="f2437" fmla="*/ 1859090 f2205 1"/>
                    <a:gd name="f2438" fmla="*/ 682561 f2204 1"/>
                    <a:gd name="f2439" fmla="*/ 1859470 f2205 1"/>
                    <a:gd name="f2440" fmla="*/ 678466 f2204 1"/>
                    <a:gd name="f2441" fmla="*/ 1855089 f2205 1"/>
                    <a:gd name="f2442" fmla="*/ 678847 f2204 1"/>
                    <a:gd name="f2443" fmla="*/ 1841278 f2205 1"/>
                    <a:gd name="f2444" fmla="*/ 675704 f2204 1"/>
                    <a:gd name="f2445" fmla="*/ 1803368 f2205 1"/>
                    <a:gd name="f2446" fmla="*/ 679323 f2204 1"/>
                    <a:gd name="f2447" fmla="*/ 1795844 f2205 1"/>
                    <a:gd name="f2448" fmla="*/ 676847 f2204 1"/>
                    <a:gd name="f2449" fmla="*/ 1794986 f2205 1"/>
                    <a:gd name="f2450" fmla="*/ 669417 f2204 1"/>
                    <a:gd name="f2451" fmla="*/ 1798796 f2205 1"/>
                    <a:gd name="f2452" fmla="*/ 655415 f2204 1"/>
                    <a:gd name="f2453" fmla="*/ 638651 f2204 1"/>
                    <a:gd name="f2454" fmla="*/ 1799273 f2205 1"/>
                    <a:gd name="f2455" fmla="*/ 637032 f2204 1"/>
                    <a:gd name="f2456" fmla="*/ 1798034 f2205 1"/>
                    <a:gd name="f2457" fmla="*/ 635794 f2204 1"/>
                    <a:gd name="f2458" fmla="*/ 1789748 f2205 1"/>
                    <a:gd name="f2459" fmla="*/ 621221 f2204 1"/>
                    <a:gd name="f2460" fmla="*/ 1779651 f2205 1"/>
                    <a:gd name="f2461" fmla="*/ 611124 f2204 1"/>
                    <a:gd name="f2462" fmla="*/ 1776984 f2205 1"/>
                    <a:gd name="f2463" fmla="*/ 606838 f2204 1"/>
                    <a:gd name="f2464" fmla="*/ 1781842 f2205 1"/>
                    <a:gd name="f2465" fmla="*/ 605504 f2204 1"/>
                    <a:gd name="f2466" fmla="*/ 1871282 f2205 1"/>
                    <a:gd name="f2467" fmla="*/ 602552 f2204 1"/>
                    <a:gd name="f2468" fmla="*/ 1907095 f2205 1"/>
                    <a:gd name="f2469" fmla="*/ 594741 f2204 1"/>
                    <a:gd name="f2470" fmla="*/ 1947005 f2205 1"/>
                    <a:gd name="f2471" fmla="*/ 578072 f2204 1"/>
                    <a:gd name="f2472" fmla="*/ 1951006 f2205 1"/>
                    <a:gd name="f2473" fmla="*/ 577025 f2204 1"/>
                    <a:gd name="f2474" fmla="*/ 1949577 f2205 1"/>
                    <a:gd name="f2475" fmla="*/ 580835 f2204 1"/>
                    <a:gd name="f2476" fmla="*/ 1914811 f2205 1"/>
                    <a:gd name="f2477" fmla="*/ 647700 f2204 1"/>
                    <a:gd name="f2478" fmla="*/ 1913191 f2205 1"/>
                    <a:gd name="f2479" fmla="*/ 660463 f2204 1"/>
                    <a:gd name="f2480" fmla="*/ 1910525 f2205 1"/>
                    <a:gd name="f2481" fmla="*/ 665607 f2204 1"/>
                    <a:gd name="f2482" fmla="*/ 1916335 f2205 1"/>
                    <a:gd name="f2483" fmla="*/ 1928432 f2205 1"/>
                    <a:gd name="f2484" fmla="*/ 670084 f2204 1"/>
                    <a:gd name="f2485" fmla="*/ 2003393 f2205 1"/>
                    <a:gd name="f2486" fmla="*/ 2016633 f2205 1"/>
                    <a:gd name="f2487" fmla="*/ 2021300 f2205 1"/>
                    <a:gd name="f2488" fmla="*/ 660940 f2204 1"/>
                    <a:gd name="f2489" fmla="*/ 2025682 f2205 1"/>
                    <a:gd name="f2490" fmla="*/ 638461 f2204 1"/>
                    <a:gd name="f2491" fmla="*/ 2021205 f2205 1"/>
                    <a:gd name="f2492" fmla="*/ 622459 f2204 1"/>
                    <a:gd name="f2493" fmla="*/ 620649 f2204 1"/>
                    <a:gd name="f2494" fmla="*/ 2019586 f2205 1"/>
                    <a:gd name="f2495" fmla="*/ 619792 f2204 1"/>
                    <a:gd name="f2496" fmla="*/ 2007775 f2205 1"/>
                    <a:gd name="f2497" fmla="*/ 608076 f2204 1"/>
                    <a:gd name="f2498" fmla="*/ 2005965 f2205 1"/>
                    <a:gd name="f2499" fmla="*/ 607028 f2204 1"/>
                    <a:gd name="f2500" fmla="*/ 1997012 f2205 1"/>
                    <a:gd name="f2501" fmla="*/ 586073 f2204 1"/>
                    <a:gd name="f2502" fmla="*/ 2010442 f2205 1"/>
                    <a:gd name="f2503" fmla="*/ 534448 f2204 1"/>
                    <a:gd name="f2504" fmla="*/ 2010061 f2205 1"/>
                    <a:gd name="f2505" fmla="*/ 517969 f2204 1"/>
                    <a:gd name="f2506" fmla="*/ 2010537 f2205 1"/>
                    <a:gd name="f2507" fmla="*/ 516065 f2204 1"/>
                    <a:gd name="f2508" fmla="*/ 2009108 f2205 1"/>
                    <a:gd name="f2509" fmla="*/ 514731 f2204 1"/>
                    <a:gd name="f2510" fmla="*/ 2000441 f2205 1"/>
                    <a:gd name="f2511" fmla="*/ 500634 f2204 1"/>
                    <a:gd name="f2512" fmla="*/ 1969961 f2205 1"/>
                    <a:gd name="f2513" fmla="*/ 472535 f2204 1"/>
                    <a:gd name="f2514" fmla="*/ 1956149 f2205 1"/>
                    <a:gd name="f2515" fmla="*/ 445484 f2204 1"/>
                    <a:gd name="f2516" fmla="*/ 1945195 f2205 1"/>
                    <a:gd name="f2517" fmla="*/ 350425 f2204 1"/>
                    <a:gd name="f2518" fmla="*/ 1939385 f2205 1"/>
                    <a:gd name="f2519" fmla="*/ 339281 f2204 1"/>
                    <a:gd name="f2520" fmla="*/ 1938623 f2205 1"/>
                    <a:gd name="f2521" fmla="*/ 333185 f2204 1"/>
                    <a:gd name="f2522" fmla="*/ 1935099 f2205 1"/>
                    <a:gd name="f2523" fmla="*/ 338042 f2204 1"/>
                    <a:gd name="f2524" fmla="*/ 1924431 f2205 1"/>
                    <a:gd name="f2525" fmla="*/ 344900 f2204 1"/>
                    <a:gd name="f2526" fmla="*/ 1902905 f2205 1"/>
                    <a:gd name="f2527" fmla="*/ 373856 f2204 1"/>
                    <a:gd name="f2528" fmla="*/ 1878044 f2205 1"/>
                    <a:gd name="f2529" fmla="*/ 386334 f2204 1"/>
                    <a:gd name="f2530" fmla="*/ 1868710 f2205 1"/>
                    <a:gd name="f2531" fmla="*/ 1855375 f2205 1"/>
                    <a:gd name="f2532" fmla="*/ 372999 f2204 1"/>
                    <a:gd name="f2533" fmla="*/ 360712 f2204 1"/>
                    <a:gd name="f2534" fmla="*/ 1850898 f2205 1"/>
                    <a:gd name="f2535" fmla="*/ 344710 f2204 1"/>
                    <a:gd name="f2536" fmla="*/ 342900 f2204 1"/>
                    <a:gd name="f2537" fmla="*/ 1849279 f2205 1"/>
                    <a:gd name="f2538" fmla="*/ 342043 f2204 1"/>
                    <a:gd name="f2539" fmla="*/ 1837468 f2205 1"/>
                    <a:gd name="f2540" fmla="*/ 330327 f2204 1"/>
                    <a:gd name="f2541" fmla="*/ 1812131 f2205 1"/>
                    <a:gd name="f2542" fmla="*/ 316135 f2204 1"/>
                    <a:gd name="f2543" fmla="*/ 1777937 f2205 1"/>
                    <a:gd name="f2544" fmla="*/ 303086 f2204 1"/>
                    <a:gd name="f2545" fmla="*/ 1748981 f2205 1"/>
                    <a:gd name="f2546" fmla="*/ 296513 f2204 1"/>
                    <a:gd name="f2547" fmla="*/ 1734598 f2205 1"/>
                    <a:gd name="f2548" fmla="*/ 297847 f2204 1"/>
                    <a:gd name="f2549" fmla="*/ 1730502 f2205 1"/>
                    <a:gd name="f2550" fmla="*/ 296894 f2204 1"/>
                    <a:gd name="f2551" fmla="*/ 1728978 f2205 1"/>
                    <a:gd name="f2552" fmla="*/ 300799 f2204 1"/>
                    <a:gd name="f2553" fmla="*/ 1719834 f2205 1"/>
                    <a:gd name="f2554" fmla="*/ 311944 f2204 1"/>
                    <a:gd name="f2555" fmla="*/ 1706023 f2205 1"/>
                    <a:gd name="f2556" fmla="*/ 347186 f2204 1"/>
                    <a:gd name="f2557" fmla="*/ 1686687 f2205 1"/>
                    <a:gd name="f2558" fmla="*/ 372618 f2204 1"/>
                    <a:gd name="f2559" fmla="*/ 1672495 f2205 1"/>
                    <a:gd name="f2560" fmla="*/ 383286 f2204 1"/>
                    <a:gd name="f2561" fmla="*/ 1661446 f2205 1"/>
                    <a:gd name="f2562" fmla="*/ 397193 f2204 1"/>
                    <a:gd name="f2563" fmla="*/ 1660970 f2205 1"/>
                    <a:gd name="f2564" fmla="*/ 397573 f2204 1"/>
                    <a:gd name="f2565" fmla="*/ 1661351 f2205 1"/>
                    <a:gd name="f2566" fmla="*/ 397859 f2204 1"/>
                    <a:gd name="f2567" fmla="*/ 399574 f2204 1"/>
                    <a:gd name="f2568" fmla="*/ 1663446 f2205 1"/>
                    <a:gd name="f2569" fmla="*/ 405289 f2204 1"/>
                    <a:gd name="f2570" fmla="*/ 1662779 f2205 1"/>
                    <a:gd name="f2571" fmla="*/ 422339 f2204 1"/>
                    <a:gd name="f2572" fmla="*/ 1664494 f2205 1"/>
                    <a:gd name="f2573" fmla="*/ 455771 f2204 1"/>
                    <a:gd name="f2574" fmla="*/ 1666018 f2205 1"/>
                    <a:gd name="f2575" fmla="*/ 457486 f2204 1"/>
                    <a:gd name="f2576" fmla="*/ 1602772 f2205 1"/>
                    <a:gd name="f2577" fmla="*/ 470249 f2204 1"/>
                    <a:gd name="f2578" fmla="*/ 1588961 f2205 1"/>
                    <a:gd name="f2579" fmla="*/ 477298 f2204 1"/>
                    <a:gd name="f2580" fmla="*/ 1586008 f2205 1"/>
                    <a:gd name="f2581" fmla="*/ 477869 f2204 1"/>
                    <a:gd name="f2582" fmla="*/ 1585532 f2205 1"/>
                    <a:gd name="f2583" fmla="*/ 480822 f2204 1"/>
                    <a:gd name="f2584" fmla="*/ 1578674 f2205 1"/>
                    <a:gd name="f2585" fmla="*/ 494729 f2204 1"/>
                    <a:gd name="f2586" fmla="*/ 1572768 f2205 1"/>
                    <a:gd name="f2587" fmla="*/ 529876 f2204 1"/>
                    <a:gd name="f2588" fmla="*/ 1556766 f2205 1"/>
                    <a:gd name="f2589" fmla="*/ 554165 f2204 1"/>
                    <a:gd name="f2590" fmla="*/ 1550480 f2205 1"/>
                    <a:gd name="f2591" fmla="*/ 558165 f2204 1"/>
                    <a:gd name="f2592" fmla="*/ 1531620 f2205 1"/>
                    <a:gd name="f2593" fmla="*/ 554260 f2204 1"/>
                    <a:gd name="f2594" fmla="*/ 1528763 f2205 1"/>
                    <a:gd name="f2595" fmla="*/ 549974 f2204 1"/>
                    <a:gd name="f2596" fmla="*/ 1524286 f2205 1"/>
                    <a:gd name="f2597" fmla="*/ 521684 f2204 1"/>
                    <a:gd name="f2598" fmla="*/ 1536192 f2205 1"/>
                    <a:gd name="f2599" fmla="*/ 479393 f2204 1"/>
                    <a:gd name="f2600" fmla="*/ 1535525 f2205 1"/>
                    <a:gd name="f2601" fmla="*/ 465487 f2204 1"/>
                    <a:gd name="f2602" fmla="*/ 1536764 f2205 1"/>
                    <a:gd name="f2603" fmla="*/ 461010 f2204 1"/>
                    <a:gd name="f2604" fmla="*/ 1532287 f2205 1"/>
                    <a:gd name="f2605" fmla="*/ 459772 f2204 1"/>
                    <a:gd name="f2606" fmla="*/ 1520666 f2205 1"/>
                    <a:gd name="f2607" fmla="*/ 452057 f2204 1"/>
                    <a:gd name="f2608" fmla="*/ 1409510 f2205 1"/>
                    <a:gd name="f2609" fmla="*/ 1391698 f2205 1"/>
                    <a:gd name="f2610" fmla="*/ 403670 f2204 1"/>
                    <a:gd name="f2611" fmla="*/ 1390364 f2205 1"/>
                    <a:gd name="f2612" fmla="*/ 1398270 f2205 1"/>
                    <a:gd name="f2613" fmla="*/ 371856 f2204 1"/>
                    <a:gd name="f2614" fmla="*/ 1413891 f2205 1"/>
                    <a:gd name="f2615" fmla="*/ 356902 f2204 1"/>
                    <a:gd name="f2616" fmla="*/ 1441704 f2205 1"/>
                    <a:gd name="f2617" fmla="*/ 1572101 f2205 1"/>
                    <a:gd name="f2618" fmla="*/ 279559 f2204 1"/>
                    <a:gd name="f2619" fmla="*/ 1594104 f2205 1"/>
                    <a:gd name="f2620" fmla="*/ 283178 f2204 1"/>
                    <a:gd name="f2621" fmla="*/ 1607725 f2205 1"/>
                    <a:gd name="f2622" fmla="*/ 291656 f2204 1"/>
                    <a:gd name="f2623" fmla="*/ 1608296 f2205 1"/>
                    <a:gd name="f2624" fmla="*/ 292227 f2204 1"/>
                    <a:gd name="f2625" fmla="*/ 1609058 f2205 1"/>
                    <a:gd name="f2626" fmla="*/ 1626680 f2205 1"/>
                    <a:gd name="f2627" fmla="*/ 293846 f2204 1"/>
                    <a:gd name="f2628" fmla="*/ 1656398 f2205 1"/>
                    <a:gd name="f2629" fmla="*/ 289084 f2204 1"/>
                    <a:gd name="f2630" fmla="*/ 1691069 f2205 1"/>
                    <a:gd name="f2631" fmla="*/ 282797 f2204 1"/>
                    <a:gd name="f2632" fmla="*/ 1701451 f2205 1"/>
                    <a:gd name="f2633" fmla="*/ 276130 f2204 1"/>
                    <a:gd name="f2634" fmla="*/ 1706975 f2205 1"/>
                    <a:gd name="f2635" fmla="*/ 274987 f2204 1"/>
                    <a:gd name="f2636" fmla="*/ 1702689 f2205 1"/>
                    <a:gd name="f2637" fmla="*/ 271272 f2204 1"/>
                    <a:gd name="f2638" fmla="*/ 1696498 f2205 1"/>
                    <a:gd name="f2639" fmla="*/ 259937 f2204 1"/>
                    <a:gd name="f2640" fmla="*/ 1668590 f2205 1"/>
                    <a:gd name="f2641" fmla="*/ 235744 f2204 1"/>
                    <a:gd name="f2642" fmla="*/ 1665637 f2205 1"/>
                    <a:gd name="f2643" fmla="*/ 231172 f2204 1"/>
                    <a:gd name="f2644" fmla="*/ 1670590 f2205 1"/>
                    <a:gd name="f2645" fmla="*/ 228791 f2204 1"/>
                    <a:gd name="f2646" fmla="*/ 1703546 f2205 1"/>
                    <a:gd name="f2647" fmla="*/ 222980 f2204 1"/>
                    <a:gd name="f2648" fmla="*/ 1736598 f2205 1"/>
                    <a:gd name="f2649" fmla="*/ 206788 f2204 1"/>
                    <a:gd name="f2650" fmla="*/ 1769174 f2205 1"/>
                    <a:gd name="f2651" fmla="*/ 177260 f2204 1"/>
                    <a:gd name="f2652" fmla="*/ 1796510 f2205 1"/>
                    <a:gd name="f2653" fmla="*/ 168783 f2204 1"/>
                    <a:gd name="f2654" fmla="*/ 1865281 f2205 1"/>
                    <a:gd name="f2655" fmla="*/ 178022 f2204 1"/>
                    <a:gd name="f2656" fmla="*/ 1872044 f2205 1"/>
                    <a:gd name="f2657" fmla="*/ 182023 f2204 1"/>
                    <a:gd name="f2658" fmla="*/ 1871472 f2205 1"/>
                    <a:gd name="f2659" fmla="*/ 189833 f2204 1"/>
                    <a:gd name="f2660" fmla="*/ 1865376 f2205 1"/>
                    <a:gd name="f2661" fmla="*/ 201644 f2204 1"/>
                    <a:gd name="f2662" fmla="*/ 1842802 f2205 1"/>
                    <a:gd name="f2663" fmla="*/ 218980 f2204 1"/>
                    <a:gd name="f2664" fmla="*/ 1767173 f2205 1"/>
                    <a:gd name="f2665" fmla="*/ 235172 f2204 1"/>
                    <a:gd name="f2666" fmla="*/ 1754695 f2205 1"/>
                    <a:gd name="f2667" fmla="*/ 242411 f2204 1"/>
                    <a:gd name="f2668" fmla="*/ 1750695 f2205 1"/>
                    <a:gd name="f2669" fmla="*/ 243269 f2204 1"/>
                    <a:gd name="f2670" fmla="*/ 1751457 f2205 1"/>
                    <a:gd name="f2671" fmla="*/ 247078 f2204 1"/>
                    <a:gd name="f2672" fmla="*/ 1749552 f2205 1"/>
                    <a:gd name="f2673" fmla="*/ 1756410 f2205 1"/>
                    <a:gd name="f2674" fmla="*/ 271463 f2204 1"/>
                    <a:gd name="f2675" fmla="*/ 1757077 f2205 1"/>
                    <a:gd name="f2676" fmla="*/ 274796 f2204 1"/>
                    <a:gd name="f2677" fmla="*/ 1760696 f2205 1"/>
                    <a:gd name="f2678" fmla="*/ 274606 f2204 1"/>
                    <a:gd name="f2679" fmla="*/ 1773745 f2205 1"/>
                    <a:gd name="f2680" fmla="*/ 278321 f2204 1"/>
                    <a:gd name="f2681" fmla="*/ 1820990 f2205 1"/>
                    <a:gd name="f2682" fmla="*/ 275749 f2204 1"/>
                    <a:gd name="f2683" fmla="*/ 1852613 f2205 1"/>
                    <a:gd name="f2684" fmla="*/ 282226 f2204 1"/>
                    <a:gd name="f2685" fmla="*/ 1913096 f2205 1"/>
                    <a:gd name="f2686" fmla="*/ 1929003 f2205 1"/>
                    <a:gd name="f2687" fmla="*/ 314801 f2204 1"/>
                    <a:gd name="f2688" fmla="*/ 1931003 f2205 1"/>
                    <a:gd name="f2689" fmla="*/ 315849 f2204 1"/>
                    <a:gd name="f2690" fmla="*/ 1932908 f2205 1"/>
                    <a:gd name="f2691" fmla="*/ 314516 f2204 1"/>
                    <a:gd name="f2692" fmla="*/ 1948148 f2205 1"/>
                    <a:gd name="f2693" fmla="*/ 309086 f2204 1"/>
                    <a:gd name="f2694" fmla="*/ 1966436 f2205 1"/>
                    <a:gd name="f2695" fmla="*/ 295942 f2204 1"/>
                    <a:gd name="f2696" fmla="*/ 1974914 f2205 1"/>
                    <a:gd name="f2697" fmla="*/ 284321 f2204 1"/>
                    <a:gd name="f2698" fmla="*/ 1978343 f2205 1"/>
                    <a:gd name="f2699" fmla="*/ 281845 f2204 1"/>
                    <a:gd name="f2700" fmla="*/ 1976247 f2205 1"/>
                    <a:gd name="f2701" fmla="*/ 278130 f2204 1"/>
                    <a:gd name="f2702" fmla="*/ 1973580 f2205 1"/>
                    <a:gd name="f2703" fmla="*/ 264033 f2204 1"/>
                    <a:gd name="f2704" fmla="*/ 1967484 f2205 1"/>
                    <a:gd name="f2705" fmla="*/ 252984 f2204 1"/>
                    <a:gd name="f2706" fmla="*/ 230981 f2204 1"/>
                    <a:gd name="f2707" fmla="*/ 1984153 f2205 1"/>
                    <a:gd name="f2708" fmla="*/ 231458 f2204 1"/>
                    <a:gd name="f2709" fmla="*/ 1997678 f2205 1"/>
                    <a:gd name="f2710" fmla="*/ 242316 f2204 1"/>
                    <a:gd name="f2711" fmla="*/ 2011204 f2205 1"/>
                    <a:gd name="f2712" fmla="*/ 247555 f2204 1"/>
                    <a:gd name="f2713" fmla="*/ 2014252 f2205 1"/>
                    <a:gd name="f2714" fmla="*/ 250031 f2204 1"/>
                    <a:gd name="f2715" fmla="*/ 2017395 f2205 1"/>
                    <a:gd name="f2716" fmla="*/ 2031016 f2205 1"/>
                    <a:gd name="f2717" fmla="*/ 242506 f2204 1"/>
                    <a:gd name="f2718" fmla="*/ 2052733 f2205 1"/>
                    <a:gd name="f2719" fmla="*/ 225552 f2204 1"/>
                    <a:gd name="f2720" fmla="*/ 2059495 f2205 1"/>
                    <a:gd name="f2721" fmla="*/ 214598 f2204 1"/>
                    <a:gd name="f2722" fmla="*/ 2064068 f2205 1"/>
                    <a:gd name="f2723" fmla="*/ 210979 f2204 1"/>
                    <a:gd name="f2724" fmla="*/ 2058734 f2205 1"/>
                    <a:gd name="f2725" fmla="*/ 208598 f2204 1"/>
                    <a:gd name="f2726" fmla="*/ 2049494 f2205 1"/>
                    <a:gd name="f2727" fmla="*/ 199644 f2204 1"/>
                    <a:gd name="f2728" fmla="*/ 179451 f2204 1"/>
                    <a:gd name="f2729" fmla="*/ 1998916 f2205 1"/>
                    <a:gd name="f2730" fmla="*/ 175546 f2204 1"/>
                    <a:gd name="f2731" fmla="*/ 2002441 f2205 1"/>
                    <a:gd name="f2732" fmla="*/ 171641 f2204 1"/>
                    <a:gd name="f2733" fmla="*/ 2011966 f2205 1"/>
                    <a:gd name="f2734" fmla="*/ 160973 f2204 1"/>
                    <a:gd name="f2735" fmla="*/ 2015109 f2205 1"/>
                    <a:gd name="f2736" fmla="*/ 159163 f2204 1"/>
                    <a:gd name="f2737" fmla="*/ 2013966 f2205 1"/>
                    <a:gd name="f2738" fmla="*/ 155639 f2204 1"/>
                    <a:gd name="f2739" fmla="*/ 2013680 f2205 1"/>
                    <a:gd name="f2740" fmla="*/ 140875 f2204 1"/>
                    <a:gd name="f2741" fmla="*/ 2011775 f2205 1"/>
                    <a:gd name="f2742" fmla="*/ 135255 f2204 1"/>
                    <a:gd name="f2743" fmla="*/ 121539 f2204 1"/>
                    <a:gd name="f2744" fmla="*/ 2001869 f2205 1"/>
                    <a:gd name="f2745" fmla="*/ 119825 f2204 1"/>
                    <a:gd name="f2746" fmla="*/ 2000060 f2205 1"/>
                    <a:gd name="f2747" fmla="*/ 119539 f2204 1"/>
                    <a:gd name="f2748" fmla="*/ 1985105 f2205 1"/>
                    <a:gd name="f2749" fmla="*/ 112395 f2204 1"/>
                    <a:gd name="f2750" fmla="*/ 1962150 f2205 1"/>
                    <a:gd name="f2751" fmla="*/ 108299 f2204 1"/>
                    <a:gd name="f2752" fmla="*/ 1937099 f2205 1"/>
                    <a:gd name="f2753" fmla="*/ 92488 f2204 1"/>
                    <a:gd name="f2754" fmla="*/ 1932146 f2205 1"/>
                    <a:gd name="f2755" fmla="*/ 85534 f2204 1"/>
                    <a:gd name="f2756" fmla="*/ 1918430 f2205 1"/>
                    <a:gd name="f2757" fmla="*/ 73914 f2204 1"/>
                    <a:gd name="f2758" fmla="*/ 1918145 f2205 1"/>
                    <a:gd name="f2759" fmla="*/ 73533 f2204 1"/>
                    <a:gd name="f2760" fmla="*/ 1917668 f2205 1"/>
                    <a:gd name="f2761" fmla="*/ 1900428 f2205 1"/>
                    <a:gd name="f2762" fmla="*/ 68485 f2204 1"/>
                    <a:gd name="f2763" fmla="*/ 1783937 f2205 1"/>
                    <a:gd name="f2764" fmla="*/ 64579 f2204 1"/>
                    <a:gd name="f2765" fmla="*/ 1782509 f2205 1"/>
                    <a:gd name="f2766" fmla="*/ 1748219 f2205 1"/>
                    <a:gd name="f2767" fmla="*/ 73342 f2204 1"/>
                    <a:gd name="f2768" fmla="*/ 1696879 f2205 1"/>
                    <a:gd name="f2769" fmla="*/ 102299 f2204 1"/>
                    <a:gd name="f2770" fmla="*/ 1688402 f2205 1"/>
                    <a:gd name="f2771" fmla="*/ 112204 f2204 1"/>
                    <a:gd name="f2772" fmla="*/ 1683544 f2205 1"/>
                    <a:gd name="f2773" fmla="*/ 114967 f2204 1"/>
                    <a:gd name="f2774" fmla="*/ 1687830 f2205 1"/>
                    <a:gd name="f2775" fmla="*/ 118586 f2204 1"/>
                    <a:gd name="f2776" fmla="*/ 1694307 f2205 1"/>
                    <a:gd name="f2777" fmla="*/ 129921 f2204 1"/>
                    <a:gd name="f2778" fmla="*/ 1707166 f2205 1"/>
                    <a:gd name="f2779" fmla="*/ 140684 f2204 1"/>
                    <a:gd name="f2780" fmla="*/ 1710500 f2205 1"/>
                    <a:gd name="f2781" fmla="*/ 146685 f2204 1"/>
                    <a:gd name="f2782" fmla="*/ 1705547 f2205 1"/>
                    <a:gd name="f2783" fmla="*/ 151352 f2204 1"/>
                    <a:gd name="f2784" fmla="*/ 1678877 f2205 1"/>
                    <a:gd name="f2785" fmla="*/ 162211 f2204 1"/>
                    <a:gd name="f2786" fmla="*/ 1655636 f2205 1"/>
                    <a:gd name="f2787" fmla="*/ 156781 f2204 1"/>
                    <a:gd name="f2788" fmla="*/ 1639443 f2205 1"/>
                    <a:gd name="f2789" fmla="*/ 138493 f2204 1"/>
                    <a:gd name="f2790" fmla="*/ 1636395 f2205 1"/>
                    <a:gd name="f2791" fmla="*/ 129254 f2204 1"/>
                    <a:gd name="f2792" fmla="*/ 1641158 f2205 1"/>
                    <a:gd name="f2793" fmla="*/ 120682 f2204 1"/>
                    <a:gd name="f2794" fmla="*/ 1662494 f2205 1"/>
                    <a:gd name="f2795" fmla="*/ 104204 f2204 1"/>
                    <a:gd name="f2796" fmla="*/ 1690592 f2205 1"/>
                    <a:gd name="f2797" fmla="*/ 82201 f2204 1"/>
                    <a:gd name="f2798" fmla="*/ 1713357 f2205 1"/>
                    <a:gd name="f2799" fmla="*/ 64198 f2204 1"/>
                    <a:gd name="f2800" fmla="*/ 53435 f2204 1"/>
                    <a:gd name="f2801" fmla="*/ 1724597 f2205 1"/>
                    <a:gd name="f2802" fmla="*/ 49625 f2204 1"/>
                    <a:gd name="f2803" fmla="*/ 1718501 f2205 1"/>
                    <a:gd name="f2804" fmla="*/ 50006 f2204 1"/>
                    <a:gd name="f2805" fmla="*/ 1706499 f2205 1"/>
                    <a:gd name="f2806" fmla="*/ 46292 f2204 1"/>
                    <a:gd name="f2807" fmla="*/ 1683734 f2205 1"/>
                    <a:gd name="f2808" fmla="*/ 47816 f2204 1"/>
                    <a:gd name="f2809" fmla="*/ 1650206 f2205 1"/>
                    <a:gd name="f2810" fmla="*/ 62389 f2204 1"/>
                    <a:gd name="f2811" fmla="*/ 1632871 f2205 1"/>
                    <a:gd name="f2812" fmla="*/ 78677 f2204 1"/>
                    <a:gd name="f2813" fmla="*/ 1668209 f2205 1"/>
                    <a:gd name="f2814" fmla="*/ 22860 f2204 1"/>
                    <a:gd name="f2815" fmla="*/ 1670780 f2205 1"/>
                    <a:gd name="f2816" fmla="*/ 10382 f2204 1"/>
                    <a:gd name="f2817" fmla="*/ 1673924 f2205 1"/>
                    <a:gd name="f2818" fmla="*/ 5429 f2204 1"/>
                    <a:gd name="f2819" fmla="*/ 1668018 f2205 1"/>
                    <a:gd name="f2820" fmla="*/ 1656112 f2205 1"/>
                    <a:gd name="f2821" fmla="*/ 667 f2204 1"/>
                    <a:gd name="f2822" fmla="*/ 1612678 f2205 1"/>
                    <a:gd name="f2823" fmla="*/ 0 f2204 1"/>
                    <a:gd name="f2824" fmla="*/ 1582484 f2205 1"/>
                    <a:gd name="f2825" fmla="*/ 7620 f2204 1"/>
                    <a:gd name="f2826" fmla="*/ 1576864 f2205 1"/>
                    <a:gd name="f2827" fmla="*/ 16764 f2204 1"/>
                    <a:gd name="f2828" fmla="*/ 1574387 f2205 1"/>
                    <a:gd name="f2829" fmla="*/ 18383 f2204 1"/>
                    <a:gd name="f2830" fmla="*/ 20860 f2204 1"/>
                    <a:gd name="f2831" fmla="*/ 1583722 f2205 1"/>
                    <a:gd name="f2832" fmla="*/ 34195 f2204 1"/>
                    <a:gd name="f2833" fmla="*/ 1596581 f2205 1"/>
                    <a:gd name="f2834" fmla="*/ 47244 f2204 1"/>
                    <a:gd name="f2835" fmla="*/ 1599248 f2205 1"/>
                    <a:gd name="f2836" fmla="*/ 53245 f2204 1"/>
                    <a:gd name="f2837" fmla="*/ 1593914 f2205 1"/>
                    <a:gd name="f2838" fmla="*/ 57055 f2204 1"/>
                    <a:gd name="f2839" fmla="*/ 1563434 f2205 1"/>
                    <a:gd name="f2840" fmla="*/ 64960 f2204 1"/>
                    <a:gd name="f2841" fmla="*/ 1530382 f2205 1"/>
                    <a:gd name="f2842" fmla="*/ 81058 f2204 1"/>
                    <a:gd name="f2843" fmla="*/ 1528858 f2205 1"/>
                    <a:gd name="f2844" fmla="*/ 1522000 f2205 1"/>
                    <a:gd name="f2845" fmla="*/ 92964 f2204 1"/>
                    <a:gd name="f2846" fmla="*/ 1517333 f2205 1"/>
                    <a:gd name="f2847" fmla="*/ 96488 f2204 1"/>
                    <a:gd name="f2848" fmla="*/ 1522762 f2205 1"/>
                    <a:gd name="f2849" fmla="*/ 98774 f2204 1"/>
                    <a:gd name="f2850" fmla="*/ 1532001 f2205 1"/>
                    <a:gd name="f2851" fmla="*/ 107537 f2204 1"/>
                    <a:gd name="f2852" fmla="*/ 1557528 f2205 1"/>
                    <a:gd name="f2853" fmla="*/ 118396 f2204 1"/>
                    <a:gd name="f2854" fmla="*/ 1562100 f2205 1"/>
                    <a:gd name="f2855" fmla="*/ 122682 f2204 1"/>
                    <a:gd name="f2856" fmla="*/ 1558481 f2205 1"/>
                    <a:gd name="f2857" fmla="*/ 127826 f2204 1"/>
                    <a:gd name="f2858" fmla="*/ 1542574 f2205 1"/>
                    <a:gd name="f2859" fmla="*/ 138875 f2204 1"/>
                    <a:gd name="f2860" fmla="*/ 1515999 f2205 1"/>
                    <a:gd name="f2861" fmla="*/ 164021 f2204 1"/>
                    <a:gd name="f2862" fmla="*/ 1514951 f2205 1"/>
                    <a:gd name="f2863" fmla="*/ 165259 f2204 1"/>
                    <a:gd name="f2864" fmla="*/ 1489520 f2205 1"/>
                    <a:gd name="f2865" fmla="*/ 178213 f2204 1"/>
                    <a:gd name="f2866" fmla="*/ 1419416 f2205 1"/>
                    <a:gd name="f2867" fmla="*/ 180308 f2204 1"/>
                    <a:gd name="f2868" fmla="*/ 1414082 f2205 1"/>
                    <a:gd name="f2869" fmla="*/ 178499 f2204 1"/>
                    <a:gd name="f2870" fmla="*/ 1415510 f2205 1"/>
                    <a:gd name="f2871" fmla="*/ 172593 f2204 1"/>
                    <a:gd name="f2872" fmla="*/ 1429893 f2205 1"/>
                    <a:gd name="f2873" fmla="*/ 149828 f2204 1"/>
                    <a:gd name="f2874" fmla="*/ 1451705 f2205 1"/>
                    <a:gd name="f2875" fmla="*/ 123444 f2204 1"/>
                    <a:gd name="f2876" fmla="*/ 1492282 f2205 1"/>
                    <a:gd name="f2877" fmla="*/ 85725 f2204 1"/>
                    <a:gd name="f2878" fmla="*/ 1501521 f2205 1"/>
                    <a:gd name="f2879" fmla="*/ 71056 f2204 1"/>
                    <a:gd name="f2880" fmla="*/ 1502378 f2205 1"/>
                    <a:gd name="f2881" fmla="*/ 70294 f2204 1"/>
                    <a:gd name="f2882" fmla="*/ 1501712 f2205 1"/>
                    <a:gd name="f2883" fmla="*/ 69818 f2204 1"/>
                    <a:gd name="f2884" fmla="*/ 1501807 f2205 1"/>
                    <a:gd name="f2885" fmla="*/ 68390 f2204 1"/>
                    <a:gd name="f2886" fmla="*/ 1498187 f2205 1"/>
                    <a:gd name="f2887" fmla="*/ 62484 f2204 1"/>
                    <a:gd name="f2888" fmla="*/ 1471136 f2205 1"/>
                    <a:gd name="f2889" fmla="*/ 64675 f2204 1"/>
                    <a:gd name="f2890" fmla="*/ 1427893 f2205 1"/>
                    <a:gd name="f2891" fmla="*/ 81534 f2204 1"/>
                    <a:gd name="f2892" fmla="*/ 1396556 f2205 1"/>
                    <a:gd name="f2893" fmla="*/ 83820 f2204 1"/>
                    <a:gd name="f2894" fmla="*/ 1268540 f2205 1"/>
                    <a:gd name="f2895" fmla="*/ 54102 f2204 1"/>
                    <a:gd name="f2896" fmla="*/ 1231773 f2205 1"/>
                    <a:gd name="f2897" fmla="*/ 55150 f2204 1"/>
                    <a:gd name="f2898" fmla="*/ 1146715 f2205 1"/>
                    <a:gd name="f2899" fmla="*/ 79915 f2204 1"/>
                    <a:gd name="f2900" fmla="*/ 1136618 f2205 1"/>
                    <a:gd name="f2901" fmla="*/ 87535 f2204 1"/>
                    <a:gd name="f2902" fmla="*/ 1130808 f2205 1"/>
                    <a:gd name="f2903" fmla="*/ 89249 f2204 1"/>
                    <a:gd name="f2904" fmla="*/ 1136142 f2205 1"/>
                    <a:gd name="f2905" fmla="*/ 92012 f2204 1"/>
                    <a:gd name="f2906" fmla="*/ 1144619 f2205 1"/>
                    <a:gd name="f2907" fmla="*/ 101441 f2204 1"/>
                    <a:gd name="f2908" fmla="*/ 1164908 f2205 1"/>
                    <a:gd name="f2909" fmla="*/ 111919 f2204 1"/>
                    <a:gd name="f2910" fmla="*/ 1201103 f2205 1"/>
                    <a:gd name="f2911" fmla="*/ 114871 f2204 1"/>
                    <a:gd name="f2912" fmla="*/ 1237583 f2205 1"/>
                    <a:gd name="f2913" fmla="*/ 102965 f2204 1"/>
                    <a:gd name="f2914" fmla="*/ 1246061 f2205 1"/>
                    <a:gd name="f2915" fmla="*/ 1248061 f2205 1"/>
                    <a:gd name="f2916" fmla="*/ 110871 f2204 1"/>
                    <a:gd name="f2917" fmla="*/ 1246441 f2205 1"/>
                    <a:gd name="f2918" fmla="*/ 155448 f2204 1"/>
                    <a:gd name="f2919" fmla="*/ 1234726 f2205 1"/>
                    <a:gd name="f2920" fmla="*/ 163640 f2204 1"/>
                    <a:gd name="f2921" fmla="*/ 1106996 f2205 1"/>
                    <a:gd name="f2922" fmla="*/ 1070229 f2205 1"/>
                    <a:gd name="f2923" fmla="*/ 120777 f2204 1"/>
                    <a:gd name="f2924" fmla="*/ 915162 f2205 1"/>
                    <a:gd name="f2925" fmla="*/ 164402 f2204 1"/>
                    <a:gd name="f2926" fmla="*/ 882777 f2205 1"/>
                    <a:gd name="f2927" fmla="*/ 659321 f2205 1"/>
                    <a:gd name="f2928" fmla="*/ 115538 f2204 1"/>
                    <a:gd name="f2929" fmla="*/ 622554 f2205 1"/>
                    <a:gd name="f2930" fmla="*/ 115062 f2204 1"/>
                    <a:gd name="f2931" fmla="*/ 402812 f2205 1"/>
                    <a:gd name="f2932" fmla="*/ 158305 f2204 1"/>
                    <a:gd name="f2933" fmla="*/ 390906 f2205 1"/>
                    <a:gd name="f2934" fmla="*/ 165164 f2204 1"/>
                    <a:gd name="f2935" fmla="*/ 386144 f2205 1"/>
                    <a:gd name="f2936" fmla="*/ 166116 f2204 1"/>
                    <a:gd name="f2937" fmla="*/ 387287 f2205 1"/>
                    <a:gd name="f2938" fmla="*/ 170783 f2204 1"/>
                    <a:gd name="f2939" fmla="*/ 184499 f2204 1"/>
                    <a:gd name="f2940" fmla="*/ 389192 f2205 1"/>
                    <a:gd name="f2941" fmla="*/ 196596 f2204 1"/>
                    <a:gd name="f2942" fmla="*/ 388715 f2205 1"/>
                    <a:gd name="f2943" fmla="*/ 203264 f2204 1"/>
                    <a:gd name="f2944" fmla="*/ 383286 f2205 1"/>
                    <a:gd name="f2945" fmla="*/ 203930 f2204 1"/>
                    <a:gd name="f2946" fmla="*/ 347948 f2205 1"/>
                    <a:gd name="f2947" fmla="*/ 205740 f2204 1"/>
                    <a:gd name="f2948" fmla="*/ 299752 f2205 1"/>
                    <a:gd name="f2949" fmla="*/ 224123 f2204 1"/>
                    <a:gd name="f2950" fmla="*/ 278511 f2205 1"/>
                    <a:gd name="f2951" fmla="*/ 244507 f2204 1"/>
                    <a:gd name="f2952" fmla="*/ 281178 f2205 1"/>
                    <a:gd name="f2953" fmla="*/ 253555 f2204 1"/>
                    <a:gd name="f2954" fmla="*/ 281559 f2205 1"/>
                    <a:gd name="f2955" fmla="*/ 253937 f2204 1"/>
                    <a:gd name="f2956" fmla="*/ 281273 f2205 1"/>
                    <a:gd name="f2957" fmla="*/ 255842 f2204 1"/>
                    <a:gd name="f2958" fmla="*/ 283750 f2205 1"/>
                    <a:gd name="f2959" fmla="*/ 298990 f2205 1"/>
                    <a:gd name="f2960" fmla="*/ 260795 f2204 1"/>
                    <a:gd name="f2961" fmla="*/ 332423 f2205 1"/>
                    <a:gd name="f2962" fmla="*/ 261652 f2204 1"/>
                    <a:gd name="f2963" fmla="*/ 217837 f2205 1"/>
                    <a:gd name="f2964" fmla="*/ 305848 f2204 1"/>
                    <a:gd name="f2965" fmla="*/ 207455 f2205 1"/>
                    <a:gd name="f2966" fmla="*/ 314611 f2204 1"/>
                    <a:gd name="f2967" fmla="*/ 202787 f2205 1"/>
                    <a:gd name="f2968" fmla="*/ 316421 f2204 1"/>
                    <a:gd name="f2969" fmla="*/ 205169 f2205 1"/>
                    <a:gd name="f2970" fmla="*/ 320802 f2204 1"/>
                    <a:gd name="f2971" fmla="*/ 334232 f2204 1"/>
                    <a:gd name="f2972" fmla="*/ 208217 f2205 1"/>
                    <a:gd name="f2973" fmla="*/ 335566 f2204 1"/>
                    <a:gd name="f2974" fmla="*/ 204978 f2205 1"/>
                    <a:gd name="f2975" fmla="*/ 358807 f2204 1"/>
                    <a:gd name="f2976" fmla="*/ 193548 f2205 1"/>
                    <a:gd name="f2977" fmla="*/ 370618 f2204 1"/>
                    <a:gd name="f2978" fmla="*/ 187643 f2205 1"/>
                    <a:gd name="f2979" fmla="*/ 383096 f2204 1"/>
                    <a:gd name="f2980" fmla="*/ 184309 f2205 1"/>
                    <a:gd name="f2981" fmla="*/ 386524 f2204 1"/>
                    <a:gd name="f2982" fmla="*/ 188309 f2205 1"/>
                    <a:gd name="f2983" fmla="*/ 388811 f2204 1"/>
                    <a:gd name="f2984" fmla="*/ 195834 f2205 1"/>
                    <a:gd name="f2985" fmla="*/ 398431 f2204 1"/>
                    <a:gd name="f2986" fmla="*/ 198501 f2205 1"/>
                    <a:gd name="f2987" fmla="*/ 401098 f2204 1"/>
                    <a:gd name="f2988" fmla="*/ 404622 f2204 1"/>
                    <a:gd name="f2989" fmla="*/ 31337 f2205 1"/>
                    <a:gd name="f2990" fmla="*/ 464534 f2204 1"/>
                    <a:gd name="f2991" fmla="*/ 4477 f2205 1"/>
                    <a:gd name="f2992" fmla="*/ 483298 f2204 1"/>
                    <a:gd name="f2993" fmla="*/ 2572 f2205 1"/>
                    <a:gd name="f2994" fmla="*/ 493300 f2204 1"/>
                    <a:gd name="f2995" fmla="*/ 0 f2205 1"/>
                    <a:gd name="f2996" fmla="*/ 496824 f2204 1"/>
                    <a:gd name="f2997" fmla="*/ 4572 f2205 1"/>
                    <a:gd name="f2998" fmla="*/ 495490 f2204 1"/>
                    <a:gd name="f2999" fmla="*/ 10954 f2205 1"/>
                    <a:gd name="f3000" fmla="*/ 497396 f2204 1"/>
                    <a:gd name="f3001" fmla="*/ 18383 f2205 1"/>
                    <a:gd name="f3002" fmla="*/ 496157 f2204 1"/>
                    <a:gd name="f3003" fmla="*/ 290513 f2205 1"/>
                    <a:gd name="f3004" fmla="*/ 418148 f2204 1"/>
                    <a:gd name="f3005" fmla="*/ 324802 f2205 1"/>
                    <a:gd name="f3006" fmla="*/ 408146 f2204 1"/>
                    <a:gd name="f3007" fmla="*/ 472440 f2205 1"/>
                    <a:gd name="f3008" fmla="*/ 364617 f2204 1"/>
                    <a:gd name="f3009" fmla="*/ 503492 f2205 1"/>
                    <a:gd name="f3010" fmla="*/ 365570 f2204 1"/>
                    <a:gd name="f3011" fmla="*/ 584359 f2205 1"/>
                    <a:gd name="f3012" fmla="*/ 395192 f2204 1"/>
                    <a:gd name="f3013" fmla="*/ 594265 f2205 1"/>
                    <a:gd name="f3014" fmla="*/ 413480 f2204 1"/>
                    <a:gd name="f3015" fmla="*/ 593408 f2205 1"/>
                    <a:gd name="f3016" fmla="*/ 417386 f2204 1"/>
                    <a:gd name="f3017" fmla="*/ 593217 f2205 1"/>
                    <a:gd name="f3018" fmla="*/ 454152 f2204 1"/>
                    <a:gd name="f3019" fmla="*/ 595694 f2205 1"/>
                    <a:gd name="f3020" fmla="*/ 603599 f2205 1"/>
                    <a:gd name="f3021" fmla="*/ 480441 f2204 1"/>
                    <a:gd name="f3022" fmla="*/ 603980 f2205 1"/>
                    <a:gd name="f3023" fmla="*/ 481965 f2204 1"/>
                    <a:gd name="f3024" fmla="*/ 605409 f2205 1"/>
                    <a:gd name="f3025" fmla="*/ 616077 f2205 1"/>
                    <a:gd name="f3026" fmla="*/ 486442 f2204 1"/>
                    <a:gd name="f3027" fmla="*/ 625507 f2205 1"/>
                    <a:gd name="f3028" fmla="*/ 500158 f2204 1"/>
                    <a:gd name="f3029" fmla="*/ 628269 f2205 1"/>
                    <a:gd name="f3030" fmla="*/ 525875 f2204 1"/>
                    <a:gd name="f3031" fmla="*/ 620078 f2205 1"/>
                    <a:gd name="f3032" fmla="*/ 554450 f2204 1"/>
                    <a:gd name="f3033" fmla="*/ 611505 f2205 1"/>
                    <a:gd name="f3034" fmla="*/ 565404 f2204 1"/>
                    <a:gd name="f3035" fmla="*/ 605885 f2205 1"/>
                    <a:gd name="f3036" fmla="*/ 579882 f2204 1"/>
                    <a:gd name="f3037" fmla="*/ 604076 f2205 1"/>
                    <a:gd name="f3038" fmla="*/ 582263 f2204 1"/>
                    <a:gd name="f3039" fmla="*/ 605695 f2205 1"/>
                    <a:gd name="f3040" fmla="*/ 584740 f2204 1"/>
                    <a:gd name="f3041" fmla="*/ 609886 f2205 1"/>
                    <a:gd name="f3042" fmla="*/ 599694 f2204 1"/>
                    <a:gd name="f3043" fmla="*/ 619411 f2205 1"/>
                    <a:gd name="f3044" fmla="*/ 614648 f2204 1"/>
                    <a:gd name="f3045" fmla="*/ 619887 f2205 1"/>
                    <a:gd name="f3046" fmla="*/ 640461 f2204 1"/>
                    <a:gd name="f3047" fmla="*/ 512350 f2205 1"/>
                    <a:gd name="f3048" fmla="*/ 824579 f2204 1"/>
                    <a:gd name="f3049" fmla="*/ 504349 f2205 1"/>
                    <a:gd name="f3050" fmla="*/ 860393 f2204 1"/>
                    <a:gd name="f3051" fmla="*/ 512826 f2205 1"/>
                    <a:gd name="f3052" fmla="*/ 955358 f2204 1"/>
                    <a:gd name="f3053" fmla="*/ 529114 f2205 1"/>
                    <a:gd name="f3054" fmla="*/ 988028 f2204 1"/>
                    <a:gd name="f3055" fmla="*/ 543306 f2205 1"/>
                    <a:gd name="f3056" fmla="*/ 1000887 f2204 1"/>
                    <a:gd name="f3057" fmla="*/ 558737 f2205 1"/>
                    <a:gd name="f3058" fmla="*/ 1027938 f2204 1"/>
                    <a:gd name="f3059" fmla="*/ 573119 f2205 1"/>
                    <a:gd name="f3060" fmla="*/ 1098614 f2204 1"/>
                    <a:gd name="f3061" fmla="*/ 577882 f2205 1"/>
                    <a:gd name="f3062" fmla="*/ 1133285 f2204 1"/>
                    <a:gd name="f3063" fmla="*/ 579406 f2205 1"/>
                    <a:gd name="f3064" fmla="*/ 1156716 f2204 1"/>
                    <a:gd name="f3065" fmla="*/ 590741 f2205 1"/>
                    <a:gd name="f3066" fmla="*/ 1191673 f2204 1"/>
                    <a:gd name="f3067" fmla="*/ 635984 f2205 1"/>
                    <a:gd name="f3068" fmla="*/ 1264349 f2204 1"/>
                    <a:gd name="f3069" fmla="*/ 647605 f2205 1"/>
                    <a:gd name="f3070" fmla="*/ 1274445 f2204 1"/>
                    <a:gd name="f3071" fmla="*/ 649224 f2205 1"/>
                    <a:gd name="f3072" fmla="*/ 1277112 f2204 1"/>
                    <a:gd name="f3073" fmla="*/ 650367 f2205 1"/>
                    <a:gd name="f3074" fmla="*/ 1275016 f2204 1"/>
                    <a:gd name="f3075" fmla="*/ 658082 f2205 1"/>
                    <a:gd name="f3076" fmla="*/ 1270254 f2204 1"/>
                    <a:gd name="f3077" fmla="*/ 658940 f2205 1"/>
                    <a:gd name="f3078" fmla="*/ 1240631 f2204 1"/>
                    <a:gd name="f3079" fmla="*/ 615125 f2205 1"/>
                    <a:gd name="f3080" fmla="*/ 1074420 f2204 1"/>
                    <a:gd name="f3081" fmla="*/ 615220 f2205 1"/>
                    <a:gd name="f3082" fmla="*/ 1068610 f2204 1"/>
                    <a:gd name="f3083" fmla="*/ 620649 f2205 1"/>
                    <a:gd name="f3084" fmla="*/ 1068705 f2204 1"/>
                    <a:gd name="f3085" fmla="*/ 641699 f2205 1"/>
                    <a:gd name="f3086" fmla="*/ 1088803 f2204 1"/>
                    <a:gd name="f3087" fmla="*/ 728377 f2205 1"/>
                    <a:gd name="f3088" fmla="*/ 1276731 f2204 1"/>
                    <a:gd name="f3089" fmla="*/ 734949 f2205 1"/>
                    <a:gd name="f3090" fmla="*/ 1308830 f2204 1"/>
                    <a:gd name="f3091" fmla="*/ 733997 f2205 1"/>
                    <a:gd name="f3092" fmla="*/ 1343406 f2204 1"/>
                    <a:gd name="f3093" fmla="*/ 737997 f2205 1"/>
                    <a:gd name="f3094" fmla="*/ 1359599 f2204 1"/>
                    <a:gd name="f3095" fmla="*/ 1361313 f2204 1"/>
                    <a:gd name="f3096" fmla="*/ 739426 f2205 1"/>
                    <a:gd name="f3097" fmla="*/ 1362170 f2204 1"/>
                    <a:gd name="f3098" fmla="*/ 750856 f2205 1"/>
                    <a:gd name="f3099" fmla="*/ 1374362 f2204 1"/>
                    <a:gd name="f3100" fmla="*/ 870871 f2205 1"/>
                    <a:gd name="f3101" fmla="*/ 1447229 f2204 1"/>
                    <a:gd name="f3102" fmla="*/ 906685 f2205 1"/>
                    <a:gd name="f3103" fmla="*/ 1454563 f2204 1"/>
                    <a:gd name="f3104" fmla="*/ 939356 f2205 1"/>
                    <a:gd name="f3105" fmla="*/ 1449896 f2204 1"/>
                    <a:gd name="f3106" fmla="*/ 966026 f2205 1"/>
                    <a:gd name="f3107" fmla="*/ 1458563 f2204 1"/>
                    <a:gd name="f3108" fmla="*/ 986409 f2205 1"/>
                    <a:gd name="f3109" fmla="*/ 1478375 f2204 1"/>
                    <a:gd name="f3110" fmla="*/ 1018127 f2205 1"/>
                    <a:gd name="f3111" fmla="*/ 1496949 f2204 1"/>
                    <a:gd name="f3112" fmla="*/ 1077944 f2205 1"/>
                    <a:gd name="f3113" fmla="*/ 1514761 f2204 1"/>
                    <a:gd name="f3114" fmla="*/ 1096804 f2205 1"/>
                    <a:gd name="f3115" fmla="*/ 1526858 f2204 1"/>
                    <a:gd name="f3116" fmla="*/ 1105376 f2205 1"/>
                    <a:gd name="f3117" fmla="*/ 1538764 f2204 1"/>
                    <a:gd name="f3118" fmla="*/ 1108329 f2205 1"/>
                    <a:gd name="f3119" fmla="*/ 1537430 f2204 1"/>
                    <a:gd name="f3120" fmla="*/ 1112996 f2205 1"/>
                    <a:gd name="f3121" fmla="*/ 1550384 f2204 1"/>
                    <a:gd name="f3122" fmla="*/ 1118521 f2205 1"/>
                    <a:gd name="f3123" fmla="*/ 1561910 f2204 1"/>
                    <a:gd name="f3124" fmla="*/ 1126617 f2205 1"/>
                    <a:gd name="f3125" fmla="*/ 1572959 f2204 1"/>
                    <a:gd name="f3126" fmla="*/ 1124522 f2205 1"/>
                    <a:gd name="f3127" fmla="*/ 1573911 f2204 1"/>
                    <a:gd name="f3128" fmla="*/ 1122426 f2205 1"/>
                    <a:gd name="f3129" fmla="*/ 1575626 f2204 1"/>
                    <a:gd name="f3130" fmla="*/ 1125569 f2205 1"/>
                    <a:gd name="f3131" fmla="*/ 1587246 f2204 1"/>
                    <a:gd name="f3132" fmla="*/ 1143762 f2205 1"/>
                    <a:gd name="f3133" fmla="*/ 1607534 f2204 1"/>
                    <a:gd name="f3134" fmla="*/ 1204722 f2205 1"/>
                    <a:gd name="f3135" fmla="*/ 1659255 f2204 1"/>
                    <a:gd name="f3136" fmla="*/ 1218248 f2205 1"/>
                    <a:gd name="f3137" fmla="*/ 1664780 f2204 1"/>
                    <a:gd name="f3138" fmla="*/ 1221295 f2205 1"/>
                    <a:gd name="f3139" fmla="*/ 1667351 f2204 1"/>
                    <a:gd name="f3140" fmla="*/ 1224534 f2205 1"/>
                    <a:gd name="f3141" fmla="*/ 1664970 f2204 1"/>
                    <a:gd name="f3142" fmla="*/ 1238345 f2205 1"/>
                    <a:gd name="f3143" fmla="*/ 1660303 f2204 1"/>
                    <a:gd name="f3144" fmla="*/ 1240536 f2205 1"/>
                    <a:gd name="f3145" fmla="*/ 1658684 f2204 1"/>
                    <a:gd name="f3146" fmla="*/ 1269302 f2205 1"/>
                    <a:gd name="f3147" fmla="*/ 1651349 f2204 1"/>
                    <a:gd name="f3148" fmla="*/ 1301020 f2205 1"/>
                    <a:gd name="f3149" fmla="*/ 1672876 f2204 1"/>
                    <a:gd name="f3150" fmla="*/ 1311402 f2205 1"/>
                    <a:gd name="f3151" fmla="*/ 1769936 f2204 1"/>
                    <a:gd name="f3152" fmla="*/ 1797272 f2204 1"/>
                    <a:gd name="f3153" fmla="*/ 1225106 f2205 1"/>
                    <a:gd name="f3154" fmla="*/ 1872139 f2204 1"/>
                    <a:gd name="f3155" fmla="*/ 1211199 f2205 1"/>
                    <a:gd name="f3156" fmla="*/ 1905762 f2204 1"/>
                    <a:gd name="f3157" fmla="*/ 1979105 f2204 1"/>
                    <a:gd name="f3158" fmla="*/ 1215676 f2205 1"/>
                    <a:gd name="f3159" fmla="*/ 1994440 f2204 1"/>
                    <a:gd name="f3160" fmla="*/ 1997012 f2204 1"/>
                    <a:gd name="f3161" fmla="*/ 1218057 f2205 1"/>
                    <a:gd name="f3162" fmla="*/ 1998059 f2204 1"/>
                    <a:gd name="f3163" fmla="*/ 1230249 f2205 1"/>
                    <a:gd name="f3164" fmla="*/ 2008251 f2204 1"/>
                    <a:gd name="f3165" fmla="*/ 1248347 f2205 1"/>
                    <a:gd name="f3166" fmla="*/ 2016062 f2204 1"/>
                    <a:gd name="f3167" fmla="*/ 1268254 f2205 1"/>
                    <a:gd name="f3168" fmla="*/ 2037493 f2204 1"/>
                    <a:gd name="f3169" fmla="*/ 1324070 f2205 1"/>
                    <a:gd name="f3170" fmla="*/ 2194846 f2204 1"/>
                    <a:gd name="f3171" fmla="*/ 1347407 f2205 1"/>
                    <a:gd name="f3172" fmla="*/ 2223040 f2204 1"/>
                    <a:gd name="f3173" fmla="*/ 1420178 f2205 1"/>
                    <a:gd name="f3174" fmla="*/ 2265902 f2204 1"/>
                    <a:gd name="f3175" fmla="*/ 1449229 f2205 1"/>
                    <a:gd name="f3176" fmla="*/ 2285619 f2204 1"/>
                    <a:gd name="f3177" fmla="*/ 1467612 f2205 1"/>
                    <a:gd name="f3178" fmla="*/ 2299811 f2204 1"/>
                    <a:gd name="f3179" fmla="*/ 1480852 f2205 1"/>
                    <a:gd name="f3180" fmla="*/ 2311908 f2204 1"/>
                    <a:gd name="f3181" fmla="*/ 1489901 f2205 1"/>
                    <a:gd name="f3182" fmla="*/ 2319623 f2204 1"/>
                    <a:gd name="f3183" fmla="*/ 2332101 f2204 1"/>
                    <a:gd name="f3184" fmla="*/ 1505045 f2205 1"/>
                    <a:gd name="f3185" fmla="*/ 2401443 f2204 1"/>
                    <a:gd name="f3186" fmla="*/ 2436686 f2204 1"/>
                    <a:gd name="f3187" fmla="*/ 1516380 f2205 1"/>
                    <a:gd name="f3188" fmla="*/ 2585942 f2204 1"/>
                    <a:gd name="f3189" fmla="*/ 1520381 f2205 1"/>
                    <a:gd name="f3190" fmla="*/ 2621280 f2204 1"/>
                    <a:gd name="f3191" fmla="*/ 1526000 f2205 1"/>
                    <a:gd name="f3192" fmla="*/ 2652236 f2204 1"/>
                    <a:gd name="f3193" fmla="*/ 1528191 f2205 1"/>
                    <a:gd name="f3194" fmla="*/ 2687574 f2204 1"/>
                    <a:gd name="f3195" fmla="*/ 1524572 f2205 1"/>
                    <a:gd name="f3196" fmla="*/ 2754059 f2204 1"/>
                    <a:gd name="f3197" fmla="*/ 1527620 f2205 1"/>
                    <a:gd name="f3198" fmla="*/ 2789206 f2204 1"/>
                    <a:gd name="f3199" fmla="*/ 1532858 f2205 1"/>
                    <a:gd name="f3200" fmla="*/ 2811876 f2204 1"/>
                    <a:gd name="f3201" fmla="*/ 1539526 f2205 1"/>
                    <a:gd name="f3202" fmla="*/ 2846927 f2204 1"/>
                    <a:gd name="f3203" fmla="*/ 1546765 f2205 1"/>
                    <a:gd name="f3204" fmla="*/ 2895219 f2204 1"/>
                    <a:gd name="f3205" fmla="*/ 1558290 f2205 1"/>
                    <a:gd name="f3206" fmla="*/ 2903411 f2204 1"/>
                    <a:gd name="f3207" fmla="*/ 1571816 f2205 1"/>
                    <a:gd name="f3208" fmla="*/ 2911221 f2204 1"/>
                    <a:gd name="f3209" fmla="*/ 1588008 f2205 1"/>
                    <a:gd name="f3210" fmla="*/ 2969990 f2204 1"/>
                    <a:gd name="f3211" fmla="*/ 1591818 f2205 1"/>
                    <a:gd name="f3212" fmla="*/ 3005042 f2204 1"/>
                    <a:gd name="f3213" fmla="*/ 1590104 f2205 1"/>
                    <a:gd name="f3214" fmla="*/ 3037713 f2204 1"/>
                    <a:gd name="f3215" fmla="*/ 1599438 f2205 1"/>
                    <a:gd name="f3216" fmla="*/ 3070193 f2204 1"/>
                    <a:gd name="f3217" fmla="*/ 1661636 f2205 1"/>
                    <a:gd name="f3218" fmla="*/ 3158395 f2204 1"/>
                    <a:gd name="f3219" fmla="*/ 1688211 f2205 1"/>
                    <a:gd name="f3220" fmla="*/ 3180302 f2204 1"/>
                    <a:gd name="f3221" fmla="*/ 1764316 f2205 1"/>
                    <a:gd name="f3222" fmla="*/ 3214402 f2204 1"/>
                    <a:gd name="f3223" fmla="*/ 1785938 f2205 1"/>
                    <a:gd name="f3224" fmla="*/ 3220307 f2204 1"/>
                    <a:gd name="f3225" fmla="*/ 1785842 f2205 1"/>
                    <a:gd name="f3226" fmla="*/ 3221355 f2204 1"/>
                    <a:gd name="f3227" fmla="*/ 3221451 f2204 1"/>
                    <a:gd name="f3228" fmla="*/ 1790319 f2205 1"/>
                    <a:gd name="f3229" fmla="*/ 3225737 f2204 1"/>
                    <a:gd name="f3230" fmla="*/ 1790510 f2205 1"/>
                    <a:gd name="f3231" fmla="*/ 1860328 f2205 1"/>
                    <a:gd name="f3232" fmla="*/ 3222308 f2204 1"/>
                    <a:gd name="f3233" fmla="*/ 1871758 f2205 1"/>
                    <a:gd name="f3234" fmla="*/ 3217259 f2204 1"/>
                    <a:gd name="f3235" fmla="*/ 1877854 f2205 1"/>
                    <a:gd name="f3236" fmla="*/ 3216974 f2204 1"/>
                    <a:gd name="f3237" fmla="*/ 1871948 f2205 1"/>
                    <a:gd name="f3238" fmla="*/ 3215354 f2204 1"/>
                    <a:gd name="f3239" fmla="*/ 1861757 f2205 1"/>
                    <a:gd name="f3240" fmla="*/ 3208020 f2204 1"/>
                    <a:gd name="f3241" fmla="*/ 1816799 f2205 1"/>
                    <a:gd name="f3242" fmla="*/ 3195923 f2204 1"/>
                    <a:gd name="f3243" fmla="*/ 1789366 f2205 1"/>
                    <a:gd name="f3244" fmla="*/ 3179540 f2204 1"/>
                    <a:gd name="f3245" fmla="*/ 1759744 f2205 1"/>
                    <a:gd name="f3246" fmla="*/ 3148394 f2204 1"/>
                    <a:gd name="f3247" fmla="*/ 1751362 f2205 1"/>
                    <a:gd name="f3248" fmla="*/ 3121533 f2204 1"/>
                    <a:gd name="f3249" fmla="*/ 1762316 f2205 1"/>
                    <a:gd name="f3250" fmla="*/ 3050953 f2204 1"/>
                    <a:gd name="f3251" fmla="*/ 1760315 f2205 1"/>
                    <a:gd name="f3252" fmla="*/ 3034760 f2204 1"/>
                    <a:gd name="f3253" fmla="*/ 3032665 f2204 1"/>
                    <a:gd name="f3254" fmla="*/ 1758982 f2205 1"/>
                    <a:gd name="f3255" fmla="*/ 3031427 f2204 1"/>
                    <a:gd name="f3256" fmla="*/ 1748885 f2205 1"/>
                    <a:gd name="f3257" fmla="*/ 3018568 f2204 1"/>
                    <a:gd name="f3258" fmla="*/ 1734026 f2205 1"/>
                    <a:gd name="f3259" fmla="*/ 3007900 f2204 1"/>
                    <a:gd name="f3260" fmla="*/ 1729931 f2205 1"/>
                    <a:gd name="f3261" fmla="*/ 3001042 f2204 1"/>
                    <a:gd name="f3262" fmla="*/ 2994184 f2204 1"/>
                    <a:gd name="f3263" fmla="*/ 1734788 f2205 1"/>
                    <a:gd name="f3264" fmla="*/ 2993612 f2204 1"/>
                    <a:gd name="f3265" fmla="*/ 1746314 f2205 1"/>
                    <a:gd name="f3266" fmla="*/ 2979611 f2204 1"/>
                    <a:gd name="f3267" fmla="*/ 1746504 f2205 1"/>
                    <a:gd name="f3268" fmla="*/ 2979230 f2204 1"/>
                    <a:gd name="f3269" fmla="*/ 1751648 f2205 1"/>
                    <a:gd name="f3270" fmla="*/ 2961799 f2204 1"/>
                    <a:gd name="f3271" fmla="*/ 1751933 f2205 1"/>
                    <a:gd name="f3272" fmla="*/ 2952941 f2204 1"/>
                    <a:gd name="f3273" fmla="*/ 1744028 f2205 1"/>
                    <a:gd name="f3274" fmla="*/ 2917031 f2204 1"/>
                    <a:gd name="f3275" fmla="*/ 1740980 f2205 1"/>
                    <a:gd name="f3276" fmla="*/ 2910935 f2204 1"/>
                    <a:gd name="f3277" fmla="*/ 1740218 f2205 1"/>
                    <a:gd name="f3278" fmla="*/ 2900744 f2204 1"/>
                    <a:gd name="f3279" fmla="*/ 1746885 f2205 1"/>
                    <a:gd name="f3280" fmla="*/ 2893028 f2204 1"/>
                    <a:gd name="f3281" fmla="*/ 2884361 f2204 1"/>
                    <a:gd name="f3282" fmla="*/ 1774412 f2205 1"/>
                    <a:gd name="f3283" fmla="*/ 2874264 f2204 1"/>
                    <a:gd name="f3284" fmla="*/ 1778222 f2205 1"/>
                    <a:gd name="f3285" fmla="*/ 2872359 f2204 1"/>
                    <a:gd name="f3286" fmla="*/ 1776698 f2205 1"/>
                    <a:gd name="f3287" fmla="*/ 2868359 f2204 1"/>
                    <a:gd name="f3288" fmla="*/ 1776127 f2205 1"/>
                    <a:gd name="f3289" fmla="*/ 2854071 f2204 1"/>
                    <a:gd name="f3290" fmla="*/ 1771364 f2205 1"/>
                    <a:gd name="f3291" fmla="*/ 2841498 f2204 1"/>
                    <a:gd name="f3292" fmla="*/ 1771745 f2205 1"/>
                    <a:gd name="f3293" fmla="*/ 2832164 f2204 1"/>
                    <a:gd name="f3294" fmla="*/ 1779270 f2205 1"/>
                    <a:gd name="f3295" fmla="*/ 2826639 f2204 1"/>
                    <a:gd name="f3296" fmla="*/ 1838325 f2205 1"/>
                    <a:gd name="f3297" fmla="*/ 2812733 f2204 1"/>
                    <a:gd name="f3298" fmla="*/ 1851851 f2205 1"/>
                    <a:gd name="f3299" fmla="*/ 2804922 f2204 1"/>
                    <a:gd name="f3300" fmla="*/ 1854708 f2205 1"/>
                    <a:gd name="f3301" fmla="*/ 2804255 f2204 1"/>
                    <a:gd name="f3302" fmla="*/ 2801398 f2204 1"/>
                    <a:gd name="f3303" fmla="*/ 1861471 f2205 1"/>
                    <a:gd name="f3304" fmla="*/ 2787110 f2204 1"/>
                    <a:gd name="f3305" fmla="*/ 1862042 f2205 1"/>
                    <a:gd name="f3306" fmla="*/ 2782538 f2204 1"/>
                    <a:gd name="f3307" fmla="*/ 1859852 f2205 1"/>
                    <a:gd name="f3308" fmla="*/ 2764441 f2204 1"/>
                    <a:gd name="f3309" fmla="*/ 2764251 f2204 1"/>
                    <a:gd name="f3310" fmla="*/ 2748344 f2204 1"/>
                    <a:gd name="f3311" fmla="*/ 1826800 f2205 1"/>
                    <a:gd name="f3312" fmla="*/ 2723102 f2204 1"/>
                    <a:gd name="f3313" fmla="*/ 1824228 f2205 1"/>
                    <a:gd name="f3314" fmla="*/ 2718721 f2204 1"/>
                    <a:gd name="f3315" fmla="*/ 1829086 f2205 1"/>
                    <a:gd name="f3316" fmla="*/ 2717578 f2204 1"/>
                    <a:gd name="f3317" fmla="*/ 1894808 f2205 1"/>
                    <a:gd name="f3318" fmla="*/ 2717197 f2204 1"/>
                    <a:gd name="f3319" fmla="*/ 2712625 f2204 1"/>
                    <a:gd name="f3320" fmla="*/ 1912620 f2205 1"/>
                    <a:gd name="f3321" fmla="*/ 1913573 f2205 1"/>
                    <a:gd name="f3322" fmla="*/ 2710720 f2204 1"/>
                    <a:gd name="f3323" fmla="*/ 1924622 f2205 1"/>
                    <a:gd name="f3324" fmla="*/ 2698718 f2204 1"/>
                    <a:gd name="f3325" fmla="*/ 1990249 f2205 1"/>
                    <a:gd name="f3326" fmla="*/ 2568797 f2204 1"/>
                    <a:gd name="f3327" fmla="*/ 1995392 f2205 1"/>
                    <a:gd name="f3328" fmla="*/ 2532507 f2204 1"/>
                    <a:gd name="f3329" fmla="*/ 1990535 f2205 1"/>
                    <a:gd name="f3330" fmla="*/ 2506789 f2204 1"/>
                    <a:gd name="f3331" fmla="*/ 2000726 f2205 1"/>
                    <a:gd name="f3332" fmla="*/ 2485930 f2204 1"/>
                    <a:gd name="f3333" fmla="*/ 2108264 f2205 1"/>
                    <a:gd name="f3334" fmla="*/ 2431161 f2204 1"/>
                    <a:gd name="f3335" fmla="*/ 2122075 f2205 1"/>
                    <a:gd name="f3336" fmla="*/ 2419160 f2204 1"/>
                    <a:gd name="f3337" fmla="*/ 2122170 f2205 1"/>
                    <a:gd name="f3338" fmla="*/ 2418969 f2204 1"/>
                    <a:gd name="f3339" fmla="*/ 2130171 f2205 1"/>
                    <a:gd name="f3340" fmla="*/ 2402586 f2204 1"/>
                    <a:gd name="f3341" fmla="*/ 2170843 f2205 1"/>
                    <a:gd name="f3342" fmla="*/ 2209419 f2204 1"/>
                    <a:gd name="f3343" fmla="*/ 2185607 f2205 1"/>
                    <a:gd name="f3344" fmla="*/ 2181035 f2204 1"/>
                    <a:gd name="f3345" fmla="*/ 2243614 f2205 1"/>
                    <a:gd name="f3346" fmla="*/ 2118932 f2204 1"/>
                    <a:gd name="f3347" fmla="*/ 2256949 f2205 1"/>
                    <a:gd name="f3348" fmla="*/ 2085023 f2204 1"/>
                    <a:gd name="f3349" fmla="*/ 1996345 f2204 1"/>
                    <a:gd name="f3350" fmla="*/ 2252472 f2205 1"/>
                    <a:gd name="f3351" fmla="*/ 1981391 f2204 1"/>
                    <a:gd name="f3352" fmla="*/ 1978438 f2204 1"/>
                    <a:gd name="f3353" fmla="+- f2206 0 f1"/>
                    <a:gd name="f3354" fmla="*/ f2209 1 2256948"/>
                    <a:gd name="f3355" fmla="*/ f2210 1 3225736"/>
                    <a:gd name="f3356" fmla="*/ f2211 1 2256948"/>
                    <a:gd name="f3357" fmla="*/ f2212 1 3225736"/>
                    <a:gd name="f3358" fmla="*/ f2213 1 2256948"/>
                    <a:gd name="f3359" fmla="*/ f2214 1 3225736"/>
                    <a:gd name="f3360" fmla="*/ f2215 1 2256948"/>
                    <a:gd name="f3361" fmla="*/ f2216 1 3225736"/>
                    <a:gd name="f3362" fmla="*/ f2217 1 2256948"/>
                    <a:gd name="f3363" fmla="*/ f2218 1 3225736"/>
                    <a:gd name="f3364" fmla="*/ f2219 1 2256948"/>
                    <a:gd name="f3365" fmla="*/ f2220 1 3225736"/>
                    <a:gd name="f3366" fmla="*/ f2221 1 2256948"/>
                    <a:gd name="f3367" fmla="*/ f2222 1 3225736"/>
                    <a:gd name="f3368" fmla="*/ f2223 1 2256948"/>
                    <a:gd name="f3369" fmla="*/ f2224 1 3225736"/>
                    <a:gd name="f3370" fmla="*/ f2225 1 2256948"/>
                    <a:gd name="f3371" fmla="*/ f2226 1 3225736"/>
                    <a:gd name="f3372" fmla="*/ f2227 1 2256948"/>
                    <a:gd name="f3373" fmla="*/ f2228 1 3225736"/>
                    <a:gd name="f3374" fmla="*/ f2229 1 2256948"/>
                    <a:gd name="f3375" fmla="*/ f2230 1 3225736"/>
                    <a:gd name="f3376" fmla="*/ f2231 1 2256948"/>
                    <a:gd name="f3377" fmla="*/ f2232 1 3225736"/>
                    <a:gd name="f3378" fmla="*/ f2233 1 2256948"/>
                    <a:gd name="f3379" fmla="*/ f2234 1 3225736"/>
                    <a:gd name="f3380" fmla="*/ f2235 1 2256948"/>
                    <a:gd name="f3381" fmla="*/ f2236 1 3225736"/>
                    <a:gd name="f3382" fmla="*/ f2237 1 2256948"/>
                    <a:gd name="f3383" fmla="*/ f2238 1 3225736"/>
                    <a:gd name="f3384" fmla="*/ f2239 1 2256948"/>
                    <a:gd name="f3385" fmla="*/ f2240 1 3225736"/>
                    <a:gd name="f3386" fmla="*/ f2241 1 2256948"/>
                    <a:gd name="f3387" fmla="*/ f2242 1 2256948"/>
                    <a:gd name="f3388" fmla="*/ f2243 1 3225736"/>
                    <a:gd name="f3389" fmla="*/ f2244 1 2256948"/>
                    <a:gd name="f3390" fmla="*/ f2245 1 3225736"/>
                    <a:gd name="f3391" fmla="*/ f2246 1 2256948"/>
                    <a:gd name="f3392" fmla="*/ f2247 1 3225736"/>
                    <a:gd name="f3393" fmla="*/ f2248 1 2256948"/>
                    <a:gd name="f3394" fmla="*/ f2249 1 3225736"/>
                    <a:gd name="f3395" fmla="*/ f2250 1 2256948"/>
                    <a:gd name="f3396" fmla="*/ f2251 1 3225736"/>
                    <a:gd name="f3397" fmla="*/ f2252 1 2256948"/>
                    <a:gd name="f3398" fmla="*/ f2253 1 3225736"/>
                    <a:gd name="f3399" fmla="*/ f2254 1 2256948"/>
                    <a:gd name="f3400" fmla="*/ f2255 1 3225736"/>
                    <a:gd name="f3401" fmla="*/ f2256 1 2256948"/>
                    <a:gd name="f3402" fmla="*/ f2257 1 3225736"/>
                    <a:gd name="f3403" fmla="*/ f2258 1 2256948"/>
                    <a:gd name="f3404" fmla="*/ f2259 1 3225736"/>
                    <a:gd name="f3405" fmla="*/ f2260 1 2256948"/>
                    <a:gd name="f3406" fmla="*/ f2261 1 3225736"/>
                    <a:gd name="f3407" fmla="*/ f2262 1 2256948"/>
                    <a:gd name="f3408" fmla="*/ f2263 1 3225736"/>
                    <a:gd name="f3409" fmla="*/ f2264 1 2256948"/>
                    <a:gd name="f3410" fmla="*/ f2265 1 3225736"/>
                    <a:gd name="f3411" fmla="*/ f2266 1 2256948"/>
                    <a:gd name="f3412" fmla="*/ f2267 1 3225736"/>
                    <a:gd name="f3413" fmla="*/ f2268 1 2256948"/>
                    <a:gd name="f3414" fmla="*/ f2269 1 3225736"/>
                    <a:gd name="f3415" fmla="*/ f2270 1 2256948"/>
                    <a:gd name="f3416" fmla="*/ f2271 1 3225736"/>
                    <a:gd name="f3417" fmla="*/ f2272 1 2256948"/>
                    <a:gd name="f3418" fmla="*/ f2273 1 3225736"/>
                    <a:gd name="f3419" fmla="*/ f2274 1 2256948"/>
                    <a:gd name="f3420" fmla="*/ f2275 1 3225736"/>
                    <a:gd name="f3421" fmla="*/ f2276 1 2256948"/>
                    <a:gd name="f3422" fmla="*/ f2277 1 3225736"/>
                    <a:gd name="f3423" fmla="*/ f2278 1 2256948"/>
                    <a:gd name="f3424" fmla="*/ f2279 1 3225736"/>
                    <a:gd name="f3425" fmla="*/ f2280 1 2256948"/>
                    <a:gd name="f3426" fmla="*/ f2281 1 3225736"/>
                    <a:gd name="f3427" fmla="*/ f2282 1 2256948"/>
                    <a:gd name="f3428" fmla="*/ f2283 1 3225736"/>
                    <a:gd name="f3429" fmla="*/ f2284 1 2256948"/>
                    <a:gd name="f3430" fmla="*/ f2285 1 3225736"/>
                    <a:gd name="f3431" fmla="*/ f2286 1 2256948"/>
                    <a:gd name="f3432" fmla="*/ f2287 1 3225736"/>
                    <a:gd name="f3433" fmla="*/ f2288 1 2256948"/>
                    <a:gd name="f3434" fmla="*/ f2289 1 3225736"/>
                    <a:gd name="f3435" fmla="*/ f2290 1 2256948"/>
                    <a:gd name="f3436" fmla="*/ f2291 1 3225736"/>
                    <a:gd name="f3437" fmla="*/ f2292 1 2256948"/>
                    <a:gd name="f3438" fmla="*/ f2293 1 3225736"/>
                    <a:gd name="f3439" fmla="*/ f2294 1 3225736"/>
                    <a:gd name="f3440" fmla="*/ f2295 1 2256948"/>
                    <a:gd name="f3441" fmla="*/ f2296 1 3225736"/>
                    <a:gd name="f3442" fmla="*/ f2297 1 2256948"/>
                    <a:gd name="f3443" fmla="*/ f2298 1 3225736"/>
                    <a:gd name="f3444" fmla="*/ f2299 1 2256948"/>
                    <a:gd name="f3445" fmla="*/ f2300 1 3225736"/>
                    <a:gd name="f3446" fmla="*/ f2301 1 2256948"/>
                    <a:gd name="f3447" fmla="*/ f2302 1 3225736"/>
                    <a:gd name="f3448" fmla="*/ f2303 1 2256948"/>
                    <a:gd name="f3449" fmla="*/ f2304 1 3225736"/>
                    <a:gd name="f3450" fmla="*/ f2305 1 2256948"/>
                    <a:gd name="f3451" fmla="*/ f2306 1 3225736"/>
                    <a:gd name="f3452" fmla="*/ f2307 1 3225736"/>
                    <a:gd name="f3453" fmla="*/ f2308 1 2256948"/>
                    <a:gd name="f3454" fmla="*/ f2309 1 3225736"/>
                    <a:gd name="f3455" fmla="*/ f2310 1 2256948"/>
                    <a:gd name="f3456" fmla="*/ f2311 1 3225736"/>
                    <a:gd name="f3457" fmla="*/ f2312 1 2256948"/>
                    <a:gd name="f3458" fmla="*/ f2313 1 3225736"/>
                    <a:gd name="f3459" fmla="*/ f2314 1 2256948"/>
                    <a:gd name="f3460" fmla="*/ f2315 1 3225736"/>
                    <a:gd name="f3461" fmla="*/ f2316 1 2256948"/>
                    <a:gd name="f3462" fmla="*/ f2317 1 3225736"/>
                    <a:gd name="f3463" fmla="*/ f2318 1 2256948"/>
                    <a:gd name="f3464" fmla="*/ f2319 1 3225736"/>
                    <a:gd name="f3465" fmla="*/ f2320 1 2256948"/>
                    <a:gd name="f3466" fmla="*/ f2321 1 3225736"/>
                    <a:gd name="f3467" fmla="*/ f2322 1 2256948"/>
                    <a:gd name="f3468" fmla="*/ f2323 1 3225736"/>
                    <a:gd name="f3469" fmla="*/ f2324 1 2256948"/>
                    <a:gd name="f3470" fmla="*/ f2325 1 3225736"/>
                    <a:gd name="f3471" fmla="*/ f2326 1 2256948"/>
                    <a:gd name="f3472" fmla="*/ f2327 1 3225736"/>
                    <a:gd name="f3473" fmla="*/ f2328 1 2256948"/>
                    <a:gd name="f3474" fmla="*/ f2329 1 3225736"/>
                    <a:gd name="f3475" fmla="*/ f2330 1 2256948"/>
                    <a:gd name="f3476" fmla="*/ f2331 1 3225736"/>
                    <a:gd name="f3477" fmla="*/ f2332 1 2256948"/>
                    <a:gd name="f3478" fmla="*/ f2333 1 3225736"/>
                    <a:gd name="f3479" fmla="*/ f2334 1 2256948"/>
                    <a:gd name="f3480" fmla="*/ f2335 1 3225736"/>
                    <a:gd name="f3481" fmla="*/ f2336 1 2256948"/>
                    <a:gd name="f3482" fmla="*/ f2337 1 3225736"/>
                    <a:gd name="f3483" fmla="*/ f2338 1 2256948"/>
                    <a:gd name="f3484" fmla="*/ f2339 1 3225736"/>
                    <a:gd name="f3485" fmla="*/ f2340 1 2256948"/>
                    <a:gd name="f3486" fmla="*/ f2341 1 3225736"/>
                    <a:gd name="f3487" fmla="*/ f2342 1 2256948"/>
                    <a:gd name="f3488" fmla="*/ f2343 1 3225736"/>
                    <a:gd name="f3489" fmla="*/ f2344 1 2256948"/>
                    <a:gd name="f3490" fmla="*/ f2345 1 3225736"/>
                    <a:gd name="f3491" fmla="*/ f2346 1 2256948"/>
                    <a:gd name="f3492" fmla="*/ f2347 1 3225736"/>
                    <a:gd name="f3493" fmla="*/ f2348 1 2256948"/>
                    <a:gd name="f3494" fmla="*/ f2349 1 3225736"/>
                    <a:gd name="f3495" fmla="*/ f2350 1 2256948"/>
                    <a:gd name="f3496" fmla="*/ f2351 1 3225736"/>
                    <a:gd name="f3497" fmla="*/ f2352 1 2256948"/>
                    <a:gd name="f3498" fmla="*/ f2353 1 3225736"/>
                    <a:gd name="f3499" fmla="*/ f2354 1 2256948"/>
                    <a:gd name="f3500" fmla="*/ f2355 1 3225736"/>
                    <a:gd name="f3501" fmla="*/ f2356 1 2256948"/>
                    <a:gd name="f3502" fmla="*/ f2357 1 3225736"/>
                    <a:gd name="f3503" fmla="*/ f2358 1 2256948"/>
                    <a:gd name="f3504" fmla="*/ f2359 1 3225736"/>
                    <a:gd name="f3505" fmla="*/ f2360 1 2256948"/>
                    <a:gd name="f3506" fmla="*/ f2361 1 3225736"/>
                    <a:gd name="f3507" fmla="*/ f2362 1 2256948"/>
                    <a:gd name="f3508" fmla="*/ f2363 1 3225736"/>
                    <a:gd name="f3509" fmla="*/ f2364 1 2256948"/>
                    <a:gd name="f3510" fmla="*/ f2365 1 3225736"/>
                    <a:gd name="f3511" fmla="*/ f2366 1 2256948"/>
                    <a:gd name="f3512" fmla="*/ f2367 1 3225736"/>
                    <a:gd name="f3513" fmla="*/ f2368 1 2256948"/>
                    <a:gd name="f3514" fmla="*/ f2369 1 3225736"/>
                    <a:gd name="f3515" fmla="*/ f2370 1 2256948"/>
                    <a:gd name="f3516" fmla="*/ f2371 1 3225736"/>
                    <a:gd name="f3517" fmla="*/ f2372 1 2256948"/>
                    <a:gd name="f3518" fmla="*/ f2373 1 3225736"/>
                    <a:gd name="f3519" fmla="*/ f2374 1 2256948"/>
                    <a:gd name="f3520" fmla="*/ f2375 1 3225736"/>
                    <a:gd name="f3521" fmla="*/ f2376 1 2256948"/>
                    <a:gd name="f3522" fmla="*/ f2377 1 3225736"/>
                    <a:gd name="f3523" fmla="*/ f2378 1 2256948"/>
                    <a:gd name="f3524" fmla="*/ f2379 1 3225736"/>
                    <a:gd name="f3525" fmla="*/ f2380 1 2256948"/>
                    <a:gd name="f3526" fmla="*/ f2381 1 3225736"/>
                    <a:gd name="f3527" fmla="*/ f2382 1 2256948"/>
                    <a:gd name="f3528" fmla="*/ f2383 1 3225736"/>
                    <a:gd name="f3529" fmla="*/ f2384 1 3225736"/>
                    <a:gd name="f3530" fmla="*/ f2385 1 2256948"/>
                    <a:gd name="f3531" fmla="*/ f2386 1 3225736"/>
                    <a:gd name="f3532" fmla="*/ f2387 1 2256948"/>
                    <a:gd name="f3533" fmla="*/ f2388 1 3225736"/>
                    <a:gd name="f3534" fmla="*/ f2389 1 2256948"/>
                    <a:gd name="f3535" fmla="*/ f2390 1 3225736"/>
                    <a:gd name="f3536" fmla="*/ f2391 1 2256948"/>
                    <a:gd name="f3537" fmla="*/ f2392 1 3225736"/>
                    <a:gd name="f3538" fmla="*/ f2393 1 3225736"/>
                    <a:gd name="f3539" fmla="*/ f2394 1 2256948"/>
                    <a:gd name="f3540" fmla="*/ f2395 1 3225736"/>
                    <a:gd name="f3541" fmla="*/ f2396 1 3225736"/>
                    <a:gd name="f3542" fmla="*/ f2397 1 2256948"/>
                    <a:gd name="f3543" fmla="*/ f2398 1 3225736"/>
                    <a:gd name="f3544" fmla="*/ f2399 1 2256948"/>
                    <a:gd name="f3545" fmla="*/ f2400 1 3225736"/>
                    <a:gd name="f3546" fmla="*/ f2401 1 2256948"/>
                    <a:gd name="f3547" fmla="*/ f2402 1 3225736"/>
                    <a:gd name="f3548" fmla="*/ f2403 1 2256948"/>
                    <a:gd name="f3549" fmla="*/ f2404 1 3225736"/>
                    <a:gd name="f3550" fmla="*/ f2405 1 2256948"/>
                    <a:gd name="f3551" fmla="*/ f2406 1 3225736"/>
                    <a:gd name="f3552" fmla="*/ f2407 1 2256948"/>
                    <a:gd name="f3553" fmla="*/ f2408 1 3225736"/>
                    <a:gd name="f3554" fmla="*/ f2409 1 3225736"/>
                    <a:gd name="f3555" fmla="*/ f2410 1 2256948"/>
                    <a:gd name="f3556" fmla="*/ f2411 1 3225736"/>
                    <a:gd name="f3557" fmla="*/ f2412 1 2256948"/>
                    <a:gd name="f3558" fmla="*/ f2413 1 3225736"/>
                    <a:gd name="f3559" fmla="*/ f2414 1 2256948"/>
                    <a:gd name="f3560" fmla="*/ f2415 1 3225736"/>
                    <a:gd name="f3561" fmla="*/ f2416 1 2256948"/>
                    <a:gd name="f3562" fmla="*/ f2417 1 3225736"/>
                    <a:gd name="f3563" fmla="*/ f2418 1 2256948"/>
                    <a:gd name="f3564" fmla="*/ f2419 1 3225736"/>
                    <a:gd name="f3565" fmla="*/ f2420 1 2256948"/>
                    <a:gd name="f3566" fmla="*/ f2421 1 3225736"/>
                    <a:gd name="f3567" fmla="*/ f2422 1 2256948"/>
                    <a:gd name="f3568" fmla="*/ f2423 1 3225736"/>
                    <a:gd name="f3569" fmla="*/ f2424 1 2256948"/>
                    <a:gd name="f3570" fmla="*/ f2425 1 3225736"/>
                    <a:gd name="f3571" fmla="*/ f2426 1 2256948"/>
                    <a:gd name="f3572" fmla="*/ f2427 1 3225736"/>
                    <a:gd name="f3573" fmla="*/ f2428 1 2256948"/>
                    <a:gd name="f3574" fmla="*/ f2429 1 3225736"/>
                    <a:gd name="f3575" fmla="*/ f2430 1 2256948"/>
                    <a:gd name="f3576" fmla="*/ f2431 1 3225736"/>
                    <a:gd name="f3577" fmla="*/ f2432 1 2256948"/>
                    <a:gd name="f3578" fmla="*/ f2433 1 3225736"/>
                    <a:gd name="f3579" fmla="*/ f2434 1 3225736"/>
                    <a:gd name="f3580" fmla="*/ f2435 1 2256948"/>
                    <a:gd name="f3581" fmla="*/ f2436 1 3225736"/>
                    <a:gd name="f3582" fmla="*/ f2437 1 2256948"/>
                    <a:gd name="f3583" fmla="*/ f2438 1 3225736"/>
                    <a:gd name="f3584" fmla="*/ f2439 1 2256948"/>
                    <a:gd name="f3585" fmla="*/ f2440 1 3225736"/>
                    <a:gd name="f3586" fmla="*/ f2441 1 2256948"/>
                    <a:gd name="f3587" fmla="*/ f2442 1 3225736"/>
                    <a:gd name="f3588" fmla="*/ f2443 1 2256948"/>
                    <a:gd name="f3589" fmla="*/ f2444 1 3225736"/>
                    <a:gd name="f3590" fmla="*/ f2445 1 2256948"/>
                    <a:gd name="f3591" fmla="*/ f2446 1 3225736"/>
                    <a:gd name="f3592" fmla="*/ f2447 1 2256948"/>
                    <a:gd name="f3593" fmla="*/ f2448 1 3225736"/>
                    <a:gd name="f3594" fmla="*/ f2449 1 2256948"/>
                    <a:gd name="f3595" fmla="*/ f2450 1 3225736"/>
                    <a:gd name="f3596" fmla="*/ f2451 1 2256948"/>
                    <a:gd name="f3597" fmla="*/ f2452 1 3225736"/>
                    <a:gd name="f3598" fmla="*/ f2453 1 3225736"/>
                    <a:gd name="f3599" fmla="*/ f2454 1 2256948"/>
                    <a:gd name="f3600" fmla="*/ f2455 1 3225736"/>
                    <a:gd name="f3601" fmla="*/ f2456 1 2256948"/>
                    <a:gd name="f3602" fmla="*/ f2457 1 3225736"/>
                    <a:gd name="f3603" fmla="*/ f2458 1 2256948"/>
                    <a:gd name="f3604" fmla="*/ f2459 1 3225736"/>
                    <a:gd name="f3605" fmla="*/ f2460 1 2256948"/>
                    <a:gd name="f3606" fmla="*/ f2461 1 3225736"/>
                    <a:gd name="f3607" fmla="*/ f2462 1 2256948"/>
                    <a:gd name="f3608" fmla="*/ f2463 1 3225736"/>
                    <a:gd name="f3609" fmla="*/ f2464 1 2256948"/>
                    <a:gd name="f3610" fmla="*/ f2465 1 3225736"/>
                    <a:gd name="f3611" fmla="*/ f2466 1 2256948"/>
                    <a:gd name="f3612" fmla="*/ f2467 1 3225736"/>
                    <a:gd name="f3613" fmla="*/ f2468 1 2256948"/>
                    <a:gd name="f3614" fmla="*/ f2469 1 3225736"/>
                    <a:gd name="f3615" fmla="*/ f2470 1 2256948"/>
                    <a:gd name="f3616" fmla="*/ f2471 1 3225736"/>
                    <a:gd name="f3617" fmla="*/ f2472 1 2256948"/>
                    <a:gd name="f3618" fmla="*/ f2473 1 3225736"/>
                    <a:gd name="f3619" fmla="*/ f2474 1 2256948"/>
                    <a:gd name="f3620" fmla="*/ f2475 1 3225736"/>
                    <a:gd name="f3621" fmla="*/ f2476 1 2256948"/>
                    <a:gd name="f3622" fmla="*/ f2477 1 3225736"/>
                    <a:gd name="f3623" fmla="*/ f2478 1 2256948"/>
                    <a:gd name="f3624" fmla="*/ f2479 1 3225736"/>
                    <a:gd name="f3625" fmla="*/ f2480 1 2256948"/>
                    <a:gd name="f3626" fmla="*/ f2481 1 3225736"/>
                    <a:gd name="f3627" fmla="*/ f2482 1 2256948"/>
                    <a:gd name="f3628" fmla="*/ f2483 1 2256948"/>
                    <a:gd name="f3629" fmla="*/ f2484 1 3225736"/>
                    <a:gd name="f3630" fmla="*/ f2485 1 2256948"/>
                    <a:gd name="f3631" fmla="*/ f2486 1 2256948"/>
                    <a:gd name="f3632" fmla="*/ f2487 1 2256948"/>
                    <a:gd name="f3633" fmla="*/ f2488 1 3225736"/>
                    <a:gd name="f3634" fmla="*/ f2489 1 2256948"/>
                    <a:gd name="f3635" fmla="*/ f2490 1 3225736"/>
                    <a:gd name="f3636" fmla="*/ f2491 1 2256948"/>
                    <a:gd name="f3637" fmla="*/ f2492 1 3225736"/>
                    <a:gd name="f3638" fmla="*/ f2493 1 3225736"/>
                    <a:gd name="f3639" fmla="*/ f2494 1 2256948"/>
                    <a:gd name="f3640" fmla="*/ f2495 1 3225736"/>
                    <a:gd name="f3641" fmla="*/ f2496 1 2256948"/>
                    <a:gd name="f3642" fmla="*/ f2497 1 3225736"/>
                    <a:gd name="f3643" fmla="*/ f2498 1 2256948"/>
                    <a:gd name="f3644" fmla="*/ f2499 1 3225736"/>
                    <a:gd name="f3645" fmla="*/ f2500 1 2256948"/>
                    <a:gd name="f3646" fmla="*/ f2501 1 3225736"/>
                    <a:gd name="f3647" fmla="*/ f2502 1 2256948"/>
                    <a:gd name="f3648" fmla="*/ f2503 1 3225736"/>
                    <a:gd name="f3649" fmla="*/ f2504 1 2256948"/>
                    <a:gd name="f3650" fmla="*/ f2505 1 3225736"/>
                    <a:gd name="f3651" fmla="*/ f2506 1 2256948"/>
                    <a:gd name="f3652" fmla="*/ f2507 1 3225736"/>
                    <a:gd name="f3653" fmla="*/ f2508 1 2256948"/>
                    <a:gd name="f3654" fmla="*/ f2509 1 3225736"/>
                    <a:gd name="f3655" fmla="*/ f2510 1 2256948"/>
                    <a:gd name="f3656" fmla="*/ f2511 1 3225736"/>
                    <a:gd name="f3657" fmla="*/ f2512 1 2256948"/>
                    <a:gd name="f3658" fmla="*/ f2513 1 3225736"/>
                    <a:gd name="f3659" fmla="*/ f2514 1 2256948"/>
                    <a:gd name="f3660" fmla="*/ f2515 1 3225736"/>
                    <a:gd name="f3661" fmla="*/ f2516 1 2256948"/>
                    <a:gd name="f3662" fmla="*/ f2517 1 3225736"/>
                    <a:gd name="f3663" fmla="*/ f2518 1 2256948"/>
                    <a:gd name="f3664" fmla="*/ f2519 1 3225736"/>
                    <a:gd name="f3665" fmla="*/ f2520 1 2256948"/>
                    <a:gd name="f3666" fmla="*/ f2521 1 3225736"/>
                    <a:gd name="f3667" fmla="*/ f2522 1 2256948"/>
                    <a:gd name="f3668" fmla="*/ f2523 1 3225736"/>
                    <a:gd name="f3669" fmla="*/ f2524 1 2256948"/>
                    <a:gd name="f3670" fmla="*/ f2525 1 3225736"/>
                    <a:gd name="f3671" fmla="*/ f2526 1 2256948"/>
                    <a:gd name="f3672" fmla="*/ f2527 1 3225736"/>
                    <a:gd name="f3673" fmla="*/ f2528 1 2256948"/>
                    <a:gd name="f3674" fmla="*/ f2529 1 3225736"/>
                    <a:gd name="f3675" fmla="*/ f2530 1 2256948"/>
                    <a:gd name="f3676" fmla="*/ f2531 1 2256948"/>
                    <a:gd name="f3677" fmla="*/ f2532 1 3225736"/>
                    <a:gd name="f3678" fmla="*/ f2533 1 3225736"/>
                    <a:gd name="f3679" fmla="*/ f2534 1 2256948"/>
                    <a:gd name="f3680" fmla="*/ f2535 1 3225736"/>
                    <a:gd name="f3681" fmla="*/ f2536 1 3225736"/>
                    <a:gd name="f3682" fmla="*/ f2537 1 2256948"/>
                    <a:gd name="f3683" fmla="*/ f2538 1 3225736"/>
                    <a:gd name="f3684" fmla="*/ f2539 1 2256948"/>
                    <a:gd name="f3685" fmla="*/ f2540 1 3225736"/>
                    <a:gd name="f3686" fmla="*/ f2541 1 2256948"/>
                    <a:gd name="f3687" fmla="*/ f2542 1 3225736"/>
                    <a:gd name="f3688" fmla="*/ f2543 1 2256948"/>
                    <a:gd name="f3689" fmla="*/ f2544 1 3225736"/>
                    <a:gd name="f3690" fmla="*/ f2545 1 2256948"/>
                    <a:gd name="f3691" fmla="*/ f2546 1 3225736"/>
                    <a:gd name="f3692" fmla="*/ f2547 1 2256948"/>
                    <a:gd name="f3693" fmla="*/ f2548 1 3225736"/>
                    <a:gd name="f3694" fmla="*/ f2549 1 2256948"/>
                    <a:gd name="f3695" fmla="*/ f2550 1 3225736"/>
                    <a:gd name="f3696" fmla="*/ f2551 1 2256948"/>
                    <a:gd name="f3697" fmla="*/ f2552 1 3225736"/>
                    <a:gd name="f3698" fmla="*/ f2553 1 2256948"/>
                    <a:gd name="f3699" fmla="*/ f2554 1 3225736"/>
                    <a:gd name="f3700" fmla="*/ f2555 1 2256948"/>
                    <a:gd name="f3701" fmla="*/ f2556 1 3225736"/>
                    <a:gd name="f3702" fmla="*/ f2557 1 2256948"/>
                    <a:gd name="f3703" fmla="*/ f2558 1 3225736"/>
                    <a:gd name="f3704" fmla="*/ f2559 1 2256948"/>
                    <a:gd name="f3705" fmla="*/ f2560 1 3225736"/>
                    <a:gd name="f3706" fmla="*/ f2561 1 2256948"/>
                    <a:gd name="f3707" fmla="*/ f2562 1 3225736"/>
                    <a:gd name="f3708" fmla="*/ f2563 1 2256948"/>
                    <a:gd name="f3709" fmla="*/ f2564 1 3225736"/>
                    <a:gd name="f3710" fmla="*/ f2565 1 2256948"/>
                    <a:gd name="f3711" fmla="*/ f2566 1 3225736"/>
                    <a:gd name="f3712" fmla="*/ f2567 1 3225736"/>
                    <a:gd name="f3713" fmla="*/ f2568 1 2256948"/>
                    <a:gd name="f3714" fmla="*/ f2569 1 3225736"/>
                    <a:gd name="f3715" fmla="*/ f2570 1 2256948"/>
                    <a:gd name="f3716" fmla="*/ f2571 1 3225736"/>
                    <a:gd name="f3717" fmla="*/ f2572 1 2256948"/>
                    <a:gd name="f3718" fmla="*/ f2573 1 3225736"/>
                    <a:gd name="f3719" fmla="*/ f2574 1 2256948"/>
                    <a:gd name="f3720" fmla="*/ f2575 1 3225736"/>
                    <a:gd name="f3721" fmla="*/ f2576 1 2256948"/>
                    <a:gd name="f3722" fmla="*/ f2577 1 3225736"/>
                    <a:gd name="f3723" fmla="*/ f2578 1 2256948"/>
                    <a:gd name="f3724" fmla="*/ f2579 1 3225736"/>
                    <a:gd name="f3725" fmla="*/ f2580 1 2256948"/>
                    <a:gd name="f3726" fmla="*/ f2581 1 3225736"/>
                    <a:gd name="f3727" fmla="*/ f2582 1 2256948"/>
                    <a:gd name="f3728" fmla="*/ f2583 1 3225736"/>
                    <a:gd name="f3729" fmla="*/ f2584 1 2256948"/>
                    <a:gd name="f3730" fmla="*/ f2585 1 3225736"/>
                    <a:gd name="f3731" fmla="*/ f2586 1 2256948"/>
                    <a:gd name="f3732" fmla="*/ f2587 1 3225736"/>
                    <a:gd name="f3733" fmla="*/ f2588 1 2256948"/>
                    <a:gd name="f3734" fmla="*/ f2589 1 3225736"/>
                    <a:gd name="f3735" fmla="*/ f2590 1 2256948"/>
                    <a:gd name="f3736" fmla="*/ f2591 1 3225736"/>
                    <a:gd name="f3737" fmla="*/ f2592 1 2256948"/>
                    <a:gd name="f3738" fmla="*/ f2593 1 3225736"/>
                    <a:gd name="f3739" fmla="*/ f2594 1 2256948"/>
                    <a:gd name="f3740" fmla="*/ f2595 1 3225736"/>
                    <a:gd name="f3741" fmla="*/ f2596 1 2256948"/>
                    <a:gd name="f3742" fmla="*/ f2597 1 3225736"/>
                    <a:gd name="f3743" fmla="*/ f2598 1 2256948"/>
                    <a:gd name="f3744" fmla="*/ f2599 1 3225736"/>
                    <a:gd name="f3745" fmla="*/ f2600 1 2256948"/>
                    <a:gd name="f3746" fmla="*/ f2601 1 3225736"/>
                    <a:gd name="f3747" fmla="*/ f2602 1 2256948"/>
                    <a:gd name="f3748" fmla="*/ f2603 1 3225736"/>
                    <a:gd name="f3749" fmla="*/ f2604 1 2256948"/>
                    <a:gd name="f3750" fmla="*/ f2605 1 3225736"/>
                    <a:gd name="f3751" fmla="*/ f2606 1 2256948"/>
                    <a:gd name="f3752" fmla="*/ f2607 1 3225736"/>
                    <a:gd name="f3753" fmla="*/ f2608 1 2256948"/>
                    <a:gd name="f3754" fmla="*/ f2609 1 2256948"/>
                    <a:gd name="f3755" fmla="*/ f2610 1 3225736"/>
                    <a:gd name="f3756" fmla="*/ f2611 1 2256948"/>
                    <a:gd name="f3757" fmla="*/ f2612 1 2256948"/>
                    <a:gd name="f3758" fmla="*/ f2613 1 3225736"/>
                    <a:gd name="f3759" fmla="*/ f2614 1 2256948"/>
                    <a:gd name="f3760" fmla="*/ f2615 1 3225736"/>
                    <a:gd name="f3761" fmla="*/ f2616 1 2256948"/>
                    <a:gd name="f3762" fmla="*/ f2617 1 2256948"/>
                    <a:gd name="f3763" fmla="*/ f2618 1 3225736"/>
                    <a:gd name="f3764" fmla="*/ f2619 1 2256948"/>
                    <a:gd name="f3765" fmla="*/ f2620 1 3225736"/>
                    <a:gd name="f3766" fmla="*/ f2621 1 2256948"/>
                    <a:gd name="f3767" fmla="*/ f2622 1 3225736"/>
                    <a:gd name="f3768" fmla="*/ f2623 1 2256948"/>
                    <a:gd name="f3769" fmla="*/ f2624 1 3225736"/>
                    <a:gd name="f3770" fmla="*/ f2625 1 2256948"/>
                    <a:gd name="f3771" fmla="*/ f2626 1 2256948"/>
                    <a:gd name="f3772" fmla="*/ f2627 1 3225736"/>
                    <a:gd name="f3773" fmla="*/ f2628 1 2256948"/>
                    <a:gd name="f3774" fmla="*/ f2629 1 3225736"/>
                    <a:gd name="f3775" fmla="*/ f2630 1 2256948"/>
                    <a:gd name="f3776" fmla="*/ f2631 1 3225736"/>
                    <a:gd name="f3777" fmla="*/ f2632 1 2256948"/>
                    <a:gd name="f3778" fmla="*/ f2633 1 3225736"/>
                    <a:gd name="f3779" fmla="*/ f2634 1 2256948"/>
                    <a:gd name="f3780" fmla="*/ f2635 1 3225736"/>
                    <a:gd name="f3781" fmla="*/ f2636 1 2256948"/>
                    <a:gd name="f3782" fmla="*/ f2637 1 3225736"/>
                    <a:gd name="f3783" fmla="*/ f2638 1 2256948"/>
                    <a:gd name="f3784" fmla="*/ f2639 1 3225736"/>
                    <a:gd name="f3785" fmla="*/ f2640 1 2256948"/>
                    <a:gd name="f3786" fmla="*/ f2641 1 3225736"/>
                    <a:gd name="f3787" fmla="*/ f2642 1 2256948"/>
                    <a:gd name="f3788" fmla="*/ f2643 1 3225736"/>
                    <a:gd name="f3789" fmla="*/ f2644 1 2256948"/>
                    <a:gd name="f3790" fmla="*/ f2645 1 3225736"/>
                    <a:gd name="f3791" fmla="*/ f2646 1 2256948"/>
                    <a:gd name="f3792" fmla="*/ f2647 1 3225736"/>
                    <a:gd name="f3793" fmla="*/ f2648 1 2256948"/>
                    <a:gd name="f3794" fmla="*/ f2649 1 3225736"/>
                    <a:gd name="f3795" fmla="*/ f2650 1 2256948"/>
                    <a:gd name="f3796" fmla="*/ f2651 1 3225736"/>
                    <a:gd name="f3797" fmla="*/ f2652 1 2256948"/>
                    <a:gd name="f3798" fmla="*/ f2653 1 3225736"/>
                    <a:gd name="f3799" fmla="*/ f2654 1 2256948"/>
                    <a:gd name="f3800" fmla="*/ f2655 1 3225736"/>
                    <a:gd name="f3801" fmla="*/ f2656 1 2256948"/>
                    <a:gd name="f3802" fmla="*/ f2657 1 3225736"/>
                    <a:gd name="f3803" fmla="*/ f2658 1 2256948"/>
                    <a:gd name="f3804" fmla="*/ f2659 1 3225736"/>
                    <a:gd name="f3805" fmla="*/ f2660 1 2256948"/>
                    <a:gd name="f3806" fmla="*/ f2661 1 3225736"/>
                    <a:gd name="f3807" fmla="*/ f2662 1 2256948"/>
                    <a:gd name="f3808" fmla="*/ f2663 1 3225736"/>
                    <a:gd name="f3809" fmla="*/ f2664 1 2256948"/>
                    <a:gd name="f3810" fmla="*/ f2665 1 3225736"/>
                    <a:gd name="f3811" fmla="*/ f2666 1 2256948"/>
                    <a:gd name="f3812" fmla="*/ f2667 1 3225736"/>
                    <a:gd name="f3813" fmla="*/ f2668 1 2256948"/>
                    <a:gd name="f3814" fmla="*/ f2669 1 3225736"/>
                    <a:gd name="f3815" fmla="*/ f2670 1 2256948"/>
                    <a:gd name="f3816" fmla="*/ f2671 1 3225736"/>
                    <a:gd name="f3817" fmla="*/ f2672 1 2256948"/>
                    <a:gd name="f3818" fmla="*/ f2673 1 2256948"/>
                    <a:gd name="f3819" fmla="*/ f2674 1 3225736"/>
                    <a:gd name="f3820" fmla="*/ f2675 1 2256948"/>
                    <a:gd name="f3821" fmla="*/ f2676 1 3225736"/>
                    <a:gd name="f3822" fmla="*/ f2677 1 2256948"/>
                    <a:gd name="f3823" fmla="*/ f2678 1 3225736"/>
                    <a:gd name="f3824" fmla="*/ f2679 1 2256948"/>
                    <a:gd name="f3825" fmla="*/ f2680 1 3225736"/>
                    <a:gd name="f3826" fmla="*/ f2681 1 2256948"/>
                    <a:gd name="f3827" fmla="*/ f2682 1 3225736"/>
                    <a:gd name="f3828" fmla="*/ f2683 1 2256948"/>
                    <a:gd name="f3829" fmla="*/ f2684 1 3225736"/>
                    <a:gd name="f3830" fmla="*/ f2685 1 2256948"/>
                    <a:gd name="f3831" fmla="*/ f2686 1 2256948"/>
                    <a:gd name="f3832" fmla="*/ f2687 1 3225736"/>
                    <a:gd name="f3833" fmla="*/ f2688 1 2256948"/>
                    <a:gd name="f3834" fmla="*/ f2689 1 3225736"/>
                    <a:gd name="f3835" fmla="*/ f2690 1 2256948"/>
                    <a:gd name="f3836" fmla="*/ f2691 1 3225736"/>
                    <a:gd name="f3837" fmla="*/ f2692 1 2256948"/>
                    <a:gd name="f3838" fmla="*/ f2693 1 3225736"/>
                    <a:gd name="f3839" fmla="*/ f2694 1 2256948"/>
                    <a:gd name="f3840" fmla="*/ f2695 1 3225736"/>
                    <a:gd name="f3841" fmla="*/ f2696 1 2256948"/>
                    <a:gd name="f3842" fmla="*/ f2697 1 3225736"/>
                    <a:gd name="f3843" fmla="*/ f2698 1 2256948"/>
                    <a:gd name="f3844" fmla="*/ f2699 1 3225736"/>
                    <a:gd name="f3845" fmla="*/ f2700 1 2256948"/>
                    <a:gd name="f3846" fmla="*/ f2701 1 3225736"/>
                    <a:gd name="f3847" fmla="*/ f2702 1 2256948"/>
                    <a:gd name="f3848" fmla="*/ f2703 1 3225736"/>
                    <a:gd name="f3849" fmla="*/ f2704 1 2256948"/>
                    <a:gd name="f3850" fmla="*/ f2705 1 3225736"/>
                    <a:gd name="f3851" fmla="*/ f2706 1 3225736"/>
                    <a:gd name="f3852" fmla="*/ f2707 1 2256948"/>
                    <a:gd name="f3853" fmla="*/ f2708 1 3225736"/>
                    <a:gd name="f3854" fmla="*/ f2709 1 2256948"/>
                    <a:gd name="f3855" fmla="*/ f2710 1 3225736"/>
                    <a:gd name="f3856" fmla="*/ f2711 1 2256948"/>
                    <a:gd name="f3857" fmla="*/ f2712 1 3225736"/>
                    <a:gd name="f3858" fmla="*/ f2713 1 2256948"/>
                    <a:gd name="f3859" fmla="*/ f2714 1 3225736"/>
                    <a:gd name="f3860" fmla="*/ f2715 1 2256948"/>
                    <a:gd name="f3861" fmla="*/ f2716 1 2256948"/>
                    <a:gd name="f3862" fmla="*/ f2717 1 3225736"/>
                    <a:gd name="f3863" fmla="*/ f2718 1 2256948"/>
                    <a:gd name="f3864" fmla="*/ f2719 1 3225736"/>
                    <a:gd name="f3865" fmla="*/ f2720 1 2256948"/>
                    <a:gd name="f3866" fmla="*/ f2721 1 3225736"/>
                    <a:gd name="f3867" fmla="*/ f2722 1 2256948"/>
                    <a:gd name="f3868" fmla="*/ f2723 1 3225736"/>
                    <a:gd name="f3869" fmla="*/ f2724 1 2256948"/>
                    <a:gd name="f3870" fmla="*/ f2725 1 3225736"/>
                    <a:gd name="f3871" fmla="*/ f2726 1 2256948"/>
                    <a:gd name="f3872" fmla="*/ f2727 1 3225736"/>
                    <a:gd name="f3873" fmla="*/ f2728 1 3225736"/>
                    <a:gd name="f3874" fmla="*/ f2729 1 2256948"/>
                    <a:gd name="f3875" fmla="*/ f2730 1 3225736"/>
                    <a:gd name="f3876" fmla="*/ f2731 1 2256948"/>
                    <a:gd name="f3877" fmla="*/ f2732 1 3225736"/>
                    <a:gd name="f3878" fmla="*/ f2733 1 2256948"/>
                    <a:gd name="f3879" fmla="*/ f2734 1 3225736"/>
                    <a:gd name="f3880" fmla="*/ f2735 1 2256948"/>
                    <a:gd name="f3881" fmla="*/ f2736 1 3225736"/>
                    <a:gd name="f3882" fmla="*/ f2737 1 2256948"/>
                    <a:gd name="f3883" fmla="*/ f2738 1 3225736"/>
                    <a:gd name="f3884" fmla="*/ f2739 1 2256948"/>
                    <a:gd name="f3885" fmla="*/ f2740 1 3225736"/>
                    <a:gd name="f3886" fmla="*/ f2741 1 2256948"/>
                    <a:gd name="f3887" fmla="*/ f2742 1 3225736"/>
                    <a:gd name="f3888" fmla="*/ f2743 1 3225736"/>
                    <a:gd name="f3889" fmla="*/ f2744 1 2256948"/>
                    <a:gd name="f3890" fmla="*/ f2745 1 3225736"/>
                    <a:gd name="f3891" fmla="*/ f2746 1 2256948"/>
                    <a:gd name="f3892" fmla="*/ f2747 1 3225736"/>
                    <a:gd name="f3893" fmla="*/ f2748 1 2256948"/>
                    <a:gd name="f3894" fmla="*/ f2749 1 3225736"/>
                    <a:gd name="f3895" fmla="*/ f2750 1 2256948"/>
                    <a:gd name="f3896" fmla="*/ f2751 1 3225736"/>
                    <a:gd name="f3897" fmla="*/ f2752 1 2256948"/>
                    <a:gd name="f3898" fmla="*/ f2753 1 3225736"/>
                    <a:gd name="f3899" fmla="*/ f2754 1 2256948"/>
                    <a:gd name="f3900" fmla="*/ f2755 1 3225736"/>
                    <a:gd name="f3901" fmla="*/ f2756 1 2256948"/>
                    <a:gd name="f3902" fmla="*/ f2757 1 3225736"/>
                    <a:gd name="f3903" fmla="*/ f2758 1 2256948"/>
                    <a:gd name="f3904" fmla="*/ f2759 1 3225736"/>
                    <a:gd name="f3905" fmla="*/ f2760 1 2256948"/>
                    <a:gd name="f3906" fmla="*/ f2761 1 2256948"/>
                    <a:gd name="f3907" fmla="*/ f2762 1 3225736"/>
                    <a:gd name="f3908" fmla="*/ f2763 1 2256948"/>
                    <a:gd name="f3909" fmla="*/ f2764 1 3225736"/>
                    <a:gd name="f3910" fmla="*/ f2765 1 2256948"/>
                    <a:gd name="f3911" fmla="*/ f2766 1 2256948"/>
                    <a:gd name="f3912" fmla="*/ f2767 1 3225736"/>
                    <a:gd name="f3913" fmla="*/ f2768 1 2256948"/>
                    <a:gd name="f3914" fmla="*/ f2769 1 3225736"/>
                    <a:gd name="f3915" fmla="*/ f2770 1 2256948"/>
                    <a:gd name="f3916" fmla="*/ f2771 1 3225736"/>
                    <a:gd name="f3917" fmla="*/ f2772 1 2256948"/>
                    <a:gd name="f3918" fmla="*/ f2773 1 3225736"/>
                    <a:gd name="f3919" fmla="*/ f2774 1 2256948"/>
                    <a:gd name="f3920" fmla="*/ f2775 1 3225736"/>
                    <a:gd name="f3921" fmla="*/ f2776 1 2256948"/>
                    <a:gd name="f3922" fmla="*/ f2777 1 3225736"/>
                    <a:gd name="f3923" fmla="*/ f2778 1 2256948"/>
                    <a:gd name="f3924" fmla="*/ f2779 1 3225736"/>
                    <a:gd name="f3925" fmla="*/ f2780 1 2256948"/>
                    <a:gd name="f3926" fmla="*/ f2781 1 3225736"/>
                    <a:gd name="f3927" fmla="*/ f2782 1 2256948"/>
                    <a:gd name="f3928" fmla="*/ f2783 1 3225736"/>
                    <a:gd name="f3929" fmla="*/ f2784 1 2256948"/>
                    <a:gd name="f3930" fmla="*/ f2785 1 3225736"/>
                    <a:gd name="f3931" fmla="*/ f2786 1 2256948"/>
                    <a:gd name="f3932" fmla="*/ f2787 1 3225736"/>
                    <a:gd name="f3933" fmla="*/ f2788 1 2256948"/>
                    <a:gd name="f3934" fmla="*/ f2789 1 3225736"/>
                    <a:gd name="f3935" fmla="*/ f2790 1 2256948"/>
                    <a:gd name="f3936" fmla="*/ f2791 1 3225736"/>
                    <a:gd name="f3937" fmla="*/ f2792 1 2256948"/>
                    <a:gd name="f3938" fmla="*/ f2793 1 3225736"/>
                    <a:gd name="f3939" fmla="*/ f2794 1 2256948"/>
                    <a:gd name="f3940" fmla="*/ f2795 1 3225736"/>
                    <a:gd name="f3941" fmla="*/ f2796 1 2256948"/>
                    <a:gd name="f3942" fmla="*/ f2797 1 3225736"/>
                    <a:gd name="f3943" fmla="*/ f2798 1 2256948"/>
                    <a:gd name="f3944" fmla="*/ f2799 1 3225736"/>
                    <a:gd name="f3945" fmla="*/ f2800 1 3225736"/>
                    <a:gd name="f3946" fmla="*/ f2801 1 2256948"/>
                    <a:gd name="f3947" fmla="*/ f2802 1 3225736"/>
                    <a:gd name="f3948" fmla="*/ f2803 1 2256948"/>
                    <a:gd name="f3949" fmla="*/ f2804 1 3225736"/>
                    <a:gd name="f3950" fmla="*/ f2805 1 2256948"/>
                    <a:gd name="f3951" fmla="*/ f2806 1 3225736"/>
                    <a:gd name="f3952" fmla="*/ f2807 1 2256948"/>
                    <a:gd name="f3953" fmla="*/ f2808 1 3225736"/>
                    <a:gd name="f3954" fmla="*/ f2809 1 2256948"/>
                    <a:gd name="f3955" fmla="*/ f2810 1 3225736"/>
                    <a:gd name="f3956" fmla="*/ f2811 1 2256948"/>
                    <a:gd name="f3957" fmla="*/ f2812 1 3225736"/>
                    <a:gd name="f3958" fmla="*/ f2813 1 2256948"/>
                    <a:gd name="f3959" fmla="*/ f2814 1 3225736"/>
                    <a:gd name="f3960" fmla="*/ f2815 1 2256948"/>
                    <a:gd name="f3961" fmla="*/ f2816 1 3225736"/>
                    <a:gd name="f3962" fmla="*/ f2817 1 2256948"/>
                    <a:gd name="f3963" fmla="*/ f2818 1 3225736"/>
                    <a:gd name="f3964" fmla="*/ f2819 1 2256948"/>
                    <a:gd name="f3965" fmla="*/ f2820 1 2256948"/>
                    <a:gd name="f3966" fmla="*/ f2821 1 3225736"/>
                    <a:gd name="f3967" fmla="*/ f2822 1 2256948"/>
                    <a:gd name="f3968" fmla="*/ f2823 1 3225736"/>
                    <a:gd name="f3969" fmla="*/ f2824 1 2256948"/>
                    <a:gd name="f3970" fmla="*/ f2825 1 3225736"/>
                    <a:gd name="f3971" fmla="*/ f2826 1 2256948"/>
                    <a:gd name="f3972" fmla="*/ f2827 1 3225736"/>
                    <a:gd name="f3973" fmla="*/ f2828 1 2256948"/>
                    <a:gd name="f3974" fmla="*/ f2829 1 3225736"/>
                    <a:gd name="f3975" fmla="*/ f2830 1 3225736"/>
                    <a:gd name="f3976" fmla="*/ f2831 1 2256948"/>
                    <a:gd name="f3977" fmla="*/ f2832 1 3225736"/>
                    <a:gd name="f3978" fmla="*/ f2833 1 2256948"/>
                    <a:gd name="f3979" fmla="*/ f2834 1 3225736"/>
                    <a:gd name="f3980" fmla="*/ f2835 1 2256948"/>
                    <a:gd name="f3981" fmla="*/ f2836 1 3225736"/>
                    <a:gd name="f3982" fmla="*/ f2837 1 2256948"/>
                    <a:gd name="f3983" fmla="*/ f2838 1 3225736"/>
                    <a:gd name="f3984" fmla="*/ f2839 1 2256948"/>
                    <a:gd name="f3985" fmla="*/ f2840 1 3225736"/>
                    <a:gd name="f3986" fmla="*/ f2841 1 2256948"/>
                    <a:gd name="f3987" fmla="*/ f2842 1 3225736"/>
                    <a:gd name="f3988" fmla="*/ f2843 1 2256948"/>
                    <a:gd name="f3989" fmla="*/ f2844 1 2256948"/>
                    <a:gd name="f3990" fmla="*/ f2845 1 3225736"/>
                    <a:gd name="f3991" fmla="*/ f2846 1 2256948"/>
                    <a:gd name="f3992" fmla="*/ f2847 1 3225736"/>
                    <a:gd name="f3993" fmla="*/ f2848 1 2256948"/>
                    <a:gd name="f3994" fmla="*/ f2849 1 3225736"/>
                    <a:gd name="f3995" fmla="*/ f2850 1 2256948"/>
                    <a:gd name="f3996" fmla="*/ f2851 1 3225736"/>
                    <a:gd name="f3997" fmla="*/ f2852 1 2256948"/>
                    <a:gd name="f3998" fmla="*/ f2853 1 3225736"/>
                    <a:gd name="f3999" fmla="*/ f2854 1 2256948"/>
                    <a:gd name="f4000" fmla="*/ f2855 1 3225736"/>
                    <a:gd name="f4001" fmla="*/ f2856 1 2256948"/>
                    <a:gd name="f4002" fmla="*/ f2857 1 3225736"/>
                    <a:gd name="f4003" fmla="*/ f2858 1 2256948"/>
                    <a:gd name="f4004" fmla="*/ f2859 1 3225736"/>
                    <a:gd name="f4005" fmla="*/ f2860 1 2256948"/>
                    <a:gd name="f4006" fmla="*/ f2861 1 3225736"/>
                    <a:gd name="f4007" fmla="*/ f2862 1 2256948"/>
                    <a:gd name="f4008" fmla="*/ f2863 1 3225736"/>
                    <a:gd name="f4009" fmla="*/ f2864 1 2256948"/>
                    <a:gd name="f4010" fmla="*/ f2865 1 3225736"/>
                    <a:gd name="f4011" fmla="*/ f2866 1 2256948"/>
                    <a:gd name="f4012" fmla="*/ f2867 1 3225736"/>
                    <a:gd name="f4013" fmla="*/ f2868 1 2256948"/>
                    <a:gd name="f4014" fmla="*/ f2869 1 3225736"/>
                    <a:gd name="f4015" fmla="*/ f2870 1 2256948"/>
                    <a:gd name="f4016" fmla="*/ f2871 1 3225736"/>
                    <a:gd name="f4017" fmla="*/ f2872 1 2256948"/>
                    <a:gd name="f4018" fmla="*/ f2873 1 3225736"/>
                    <a:gd name="f4019" fmla="*/ f2874 1 2256948"/>
                    <a:gd name="f4020" fmla="*/ f2875 1 3225736"/>
                    <a:gd name="f4021" fmla="*/ f2876 1 2256948"/>
                    <a:gd name="f4022" fmla="*/ f2877 1 3225736"/>
                    <a:gd name="f4023" fmla="*/ f2878 1 2256948"/>
                    <a:gd name="f4024" fmla="*/ f2879 1 3225736"/>
                    <a:gd name="f4025" fmla="*/ f2880 1 2256948"/>
                    <a:gd name="f4026" fmla="*/ f2881 1 3225736"/>
                    <a:gd name="f4027" fmla="*/ f2882 1 2256948"/>
                    <a:gd name="f4028" fmla="*/ f2883 1 3225736"/>
                    <a:gd name="f4029" fmla="*/ f2884 1 2256948"/>
                    <a:gd name="f4030" fmla="*/ f2885 1 3225736"/>
                    <a:gd name="f4031" fmla="*/ f2886 1 2256948"/>
                    <a:gd name="f4032" fmla="*/ f2887 1 3225736"/>
                    <a:gd name="f4033" fmla="*/ f2888 1 2256948"/>
                    <a:gd name="f4034" fmla="*/ f2889 1 3225736"/>
                    <a:gd name="f4035" fmla="*/ f2890 1 2256948"/>
                    <a:gd name="f4036" fmla="*/ f2891 1 3225736"/>
                    <a:gd name="f4037" fmla="*/ f2892 1 2256948"/>
                    <a:gd name="f4038" fmla="*/ f2893 1 3225736"/>
                    <a:gd name="f4039" fmla="*/ f2894 1 2256948"/>
                    <a:gd name="f4040" fmla="*/ f2895 1 3225736"/>
                    <a:gd name="f4041" fmla="*/ f2896 1 2256948"/>
                    <a:gd name="f4042" fmla="*/ f2897 1 3225736"/>
                    <a:gd name="f4043" fmla="*/ f2898 1 2256948"/>
                    <a:gd name="f4044" fmla="*/ f2899 1 3225736"/>
                    <a:gd name="f4045" fmla="*/ f2900 1 2256948"/>
                    <a:gd name="f4046" fmla="*/ f2901 1 3225736"/>
                    <a:gd name="f4047" fmla="*/ f2902 1 2256948"/>
                    <a:gd name="f4048" fmla="*/ f2903 1 3225736"/>
                    <a:gd name="f4049" fmla="*/ f2904 1 2256948"/>
                    <a:gd name="f4050" fmla="*/ f2905 1 3225736"/>
                    <a:gd name="f4051" fmla="*/ f2906 1 2256948"/>
                    <a:gd name="f4052" fmla="*/ f2907 1 3225736"/>
                    <a:gd name="f4053" fmla="*/ f2908 1 2256948"/>
                    <a:gd name="f4054" fmla="*/ f2909 1 3225736"/>
                    <a:gd name="f4055" fmla="*/ f2910 1 2256948"/>
                    <a:gd name="f4056" fmla="*/ f2911 1 3225736"/>
                    <a:gd name="f4057" fmla="*/ f2912 1 2256948"/>
                    <a:gd name="f4058" fmla="*/ f2913 1 3225736"/>
                    <a:gd name="f4059" fmla="*/ f2914 1 2256948"/>
                    <a:gd name="f4060" fmla="*/ f2915 1 2256948"/>
                    <a:gd name="f4061" fmla="*/ f2916 1 3225736"/>
                    <a:gd name="f4062" fmla="*/ f2917 1 2256948"/>
                    <a:gd name="f4063" fmla="*/ f2918 1 3225736"/>
                    <a:gd name="f4064" fmla="*/ f2919 1 2256948"/>
                    <a:gd name="f4065" fmla="*/ f2920 1 3225736"/>
                    <a:gd name="f4066" fmla="*/ f2921 1 2256948"/>
                    <a:gd name="f4067" fmla="*/ f2922 1 2256948"/>
                    <a:gd name="f4068" fmla="*/ f2923 1 3225736"/>
                    <a:gd name="f4069" fmla="*/ f2924 1 2256948"/>
                    <a:gd name="f4070" fmla="*/ f2925 1 3225736"/>
                    <a:gd name="f4071" fmla="*/ f2926 1 2256948"/>
                    <a:gd name="f4072" fmla="*/ f2927 1 2256948"/>
                    <a:gd name="f4073" fmla="*/ f2928 1 3225736"/>
                    <a:gd name="f4074" fmla="*/ f2929 1 2256948"/>
                    <a:gd name="f4075" fmla="*/ f2930 1 3225736"/>
                    <a:gd name="f4076" fmla="*/ f2931 1 2256948"/>
                    <a:gd name="f4077" fmla="*/ f2932 1 3225736"/>
                    <a:gd name="f4078" fmla="*/ f2933 1 2256948"/>
                    <a:gd name="f4079" fmla="*/ f2934 1 3225736"/>
                    <a:gd name="f4080" fmla="*/ f2935 1 2256948"/>
                    <a:gd name="f4081" fmla="*/ f2936 1 3225736"/>
                    <a:gd name="f4082" fmla="*/ f2937 1 2256948"/>
                    <a:gd name="f4083" fmla="*/ f2938 1 3225736"/>
                    <a:gd name="f4084" fmla="*/ f2939 1 3225736"/>
                    <a:gd name="f4085" fmla="*/ f2940 1 2256948"/>
                    <a:gd name="f4086" fmla="*/ f2941 1 3225736"/>
                    <a:gd name="f4087" fmla="*/ f2942 1 2256948"/>
                    <a:gd name="f4088" fmla="*/ f2943 1 3225736"/>
                    <a:gd name="f4089" fmla="*/ f2944 1 2256948"/>
                    <a:gd name="f4090" fmla="*/ f2945 1 3225736"/>
                    <a:gd name="f4091" fmla="*/ f2946 1 2256948"/>
                    <a:gd name="f4092" fmla="*/ f2947 1 3225736"/>
                    <a:gd name="f4093" fmla="*/ f2948 1 2256948"/>
                    <a:gd name="f4094" fmla="*/ f2949 1 3225736"/>
                    <a:gd name="f4095" fmla="*/ f2950 1 2256948"/>
                    <a:gd name="f4096" fmla="*/ f2951 1 3225736"/>
                    <a:gd name="f4097" fmla="*/ f2952 1 2256948"/>
                    <a:gd name="f4098" fmla="*/ f2953 1 3225736"/>
                    <a:gd name="f4099" fmla="*/ f2954 1 2256948"/>
                    <a:gd name="f4100" fmla="*/ f2955 1 3225736"/>
                    <a:gd name="f4101" fmla="*/ f2956 1 2256948"/>
                    <a:gd name="f4102" fmla="*/ f2957 1 3225736"/>
                    <a:gd name="f4103" fmla="*/ f2958 1 2256948"/>
                    <a:gd name="f4104" fmla="*/ f2959 1 2256948"/>
                    <a:gd name="f4105" fmla="*/ f2960 1 3225736"/>
                    <a:gd name="f4106" fmla="*/ f2961 1 2256948"/>
                    <a:gd name="f4107" fmla="*/ f2962 1 3225736"/>
                    <a:gd name="f4108" fmla="*/ f2963 1 2256948"/>
                    <a:gd name="f4109" fmla="*/ f2964 1 3225736"/>
                    <a:gd name="f4110" fmla="*/ f2965 1 2256948"/>
                    <a:gd name="f4111" fmla="*/ f2966 1 3225736"/>
                    <a:gd name="f4112" fmla="*/ f2967 1 2256948"/>
                    <a:gd name="f4113" fmla="*/ f2968 1 3225736"/>
                    <a:gd name="f4114" fmla="*/ f2969 1 2256948"/>
                    <a:gd name="f4115" fmla="*/ f2970 1 3225736"/>
                    <a:gd name="f4116" fmla="*/ f2971 1 3225736"/>
                    <a:gd name="f4117" fmla="*/ f2972 1 2256948"/>
                    <a:gd name="f4118" fmla="*/ f2973 1 3225736"/>
                    <a:gd name="f4119" fmla="*/ f2974 1 2256948"/>
                    <a:gd name="f4120" fmla="*/ f2975 1 3225736"/>
                    <a:gd name="f4121" fmla="*/ f2976 1 2256948"/>
                    <a:gd name="f4122" fmla="*/ f2977 1 3225736"/>
                    <a:gd name="f4123" fmla="*/ f2978 1 2256948"/>
                    <a:gd name="f4124" fmla="*/ f2979 1 3225736"/>
                    <a:gd name="f4125" fmla="*/ f2980 1 2256948"/>
                    <a:gd name="f4126" fmla="*/ f2981 1 3225736"/>
                    <a:gd name="f4127" fmla="*/ f2982 1 2256948"/>
                    <a:gd name="f4128" fmla="*/ f2983 1 3225736"/>
                    <a:gd name="f4129" fmla="*/ f2984 1 2256948"/>
                    <a:gd name="f4130" fmla="*/ f2985 1 3225736"/>
                    <a:gd name="f4131" fmla="*/ f2986 1 2256948"/>
                    <a:gd name="f4132" fmla="*/ f2987 1 3225736"/>
                    <a:gd name="f4133" fmla="*/ f2988 1 3225736"/>
                    <a:gd name="f4134" fmla="*/ f2989 1 2256948"/>
                    <a:gd name="f4135" fmla="*/ f2990 1 3225736"/>
                    <a:gd name="f4136" fmla="*/ f2991 1 2256948"/>
                    <a:gd name="f4137" fmla="*/ f2992 1 3225736"/>
                    <a:gd name="f4138" fmla="*/ f2993 1 2256948"/>
                    <a:gd name="f4139" fmla="*/ f2994 1 3225736"/>
                    <a:gd name="f4140" fmla="*/ f2995 1 2256948"/>
                    <a:gd name="f4141" fmla="*/ f2996 1 3225736"/>
                    <a:gd name="f4142" fmla="*/ f2997 1 2256948"/>
                    <a:gd name="f4143" fmla="*/ f2998 1 3225736"/>
                    <a:gd name="f4144" fmla="*/ f2999 1 2256948"/>
                    <a:gd name="f4145" fmla="*/ f3000 1 3225736"/>
                    <a:gd name="f4146" fmla="*/ f3001 1 2256948"/>
                    <a:gd name="f4147" fmla="*/ f3002 1 3225736"/>
                    <a:gd name="f4148" fmla="*/ f3003 1 2256948"/>
                    <a:gd name="f4149" fmla="*/ f3004 1 3225736"/>
                    <a:gd name="f4150" fmla="*/ f3005 1 2256948"/>
                    <a:gd name="f4151" fmla="*/ f3006 1 3225736"/>
                    <a:gd name="f4152" fmla="*/ f3007 1 2256948"/>
                    <a:gd name="f4153" fmla="*/ f3008 1 3225736"/>
                    <a:gd name="f4154" fmla="*/ f3009 1 2256948"/>
                    <a:gd name="f4155" fmla="*/ f3010 1 3225736"/>
                    <a:gd name="f4156" fmla="*/ f3011 1 2256948"/>
                    <a:gd name="f4157" fmla="*/ f3012 1 3225736"/>
                    <a:gd name="f4158" fmla="*/ f3013 1 2256948"/>
                    <a:gd name="f4159" fmla="*/ f3014 1 3225736"/>
                    <a:gd name="f4160" fmla="*/ f3015 1 2256948"/>
                    <a:gd name="f4161" fmla="*/ f3016 1 3225736"/>
                    <a:gd name="f4162" fmla="*/ f3017 1 2256948"/>
                    <a:gd name="f4163" fmla="*/ f3018 1 3225736"/>
                    <a:gd name="f4164" fmla="*/ f3019 1 2256948"/>
                    <a:gd name="f4165" fmla="*/ f3020 1 2256948"/>
                    <a:gd name="f4166" fmla="*/ f3021 1 3225736"/>
                    <a:gd name="f4167" fmla="*/ f3022 1 2256948"/>
                    <a:gd name="f4168" fmla="*/ f3023 1 3225736"/>
                    <a:gd name="f4169" fmla="*/ f3024 1 2256948"/>
                    <a:gd name="f4170" fmla="*/ f3025 1 2256948"/>
                    <a:gd name="f4171" fmla="*/ f3026 1 3225736"/>
                    <a:gd name="f4172" fmla="*/ f3027 1 2256948"/>
                    <a:gd name="f4173" fmla="*/ f3028 1 3225736"/>
                    <a:gd name="f4174" fmla="*/ f3029 1 2256948"/>
                    <a:gd name="f4175" fmla="*/ f3030 1 3225736"/>
                    <a:gd name="f4176" fmla="*/ f3031 1 2256948"/>
                    <a:gd name="f4177" fmla="*/ f3032 1 3225736"/>
                    <a:gd name="f4178" fmla="*/ f3033 1 2256948"/>
                    <a:gd name="f4179" fmla="*/ f3034 1 3225736"/>
                    <a:gd name="f4180" fmla="*/ f3035 1 2256948"/>
                    <a:gd name="f4181" fmla="*/ f3036 1 3225736"/>
                    <a:gd name="f4182" fmla="*/ f3037 1 2256948"/>
                    <a:gd name="f4183" fmla="*/ f3038 1 3225736"/>
                    <a:gd name="f4184" fmla="*/ f3039 1 2256948"/>
                    <a:gd name="f4185" fmla="*/ f3040 1 3225736"/>
                    <a:gd name="f4186" fmla="*/ f3041 1 2256948"/>
                    <a:gd name="f4187" fmla="*/ f3042 1 3225736"/>
                    <a:gd name="f4188" fmla="*/ f3043 1 2256948"/>
                    <a:gd name="f4189" fmla="*/ f3044 1 3225736"/>
                    <a:gd name="f4190" fmla="*/ f3045 1 2256948"/>
                    <a:gd name="f4191" fmla="*/ f3046 1 3225736"/>
                    <a:gd name="f4192" fmla="*/ f3047 1 2256948"/>
                    <a:gd name="f4193" fmla="*/ f3048 1 3225736"/>
                    <a:gd name="f4194" fmla="*/ f3049 1 2256948"/>
                    <a:gd name="f4195" fmla="*/ f3050 1 3225736"/>
                    <a:gd name="f4196" fmla="*/ f3051 1 2256948"/>
                    <a:gd name="f4197" fmla="*/ f3052 1 3225736"/>
                    <a:gd name="f4198" fmla="*/ f3053 1 2256948"/>
                    <a:gd name="f4199" fmla="*/ f3054 1 3225736"/>
                    <a:gd name="f4200" fmla="*/ f3055 1 2256948"/>
                    <a:gd name="f4201" fmla="*/ f3056 1 3225736"/>
                    <a:gd name="f4202" fmla="*/ f3057 1 2256948"/>
                    <a:gd name="f4203" fmla="*/ f3058 1 3225736"/>
                    <a:gd name="f4204" fmla="*/ f3059 1 2256948"/>
                    <a:gd name="f4205" fmla="*/ f3060 1 3225736"/>
                    <a:gd name="f4206" fmla="*/ f3061 1 2256948"/>
                    <a:gd name="f4207" fmla="*/ f3062 1 3225736"/>
                    <a:gd name="f4208" fmla="*/ f3063 1 2256948"/>
                    <a:gd name="f4209" fmla="*/ f3064 1 3225736"/>
                    <a:gd name="f4210" fmla="*/ f3065 1 2256948"/>
                    <a:gd name="f4211" fmla="*/ f3066 1 3225736"/>
                    <a:gd name="f4212" fmla="*/ f3067 1 2256948"/>
                    <a:gd name="f4213" fmla="*/ f3068 1 3225736"/>
                    <a:gd name="f4214" fmla="*/ f3069 1 2256948"/>
                    <a:gd name="f4215" fmla="*/ f3070 1 3225736"/>
                    <a:gd name="f4216" fmla="*/ f3071 1 2256948"/>
                    <a:gd name="f4217" fmla="*/ f3072 1 3225736"/>
                    <a:gd name="f4218" fmla="*/ f3073 1 2256948"/>
                    <a:gd name="f4219" fmla="*/ f3074 1 3225736"/>
                    <a:gd name="f4220" fmla="*/ f3075 1 2256948"/>
                    <a:gd name="f4221" fmla="*/ f3076 1 3225736"/>
                    <a:gd name="f4222" fmla="*/ f3077 1 2256948"/>
                    <a:gd name="f4223" fmla="*/ f3078 1 3225736"/>
                    <a:gd name="f4224" fmla="*/ f3079 1 2256948"/>
                    <a:gd name="f4225" fmla="*/ f3080 1 3225736"/>
                    <a:gd name="f4226" fmla="*/ f3081 1 2256948"/>
                    <a:gd name="f4227" fmla="*/ f3082 1 3225736"/>
                    <a:gd name="f4228" fmla="*/ f3083 1 2256948"/>
                    <a:gd name="f4229" fmla="*/ f3084 1 3225736"/>
                    <a:gd name="f4230" fmla="*/ f3085 1 2256948"/>
                    <a:gd name="f4231" fmla="*/ f3086 1 3225736"/>
                    <a:gd name="f4232" fmla="*/ f3087 1 2256948"/>
                    <a:gd name="f4233" fmla="*/ f3088 1 3225736"/>
                    <a:gd name="f4234" fmla="*/ f3089 1 2256948"/>
                    <a:gd name="f4235" fmla="*/ f3090 1 3225736"/>
                    <a:gd name="f4236" fmla="*/ f3091 1 2256948"/>
                    <a:gd name="f4237" fmla="*/ f3092 1 3225736"/>
                    <a:gd name="f4238" fmla="*/ f3093 1 2256948"/>
                    <a:gd name="f4239" fmla="*/ f3094 1 3225736"/>
                    <a:gd name="f4240" fmla="*/ f3095 1 3225736"/>
                    <a:gd name="f4241" fmla="*/ f3096 1 2256948"/>
                    <a:gd name="f4242" fmla="*/ f3097 1 3225736"/>
                    <a:gd name="f4243" fmla="*/ f3098 1 2256948"/>
                    <a:gd name="f4244" fmla="*/ f3099 1 3225736"/>
                    <a:gd name="f4245" fmla="*/ f3100 1 2256948"/>
                    <a:gd name="f4246" fmla="*/ f3101 1 3225736"/>
                    <a:gd name="f4247" fmla="*/ f3102 1 2256948"/>
                    <a:gd name="f4248" fmla="*/ f3103 1 3225736"/>
                    <a:gd name="f4249" fmla="*/ f3104 1 2256948"/>
                    <a:gd name="f4250" fmla="*/ f3105 1 3225736"/>
                    <a:gd name="f4251" fmla="*/ f3106 1 2256948"/>
                    <a:gd name="f4252" fmla="*/ f3107 1 3225736"/>
                    <a:gd name="f4253" fmla="*/ f3108 1 2256948"/>
                    <a:gd name="f4254" fmla="*/ f3109 1 3225736"/>
                    <a:gd name="f4255" fmla="*/ f3110 1 2256948"/>
                    <a:gd name="f4256" fmla="*/ f3111 1 3225736"/>
                    <a:gd name="f4257" fmla="*/ f3112 1 2256948"/>
                    <a:gd name="f4258" fmla="*/ f3113 1 3225736"/>
                    <a:gd name="f4259" fmla="*/ f3114 1 2256948"/>
                    <a:gd name="f4260" fmla="*/ f3115 1 3225736"/>
                    <a:gd name="f4261" fmla="*/ f3116 1 2256948"/>
                    <a:gd name="f4262" fmla="*/ f3117 1 3225736"/>
                    <a:gd name="f4263" fmla="*/ f3118 1 2256948"/>
                    <a:gd name="f4264" fmla="*/ f3119 1 3225736"/>
                    <a:gd name="f4265" fmla="*/ f3120 1 2256948"/>
                    <a:gd name="f4266" fmla="*/ f3121 1 3225736"/>
                    <a:gd name="f4267" fmla="*/ f3122 1 2256948"/>
                    <a:gd name="f4268" fmla="*/ f3123 1 3225736"/>
                    <a:gd name="f4269" fmla="*/ f3124 1 2256948"/>
                    <a:gd name="f4270" fmla="*/ f3125 1 3225736"/>
                    <a:gd name="f4271" fmla="*/ f3126 1 2256948"/>
                    <a:gd name="f4272" fmla="*/ f3127 1 3225736"/>
                    <a:gd name="f4273" fmla="*/ f3128 1 2256948"/>
                    <a:gd name="f4274" fmla="*/ f3129 1 3225736"/>
                    <a:gd name="f4275" fmla="*/ f3130 1 2256948"/>
                    <a:gd name="f4276" fmla="*/ f3131 1 3225736"/>
                    <a:gd name="f4277" fmla="*/ f3132 1 2256948"/>
                    <a:gd name="f4278" fmla="*/ f3133 1 3225736"/>
                    <a:gd name="f4279" fmla="*/ f3134 1 2256948"/>
                    <a:gd name="f4280" fmla="*/ f3135 1 3225736"/>
                    <a:gd name="f4281" fmla="*/ f3136 1 2256948"/>
                    <a:gd name="f4282" fmla="*/ f3137 1 3225736"/>
                    <a:gd name="f4283" fmla="*/ f3138 1 2256948"/>
                    <a:gd name="f4284" fmla="*/ f3139 1 3225736"/>
                    <a:gd name="f4285" fmla="*/ f3140 1 2256948"/>
                    <a:gd name="f4286" fmla="*/ f3141 1 3225736"/>
                    <a:gd name="f4287" fmla="*/ f3142 1 2256948"/>
                    <a:gd name="f4288" fmla="*/ f3143 1 3225736"/>
                    <a:gd name="f4289" fmla="*/ f3144 1 2256948"/>
                    <a:gd name="f4290" fmla="*/ f3145 1 3225736"/>
                    <a:gd name="f4291" fmla="*/ f3146 1 2256948"/>
                    <a:gd name="f4292" fmla="*/ f3147 1 3225736"/>
                    <a:gd name="f4293" fmla="*/ f3148 1 2256948"/>
                    <a:gd name="f4294" fmla="*/ f3149 1 3225736"/>
                    <a:gd name="f4295" fmla="*/ f3150 1 2256948"/>
                    <a:gd name="f4296" fmla="*/ f3151 1 3225736"/>
                    <a:gd name="f4297" fmla="*/ f3152 1 3225736"/>
                    <a:gd name="f4298" fmla="*/ f3153 1 2256948"/>
                    <a:gd name="f4299" fmla="*/ f3154 1 3225736"/>
                    <a:gd name="f4300" fmla="*/ f3155 1 2256948"/>
                    <a:gd name="f4301" fmla="*/ f3156 1 3225736"/>
                    <a:gd name="f4302" fmla="*/ f3157 1 3225736"/>
                    <a:gd name="f4303" fmla="*/ f3158 1 2256948"/>
                    <a:gd name="f4304" fmla="*/ f3159 1 3225736"/>
                    <a:gd name="f4305" fmla="*/ f3160 1 3225736"/>
                    <a:gd name="f4306" fmla="*/ f3161 1 2256948"/>
                    <a:gd name="f4307" fmla="*/ f3162 1 3225736"/>
                    <a:gd name="f4308" fmla="*/ f3163 1 2256948"/>
                    <a:gd name="f4309" fmla="*/ f3164 1 3225736"/>
                    <a:gd name="f4310" fmla="*/ f3165 1 2256948"/>
                    <a:gd name="f4311" fmla="*/ f3166 1 3225736"/>
                    <a:gd name="f4312" fmla="*/ f3167 1 2256948"/>
                    <a:gd name="f4313" fmla="*/ f3168 1 3225736"/>
                    <a:gd name="f4314" fmla="*/ f3169 1 2256948"/>
                    <a:gd name="f4315" fmla="*/ f3170 1 3225736"/>
                    <a:gd name="f4316" fmla="*/ f3171 1 2256948"/>
                    <a:gd name="f4317" fmla="*/ f3172 1 3225736"/>
                    <a:gd name="f4318" fmla="*/ f3173 1 2256948"/>
                    <a:gd name="f4319" fmla="*/ f3174 1 3225736"/>
                    <a:gd name="f4320" fmla="*/ f3175 1 2256948"/>
                    <a:gd name="f4321" fmla="*/ f3176 1 3225736"/>
                    <a:gd name="f4322" fmla="*/ f3177 1 2256948"/>
                    <a:gd name="f4323" fmla="*/ f3178 1 3225736"/>
                    <a:gd name="f4324" fmla="*/ f3179 1 2256948"/>
                    <a:gd name="f4325" fmla="*/ f3180 1 3225736"/>
                    <a:gd name="f4326" fmla="*/ f3181 1 2256948"/>
                    <a:gd name="f4327" fmla="*/ f3182 1 3225736"/>
                    <a:gd name="f4328" fmla="*/ f3183 1 3225736"/>
                    <a:gd name="f4329" fmla="*/ f3184 1 2256948"/>
                    <a:gd name="f4330" fmla="*/ f3185 1 3225736"/>
                    <a:gd name="f4331" fmla="*/ f3186 1 3225736"/>
                    <a:gd name="f4332" fmla="*/ f3187 1 2256948"/>
                    <a:gd name="f4333" fmla="*/ f3188 1 3225736"/>
                    <a:gd name="f4334" fmla="*/ f3189 1 2256948"/>
                    <a:gd name="f4335" fmla="*/ f3190 1 3225736"/>
                    <a:gd name="f4336" fmla="*/ f3191 1 2256948"/>
                    <a:gd name="f4337" fmla="*/ f3192 1 3225736"/>
                    <a:gd name="f4338" fmla="*/ f3193 1 2256948"/>
                    <a:gd name="f4339" fmla="*/ f3194 1 3225736"/>
                    <a:gd name="f4340" fmla="*/ f3195 1 2256948"/>
                    <a:gd name="f4341" fmla="*/ f3196 1 3225736"/>
                    <a:gd name="f4342" fmla="*/ f3197 1 2256948"/>
                    <a:gd name="f4343" fmla="*/ f3198 1 3225736"/>
                    <a:gd name="f4344" fmla="*/ f3199 1 2256948"/>
                    <a:gd name="f4345" fmla="*/ f3200 1 3225736"/>
                    <a:gd name="f4346" fmla="*/ f3201 1 2256948"/>
                    <a:gd name="f4347" fmla="*/ f3202 1 3225736"/>
                    <a:gd name="f4348" fmla="*/ f3203 1 2256948"/>
                    <a:gd name="f4349" fmla="*/ f3204 1 3225736"/>
                    <a:gd name="f4350" fmla="*/ f3205 1 2256948"/>
                    <a:gd name="f4351" fmla="*/ f3206 1 3225736"/>
                    <a:gd name="f4352" fmla="*/ f3207 1 2256948"/>
                    <a:gd name="f4353" fmla="*/ f3208 1 3225736"/>
                    <a:gd name="f4354" fmla="*/ f3209 1 2256948"/>
                    <a:gd name="f4355" fmla="*/ f3210 1 3225736"/>
                    <a:gd name="f4356" fmla="*/ f3211 1 2256948"/>
                    <a:gd name="f4357" fmla="*/ f3212 1 3225736"/>
                    <a:gd name="f4358" fmla="*/ f3213 1 2256948"/>
                    <a:gd name="f4359" fmla="*/ f3214 1 3225736"/>
                    <a:gd name="f4360" fmla="*/ f3215 1 2256948"/>
                    <a:gd name="f4361" fmla="*/ f3216 1 3225736"/>
                    <a:gd name="f4362" fmla="*/ f3217 1 2256948"/>
                    <a:gd name="f4363" fmla="*/ f3218 1 3225736"/>
                    <a:gd name="f4364" fmla="*/ f3219 1 2256948"/>
                    <a:gd name="f4365" fmla="*/ f3220 1 3225736"/>
                    <a:gd name="f4366" fmla="*/ f3221 1 2256948"/>
                    <a:gd name="f4367" fmla="*/ f3222 1 3225736"/>
                    <a:gd name="f4368" fmla="*/ f3223 1 2256948"/>
                    <a:gd name="f4369" fmla="*/ f3224 1 3225736"/>
                    <a:gd name="f4370" fmla="*/ f3225 1 2256948"/>
                    <a:gd name="f4371" fmla="*/ f3226 1 3225736"/>
                    <a:gd name="f4372" fmla="*/ f3227 1 3225736"/>
                    <a:gd name="f4373" fmla="*/ f3228 1 2256948"/>
                    <a:gd name="f4374" fmla="*/ f3229 1 3225736"/>
                    <a:gd name="f4375" fmla="*/ f3230 1 2256948"/>
                    <a:gd name="f4376" fmla="*/ f3231 1 2256948"/>
                    <a:gd name="f4377" fmla="*/ f3232 1 3225736"/>
                    <a:gd name="f4378" fmla="*/ f3233 1 2256948"/>
                    <a:gd name="f4379" fmla="*/ f3234 1 3225736"/>
                    <a:gd name="f4380" fmla="*/ f3235 1 2256948"/>
                    <a:gd name="f4381" fmla="*/ f3236 1 3225736"/>
                    <a:gd name="f4382" fmla="*/ f3237 1 2256948"/>
                    <a:gd name="f4383" fmla="*/ f3238 1 3225736"/>
                    <a:gd name="f4384" fmla="*/ f3239 1 2256948"/>
                    <a:gd name="f4385" fmla="*/ f3240 1 3225736"/>
                    <a:gd name="f4386" fmla="*/ f3241 1 2256948"/>
                    <a:gd name="f4387" fmla="*/ f3242 1 3225736"/>
                    <a:gd name="f4388" fmla="*/ f3243 1 2256948"/>
                    <a:gd name="f4389" fmla="*/ f3244 1 3225736"/>
                    <a:gd name="f4390" fmla="*/ f3245 1 2256948"/>
                    <a:gd name="f4391" fmla="*/ f3246 1 3225736"/>
                    <a:gd name="f4392" fmla="*/ f3247 1 2256948"/>
                    <a:gd name="f4393" fmla="*/ f3248 1 3225736"/>
                    <a:gd name="f4394" fmla="*/ f3249 1 2256948"/>
                    <a:gd name="f4395" fmla="*/ f3250 1 3225736"/>
                    <a:gd name="f4396" fmla="*/ f3251 1 2256948"/>
                    <a:gd name="f4397" fmla="*/ f3252 1 3225736"/>
                    <a:gd name="f4398" fmla="*/ f3253 1 3225736"/>
                    <a:gd name="f4399" fmla="*/ f3254 1 2256948"/>
                    <a:gd name="f4400" fmla="*/ f3255 1 3225736"/>
                    <a:gd name="f4401" fmla="*/ f3256 1 2256948"/>
                    <a:gd name="f4402" fmla="*/ f3257 1 3225736"/>
                    <a:gd name="f4403" fmla="*/ f3258 1 2256948"/>
                    <a:gd name="f4404" fmla="*/ f3259 1 3225736"/>
                    <a:gd name="f4405" fmla="*/ f3260 1 2256948"/>
                    <a:gd name="f4406" fmla="*/ f3261 1 3225736"/>
                    <a:gd name="f4407" fmla="*/ f3262 1 3225736"/>
                    <a:gd name="f4408" fmla="*/ f3263 1 2256948"/>
                    <a:gd name="f4409" fmla="*/ f3264 1 3225736"/>
                    <a:gd name="f4410" fmla="*/ f3265 1 2256948"/>
                    <a:gd name="f4411" fmla="*/ f3266 1 3225736"/>
                    <a:gd name="f4412" fmla="*/ f3267 1 2256948"/>
                    <a:gd name="f4413" fmla="*/ f3268 1 3225736"/>
                    <a:gd name="f4414" fmla="*/ f3269 1 2256948"/>
                    <a:gd name="f4415" fmla="*/ f3270 1 3225736"/>
                    <a:gd name="f4416" fmla="*/ f3271 1 2256948"/>
                    <a:gd name="f4417" fmla="*/ f3272 1 3225736"/>
                    <a:gd name="f4418" fmla="*/ f3273 1 2256948"/>
                    <a:gd name="f4419" fmla="*/ f3274 1 3225736"/>
                    <a:gd name="f4420" fmla="*/ f3275 1 2256948"/>
                    <a:gd name="f4421" fmla="*/ f3276 1 3225736"/>
                    <a:gd name="f4422" fmla="*/ f3277 1 2256948"/>
                    <a:gd name="f4423" fmla="*/ f3278 1 3225736"/>
                    <a:gd name="f4424" fmla="*/ f3279 1 2256948"/>
                    <a:gd name="f4425" fmla="*/ f3280 1 3225736"/>
                    <a:gd name="f4426" fmla="*/ f3281 1 3225736"/>
                    <a:gd name="f4427" fmla="*/ f3282 1 2256948"/>
                    <a:gd name="f4428" fmla="*/ f3283 1 3225736"/>
                    <a:gd name="f4429" fmla="*/ f3284 1 2256948"/>
                    <a:gd name="f4430" fmla="*/ f3285 1 3225736"/>
                    <a:gd name="f4431" fmla="*/ f3286 1 2256948"/>
                    <a:gd name="f4432" fmla="*/ f3287 1 3225736"/>
                    <a:gd name="f4433" fmla="*/ f3288 1 2256948"/>
                    <a:gd name="f4434" fmla="*/ f3289 1 3225736"/>
                    <a:gd name="f4435" fmla="*/ f3290 1 2256948"/>
                    <a:gd name="f4436" fmla="*/ f3291 1 3225736"/>
                    <a:gd name="f4437" fmla="*/ f3292 1 2256948"/>
                    <a:gd name="f4438" fmla="*/ f3293 1 3225736"/>
                    <a:gd name="f4439" fmla="*/ f3294 1 2256948"/>
                    <a:gd name="f4440" fmla="*/ f3295 1 3225736"/>
                    <a:gd name="f4441" fmla="*/ f3296 1 2256948"/>
                    <a:gd name="f4442" fmla="*/ f3297 1 3225736"/>
                    <a:gd name="f4443" fmla="*/ f3298 1 2256948"/>
                    <a:gd name="f4444" fmla="*/ f3299 1 3225736"/>
                    <a:gd name="f4445" fmla="*/ f3300 1 2256948"/>
                    <a:gd name="f4446" fmla="*/ f3301 1 3225736"/>
                    <a:gd name="f4447" fmla="*/ f3302 1 3225736"/>
                    <a:gd name="f4448" fmla="*/ f3303 1 2256948"/>
                    <a:gd name="f4449" fmla="*/ f3304 1 3225736"/>
                    <a:gd name="f4450" fmla="*/ f3305 1 2256948"/>
                    <a:gd name="f4451" fmla="*/ f3306 1 3225736"/>
                    <a:gd name="f4452" fmla="*/ f3307 1 2256948"/>
                    <a:gd name="f4453" fmla="*/ f3308 1 3225736"/>
                    <a:gd name="f4454" fmla="*/ f3309 1 3225736"/>
                    <a:gd name="f4455" fmla="*/ f3310 1 3225736"/>
                    <a:gd name="f4456" fmla="*/ f3311 1 2256948"/>
                    <a:gd name="f4457" fmla="*/ f3312 1 3225736"/>
                    <a:gd name="f4458" fmla="*/ f3313 1 2256948"/>
                    <a:gd name="f4459" fmla="*/ f3314 1 3225736"/>
                    <a:gd name="f4460" fmla="*/ f3315 1 2256948"/>
                    <a:gd name="f4461" fmla="*/ f3316 1 3225736"/>
                    <a:gd name="f4462" fmla="*/ f3317 1 2256948"/>
                    <a:gd name="f4463" fmla="*/ f3318 1 3225736"/>
                    <a:gd name="f4464" fmla="*/ f3319 1 3225736"/>
                    <a:gd name="f4465" fmla="*/ f3320 1 2256948"/>
                    <a:gd name="f4466" fmla="*/ f3321 1 2256948"/>
                    <a:gd name="f4467" fmla="*/ f3322 1 3225736"/>
                    <a:gd name="f4468" fmla="*/ f3323 1 2256948"/>
                    <a:gd name="f4469" fmla="*/ f3324 1 3225736"/>
                    <a:gd name="f4470" fmla="*/ f3325 1 2256948"/>
                    <a:gd name="f4471" fmla="*/ f3326 1 3225736"/>
                    <a:gd name="f4472" fmla="*/ f3327 1 2256948"/>
                    <a:gd name="f4473" fmla="*/ f3328 1 3225736"/>
                    <a:gd name="f4474" fmla="*/ f3329 1 2256948"/>
                    <a:gd name="f4475" fmla="*/ f3330 1 3225736"/>
                    <a:gd name="f4476" fmla="*/ f3331 1 2256948"/>
                    <a:gd name="f4477" fmla="*/ f3332 1 3225736"/>
                    <a:gd name="f4478" fmla="*/ f3333 1 2256948"/>
                    <a:gd name="f4479" fmla="*/ f3334 1 3225736"/>
                    <a:gd name="f4480" fmla="*/ f3335 1 2256948"/>
                    <a:gd name="f4481" fmla="*/ f3336 1 3225736"/>
                    <a:gd name="f4482" fmla="*/ f3337 1 2256948"/>
                    <a:gd name="f4483" fmla="*/ f3338 1 3225736"/>
                    <a:gd name="f4484" fmla="*/ f3339 1 2256948"/>
                    <a:gd name="f4485" fmla="*/ f3340 1 3225736"/>
                    <a:gd name="f4486" fmla="*/ f3341 1 2256948"/>
                    <a:gd name="f4487" fmla="*/ f3342 1 3225736"/>
                    <a:gd name="f4488" fmla="*/ f3343 1 2256948"/>
                    <a:gd name="f4489" fmla="*/ f3344 1 3225736"/>
                    <a:gd name="f4490" fmla="*/ f3345 1 2256948"/>
                    <a:gd name="f4491" fmla="*/ f3346 1 3225736"/>
                    <a:gd name="f4492" fmla="*/ f3347 1 2256948"/>
                    <a:gd name="f4493" fmla="*/ f3348 1 3225736"/>
                    <a:gd name="f4494" fmla="*/ f3349 1 3225736"/>
                    <a:gd name="f4495" fmla="*/ f3350 1 2256948"/>
                    <a:gd name="f4496" fmla="*/ f3351 1 3225736"/>
                    <a:gd name="f4497" fmla="*/ f3352 1 3225736"/>
                    <a:gd name="f4498" fmla="*/ f2200 1 f2207"/>
                    <a:gd name="f4499" fmla="*/ f2201 1 f2207"/>
                    <a:gd name="f4500" fmla="*/ f2200 1 f2208"/>
                    <a:gd name="f4501" fmla="*/ f2202 1 f2208"/>
                    <a:gd name="f4502" fmla="*/ f3354 1 f2207"/>
                    <a:gd name="f4503" fmla="*/ f3355 1 f2208"/>
                    <a:gd name="f4504" fmla="*/ f3356 1 f2207"/>
                    <a:gd name="f4505" fmla="*/ f3357 1 f2208"/>
                    <a:gd name="f4506" fmla="*/ f3358 1 f2207"/>
                    <a:gd name="f4507" fmla="*/ f3359 1 f2208"/>
                    <a:gd name="f4508" fmla="*/ f3360 1 f2207"/>
                    <a:gd name="f4509" fmla="*/ f3361 1 f2208"/>
                    <a:gd name="f4510" fmla="*/ f3362 1 f2207"/>
                    <a:gd name="f4511" fmla="*/ f3363 1 f2208"/>
                    <a:gd name="f4512" fmla="*/ f3364 1 f2207"/>
                    <a:gd name="f4513" fmla="*/ f3365 1 f2208"/>
                    <a:gd name="f4514" fmla="*/ f3366 1 f2207"/>
                    <a:gd name="f4515" fmla="*/ f3367 1 f2208"/>
                    <a:gd name="f4516" fmla="*/ f3368 1 f2207"/>
                    <a:gd name="f4517" fmla="*/ f3369 1 f2208"/>
                    <a:gd name="f4518" fmla="*/ f3370 1 f2207"/>
                    <a:gd name="f4519" fmla="*/ f3371 1 f2208"/>
                    <a:gd name="f4520" fmla="*/ f3372 1 f2207"/>
                    <a:gd name="f4521" fmla="*/ f3373 1 f2208"/>
                    <a:gd name="f4522" fmla="*/ f3374 1 f2207"/>
                    <a:gd name="f4523" fmla="*/ f3375 1 f2208"/>
                    <a:gd name="f4524" fmla="*/ f3376 1 f2207"/>
                    <a:gd name="f4525" fmla="*/ f3377 1 f2208"/>
                    <a:gd name="f4526" fmla="*/ f3378 1 f2207"/>
                    <a:gd name="f4527" fmla="*/ f3379 1 f2208"/>
                    <a:gd name="f4528" fmla="*/ f3380 1 f2207"/>
                    <a:gd name="f4529" fmla="*/ f3381 1 f2208"/>
                    <a:gd name="f4530" fmla="*/ f3382 1 f2207"/>
                    <a:gd name="f4531" fmla="*/ f3383 1 f2208"/>
                    <a:gd name="f4532" fmla="*/ f3384 1 f2207"/>
                    <a:gd name="f4533" fmla="*/ f3385 1 f2208"/>
                    <a:gd name="f4534" fmla="*/ f3386 1 f2207"/>
                    <a:gd name="f4535" fmla="*/ f3387 1 f2207"/>
                    <a:gd name="f4536" fmla="*/ f3388 1 f2208"/>
                    <a:gd name="f4537" fmla="*/ f3389 1 f2207"/>
                    <a:gd name="f4538" fmla="*/ f3390 1 f2208"/>
                    <a:gd name="f4539" fmla="*/ f3391 1 f2207"/>
                    <a:gd name="f4540" fmla="*/ f3392 1 f2208"/>
                    <a:gd name="f4541" fmla="*/ f3393 1 f2207"/>
                    <a:gd name="f4542" fmla="*/ f3394 1 f2208"/>
                    <a:gd name="f4543" fmla="*/ f3395 1 f2207"/>
                    <a:gd name="f4544" fmla="*/ f3396 1 f2208"/>
                    <a:gd name="f4545" fmla="*/ f3397 1 f2207"/>
                    <a:gd name="f4546" fmla="*/ f3398 1 f2208"/>
                    <a:gd name="f4547" fmla="*/ f3399 1 f2207"/>
                    <a:gd name="f4548" fmla="*/ f3400 1 f2208"/>
                    <a:gd name="f4549" fmla="*/ f3401 1 f2207"/>
                    <a:gd name="f4550" fmla="*/ f3402 1 f2208"/>
                    <a:gd name="f4551" fmla="*/ f3403 1 f2207"/>
                    <a:gd name="f4552" fmla="*/ f3404 1 f2208"/>
                    <a:gd name="f4553" fmla="*/ f3405 1 f2207"/>
                    <a:gd name="f4554" fmla="*/ f3406 1 f2208"/>
                    <a:gd name="f4555" fmla="*/ f3407 1 f2207"/>
                    <a:gd name="f4556" fmla="*/ f3408 1 f2208"/>
                    <a:gd name="f4557" fmla="*/ f3409 1 f2207"/>
                    <a:gd name="f4558" fmla="*/ f3410 1 f2208"/>
                    <a:gd name="f4559" fmla="*/ f3411 1 f2207"/>
                    <a:gd name="f4560" fmla="*/ f3412 1 f2208"/>
                    <a:gd name="f4561" fmla="*/ f3413 1 f2207"/>
                    <a:gd name="f4562" fmla="*/ f3414 1 f2208"/>
                    <a:gd name="f4563" fmla="*/ f3415 1 f2207"/>
                    <a:gd name="f4564" fmla="*/ f3416 1 f2208"/>
                    <a:gd name="f4565" fmla="*/ f3417 1 f2207"/>
                    <a:gd name="f4566" fmla="*/ f3418 1 f2208"/>
                    <a:gd name="f4567" fmla="*/ f3419 1 f2207"/>
                    <a:gd name="f4568" fmla="*/ f3420 1 f2208"/>
                    <a:gd name="f4569" fmla="*/ f3421 1 f2207"/>
                    <a:gd name="f4570" fmla="*/ f3422 1 f2208"/>
                    <a:gd name="f4571" fmla="*/ f3423 1 f2207"/>
                    <a:gd name="f4572" fmla="*/ f3424 1 f2208"/>
                    <a:gd name="f4573" fmla="*/ f3425 1 f2207"/>
                    <a:gd name="f4574" fmla="*/ f3426 1 f2208"/>
                    <a:gd name="f4575" fmla="*/ f3427 1 f2207"/>
                    <a:gd name="f4576" fmla="*/ f3428 1 f2208"/>
                    <a:gd name="f4577" fmla="*/ f3429 1 f2207"/>
                    <a:gd name="f4578" fmla="*/ f3430 1 f2208"/>
                    <a:gd name="f4579" fmla="*/ f3431 1 f2207"/>
                    <a:gd name="f4580" fmla="*/ f3432 1 f2208"/>
                    <a:gd name="f4581" fmla="*/ f3433 1 f2207"/>
                    <a:gd name="f4582" fmla="*/ f3434 1 f2208"/>
                    <a:gd name="f4583" fmla="*/ f3435 1 f2207"/>
                    <a:gd name="f4584" fmla="*/ f3436 1 f2208"/>
                    <a:gd name="f4585" fmla="*/ f3437 1 f2207"/>
                    <a:gd name="f4586" fmla="*/ f3438 1 f2208"/>
                    <a:gd name="f4587" fmla="*/ f3439 1 f2208"/>
                    <a:gd name="f4588" fmla="*/ f3440 1 f2207"/>
                    <a:gd name="f4589" fmla="*/ f3441 1 f2208"/>
                    <a:gd name="f4590" fmla="*/ f3442 1 f2207"/>
                    <a:gd name="f4591" fmla="*/ f3443 1 f2208"/>
                    <a:gd name="f4592" fmla="*/ f3444 1 f2207"/>
                    <a:gd name="f4593" fmla="*/ f3445 1 f2208"/>
                    <a:gd name="f4594" fmla="*/ f3446 1 f2207"/>
                    <a:gd name="f4595" fmla="*/ f3447 1 f2208"/>
                    <a:gd name="f4596" fmla="*/ f3448 1 f2207"/>
                    <a:gd name="f4597" fmla="*/ f3449 1 f2208"/>
                    <a:gd name="f4598" fmla="*/ f3450 1 f2207"/>
                    <a:gd name="f4599" fmla="*/ f3451 1 f2208"/>
                    <a:gd name="f4600" fmla="*/ f3452 1 f2208"/>
                    <a:gd name="f4601" fmla="*/ f3453 1 f2207"/>
                    <a:gd name="f4602" fmla="*/ f3454 1 f2208"/>
                    <a:gd name="f4603" fmla="*/ f3455 1 f2207"/>
                    <a:gd name="f4604" fmla="*/ f3456 1 f2208"/>
                    <a:gd name="f4605" fmla="*/ f3457 1 f2207"/>
                    <a:gd name="f4606" fmla="*/ f3458 1 f2208"/>
                    <a:gd name="f4607" fmla="*/ f3459 1 f2207"/>
                    <a:gd name="f4608" fmla="*/ f3460 1 f2208"/>
                    <a:gd name="f4609" fmla="*/ f3461 1 f2207"/>
                    <a:gd name="f4610" fmla="*/ f3462 1 f2208"/>
                    <a:gd name="f4611" fmla="*/ f3463 1 f2207"/>
                    <a:gd name="f4612" fmla="*/ f3464 1 f2208"/>
                    <a:gd name="f4613" fmla="*/ f3465 1 f2207"/>
                    <a:gd name="f4614" fmla="*/ f3466 1 f2208"/>
                    <a:gd name="f4615" fmla="*/ f3467 1 f2207"/>
                    <a:gd name="f4616" fmla="*/ f3468 1 f2208"/>
                    <a:gd name="f4617" fmla="*/ f3469 1 f2207"/>
                    <a:gd name="f4618" fmla="*/ f3470 1 f2208"/>
                    <a:gd name="f4619" fmla="*/ f3471 1 f2207"/>
                    <a:gd name="f4620" fmla="*/ f3472 1 f2208"/>
                    <a:gd name="f4621" fmla="*/ f3473 1 f2207"/>
                    <a:gd name="f4622" fmla="*/ f3474 1 f2208"/>
                    <a:gd name="f4623" fmla="*/ f3475 1 f2207"/>
                    <a:gd name="f4624" fmla="*/ f3476 1 f2208"/>
                    <a:gd name="f4625" fmla="*/ f3477 1 f2207"/>
                    <a:gd name="f4626" fmla="*/ f3478 1 f2208"/>
                    <a:gd name="f4627" fmla="*/ f3479 1 f2207"/>
                    <a:gd name="f4628" fmla="*/ f3480 1 f2208"/>
                    <a:gd name="f4629" fmla="*/ f3481 1 f2207"/>
                    <a:gd name="f4630" fmla="*/ f3482 1 f2208"/>
                    <a:gd name="f4631" fmla="*/ f3483 1 f2207"/>
                    <a:gd name="f4632" fmla="*/ f3484 1 f2208"/>
                    <a:gd name="f4633" fmla="*/ f3485 1 f2207"/>
                    <a:gd name="f4634" fmla="*/ f3486 1 f2208"/>
                    <a:gd name="f4635" fmla="*/ f3487 1 f2207"/>
                    <a:gd name="f4636" fmla="*/ f3488 1 f2208"/>
                    <a:gd name="f4637" fmla="*/ f3489 1 f2207"/>
                    <a:gd name="f4638" fmla="*/ f3490 1 f2208"/>
                    <a:gd name="f4639" fmla="*/ f3491 1 f2207"/>
                    <a:gd name="f4640" fmla="*/ f3492 1 f2208"/>
                    <a:gd name="f4641" fmla="*/ f3493 1 f2207"/>
                    <a:gd name="f4642" fmla="*/ f3494 1 f2208"/>
                    <a:gd name="f4643" fmla="*/ f3495 1 f2207"/>
                    <a:gd name="f4644" fmla="*/ f3496 1 f2208"/>
                    <a:gd name="f4645" fmla="*/ f3497 1 f2207"/>
                    <a:gd name="f4646" fmla="*/ f3498 1 f2208"/>
                    <a:gd name="f4647" fmla="*/ f3499 1 f2207"/>
                    <a:gd name="f4648" fmla="*/ f3500 1 f2208"/>
                    <a:gd name="f4649" fmla="*/ f3501 1 f2207"/>
                    <a:gd name="f4650" fmla="*/ f3502 1 f2208"/>
                    <a:gd name="f4651" fmla="*/ f3503 1 f2207"/>
                    <a:gd name="f4652" fmla="*/ f3504 1 f2208"/>
                    <a:gd name="f4653" fmla="*/ f3505 1 f2207"/>
                    <a:gd name="f4654" fmla="*/ f3506 1 f2208"/>
                    <a:gd name="f4655" fmla="*/ f3507 1 f2207"/>
                    <a:gd name="f4656" fmla="*/ f3508 1 f2208"/>
                    <a:gd name="f4657" fmla="*/ f3509 1 f2207"/>
                    <a:gd name="f4658" fmla="*/ f3510 1 f2208"/>
                    <a:gd name="f4659" fmla="*/ f3511 1 f2207"/>
                    <a:gd name="f4660" fmla="*/ f3512 1 f2208"/>
                    <a:gd name="f4661" fmla="*/ f3513 1 f2207"/>
                    <a:gd name="f4662" fmla="*/ f3514 1 f2208"/>
                    <a:gd name="f4663" fmla="*/ f3515 1 f2207"/>
                    <a:gd name="f4664" fmla="*/ f3516 1 f2208"/>
                    <a:gd name="f4665" fmla="*/ f3517 1 f2207"/>
                    <a:gd name="f4666" fmla="*/ f3518 1 f2208"/>
                    <a:gd name="f4667" fmla="*/ f3519 1 f2207"/>
                    <a:gd name="f4668" fmla="*/ f3520 1 f2208"/>
                    <a:gd name="f4669" fmla="*/ f3521 1 f2207"/>
                    <a:gd name="f4670" fmla="*/ f3522 1 f2208"/>
                    <a:gd name="f4671" fmla="*/ f3523 1 f2207"/>
                    <a:gd name="f4672" fmla="*/ f3524 1 f2208"/>
                    <a:gd name="f4673" fmla="*/ f3525 1 f2207"/>
                    <a:gd name="f4674" fmla="*/ f3526 1 f2208"/>
                    <a:gd name="f4675" fmla="*/ f3527 1 f2207"/>
                    <a:gd name="f4676" fmla="*/ f3528 1 f2208"/>
                    <a:gd name="f4677" fmla="*/ f3529 1 f2208"/>
                    <a:gd name="f4678" fmla="*/ f3530 1 f2207"/>
                    <a:gd name="f4679" fmla="*/ f3531 1 f2208"/>
                    <a:gd name="f4680" fmla="*/ f3532 1 f2207"/>
                    <a:gd name="f4681" fmla="*/ f3533 1 f2208"/>
                    <a:gd name="f4682" fmla="*/ f3534 1 f2207"/>
                    <a:gd name="f4683" fmla="*/ f3535 1 f2208"/>
                    <a:gd name="f4684" fmla="*/ f3536 1 f2207"/>
                    <a:gd name="f4685" fmla="*/ f3537 1 f2208"/>
                    <a:gd name="f4686" fmla="*/ f3538 1 f2208"/>
                    <a:gd name="f4687" fmla="*/ f3539 1 f2207"/>
                    <a:gd name="f4688" fmla="*/ f3540 1 f2208"/>
                    <a:gd name="f4689" fmla="*/ f3541 1 f2208"/>
                    <a:gd name="f4690" fmla="*/ f3542 1 f2207"/>
                    <a:gd name="f4691" fmla="*/ f3543 1 f2208"/>
                    <a:gd name="f4692" fmla="*/ f3544 1 f2207"/>
                    <a:gd name="f4693" fmla="*/ f3545 1 f2208"/>
                    <a:gd name="f4694" fmla="*/ f3546 1 f2207"/>
                    <a:gd name="f4695" fmla="*/ f3547 1 f2208"/>
                    <a:gd name="f4696" fmla="*/ f3548 1 f2207"/>
                    <a:gd name="f4697" fmla="*/ f3549 1 f2208"/>
                    <a:gd name="f4698" fmla="*/ f3550 1 f2207"/>
                    <a:gd name="f4699" fmla="*/ f3551 1 f2208"/>
                    <a:gd name="f4700" fmla="*/ f3552 1 f2207"/>
                    <a:gd name="f4701" fmla="*/ f3553 1 f2208"/>
                    <a:gd name="f4702" fmla="*/ f3554 1 f2208"/>
                    <a:gd name="f4703" fmla="*/ f3555 1 f2207"/>
                    <a:gd name="f4704" fmla="*/ f3556 1 f2208"/>
                    <a:gd name="f4705" fmla="*/ f3557 1 f2207"/>
                    <a:gd name="f4706" fmla="*/ f3558 1 f2208"/>
                    <a:gd name="f4707" fmla="*/ f3559 1 f2207"/>
                    <a:gd name="f4708" fmla="*/ f3560 1 f2208"/>
                    <a:gd name="f4709" fmla="*/ f3561 1 f2207"/>
                    <a:gd name="f4710" fmla="*/ f3562 1 f2208"/>
                    <a:gd name="f4711" fmla="*/ f3563 1 f2207"/>
                    <a:gd name="f4712" fmla="*/ f3564 1 f2208"/>
                    <a:gd name="f4713" fmla="*/ f3565 1 f2207"/>
                    <a:gd name="f4714" fmla="*/ f3566 1 f2208"/>
                    <a:gd name="f4715" fmla="*/ f3567 1 f2207"/>
                    <a:gd name="f4716" fmla="*/ f3568 1 f2208"/>
                    <a:gd name="f4717" fmla="*/ f3569 1 f2207"/>
                    <a:gd name="f4718" fmla="*/ f3570 1 f2208"/>
                    <a:gd name="f4719" fmla="*/ f3571 1 f2207"/>
                    <a:gd name="f4720" fmla="*/ f3572 1 f2208"/>
                    <a:gd name="f4721" fmla="*/ f3573 1 f2207"/>
                    <a:gd name="f4722" fmla="*/ f3574 1 f2208"/>
                    <a:gd name="f4723" fmla="*/ f3575 1 f2207"/>
                    <a:gd name="f4724" fmla="*/ f3576 1 f2208"/>
                    <a:gd name="f4725" fmla="*/ f3577 1 f2207"/>
                    <a:gd name="f4726" fmla="*/ f3578 1 f2208"/>
                    <a:gd name="f4727" fmla="*/ f3579 1 f2208"/>
                    <a:gd name="f4728" fmla="*/ f3580 1 f2207"/>
                    <a:gd name="f4729" fmla="*/ f3581 1 f2208"/>
                    <a:gd name="f4730" fmla="*/ f3582 1 f2207"/>
                    <a:gd name="f4731" fmla="*/ f3583 1 f2208"/>
                    <a:gd name="f4732" fmla="*/ f3584 1 f2207"/>
                    <a:gd name="f4733" fmla="*/ f3585 1 f2208"/>
                    <a:gd name="f4734" fmla="*/ f3586 1 f2207"/>
                    <a:gd name="f4735" fmla="*/ f3587 1 f2208"/>
                    <a:gd name="f4736" fmla="*/ f3588 1 f2207"/>
                    <a:gd name="f4737" fmla="*/ f3589 1 f2208"/>
                    <a:gd name="f4738" fmla="*/ f3590 1 f2207"/>
                    <a:gd name="f4739" fmla="*/ f3591 1 f2208"/>
                    <a:gd name="f4740" fmla="*/ f3592 1 f2207"/>
                    <a:gd name="f4741" fmla="*/ f3593 1 f2208"/>
                    <a:gd name="f4742" fmla="*/ f3594 1 f2207"/>
                    <a:gd name="f4743" fmla="*/ f3595 1 f2208"/>
                    <a:gd name="f4744" fmla="*/ f3596 1 f2207"/>
                    <a:gd name="f4745" fmla="*/ f3597 1 f2208"/>
                    <a:gd name="f4746" fmla="*/ f3598 1 f2208"/>
                    <a:gd name="f4747" fmla="*/ f3599 1 f2207"/>
                    <a:gd name="f4748" fmla="*/ f3600 1 f2208"/>
                    <a:gd name="f4749" fmla="*/ f3601 1 f2207"/>
                    <a:gd name="f4750" fmla="*/ f3602 1 f2208"/>
                    <a:gd name="f4751" fmla="*/ f3603 1 f2207"/>
                    <a:gd name="f4752" fmla="*/ f3604 1 f2208"/>
                    <a:gd name="f4753" fmla="*/ f3605 1 f2207"/>
                    <a:gd name="f4754" fmla="*/ f3606 1 f2208"/>
                    <a:gd name="f4755" fmla="*/ f3607 1 f2207"/>
                    <a:gd name="f4756" fmla="*/ f3608 1 f2208"/>
                    <a:gd name="f4757" fmla="*/ f3609 1 f2207"/>
                    <a:gd name="f4758" fmla="*/ f3610 1 f2208"/>
                    <a:gd name="f4759" fmla="*/ f3611 1 f2207"/>
                    <a:gd name="f4760" fmla="*/ f3612 1 f2208"/>
                    <a:gd name="f4761" fmla="*/ f3613 1 f2207"/>
                    <a:gd name="f4762" fmla="*/ f3614 1 f2208"/>
                    <a:gd name="f4763" fmla="*/ f3615 1 f2207"/>
                    <a:gd name="f4764" fmla="*/ f3616 1 f2208"/>
                    <a:gd name="f4765" fmla="*/ f3617 1 f2207"/>
                    <a:gd name="f4766" fmla="*/ f3618 1 f2208"/>
                    <a:gd name="f4767" fmla="*/ f3619 1 f2207"/>
                    <a:gd name="f4768" fmla="*/ f3620 1 f2208"/>
                    <a:gd name="f4769" fmla="*/ f3621 1 f2207"/>
                    <a:gd name="f4770" fmla="*/ f3622 1 f2208"/>
                    <a:gd name="f4771" fmla="*/ f3623 1 f2207"/>
                    <a:gd name="f4772" fmla="*/ f3624 1 f2208"/>
                    <a:gd name="f4773" fmla="*/ f3625 1 f2207"/>
                    <a:gd name="f4774" fmla="*/ f3626 1 f2208"/>
                    <a:gd name="f4775" fmla="*/ f3627 1 f2207"/>
                    <a:gd name="f4776" fmla="*/ f3628 1 f2207"/>
                    <a:gd name="f4777" fmla="*/ f3629 1 f2208"/>
                    <a:gd name="f4778" fmla="*/ f3630 1 f2207"/>
                    <a:gd name="f4779" fmla="*/ f3631 1 f2207"/>
                    <a:gd name="f4780" fmla="*/ f3632 1 f2207"/>
                    <a:gd name="f4781" fmla="*/ f3633 1 f2208"/>
                    <a:gd name="f4782" fmla="*/ f3634 1 f2207"/>
                    <a:gd name="f4783" fmla="*/ f3635 1 f2208"/>
                    <a:gd name="f4784" fmla="*/ f3636 1 f2207"/>
                    <a:gd name="f4785" fmla="*/ f3637 1 f2208"/>
                    <a:gd name="f4786" fmla="*/ f3638 1 f2208"/>
                    <a:gd name="f4787" fmla="*/ f3639 1 f2207"/>
                    <a:gd name="f4788" fmla="*/ f3640 1 f2208"/>
                    <a:gd name="f4789" fmla="*/ f3641 1 f2207"/>
                    <a:gd name="f4790" fmla="*/ f3642 1 f2208"/>
                    <a:gd name="f4791" fmla="*/ f3643 1 f2207"/>
                    <a:gd name="f4792" fmla="*/ f3644 1 f2208"/>
                    <a:gd name="f4793" fmla="*/ f3645 1 f2207"/>
                    <a:gd name="f4794" fmla="*/ f3646 1 f2208"/>
                    <a:gd name="f4795" fmla="*/ f3647 1 f2207"/>
                    <a:gd name="f4796" fmla="*/ f3648 1 f2208"/>
                    <a:gd name="f4797" fmla="*/ f3649 1 f2207"/>
                    <a:gd name="f4798" fmla="*/ f3650 1 f2208"/>
                    <a:gd name="f4799" fmla="*/ f3651 1 f2207"/>
                    <a:gd name="f4800" fmla="*/ f3652 1 f2208"/>
                    <a:gd name="f4801" fmla="*/ f3653 1 f2207"/>
                    <a:gd name="f4802" fmla="*/ f3654 1 f2208"/>
                    <a:gd name="f4803" fmla="*/ f3655 1 f2207"/>
                    <a:gd name="f4804" fmla="*/ f3656 1 f2208"/>
                    <a:gd name="f4805" fmla="*/ f3657 1 f2207"/>
                    <a:gd name="f4806" fmla="*/ f3658 1 f2208"/>
                    <a:gd name="f4807" fmla="*/ f3659 1 f2207"/>
                    <a:gd name="f4808" fmla="*/ f3660 1 f2208"/>
                    <a:gd name="f4809" fmla="*/ f3661 1 f2207"/>
                    <a:gd name="f4810" fmla="*/ f3662 1 f2208"/>
                    <a:gd name="f4811" fmla="*/ f3663 1 f2207"/>
                    <a:gd name="f4812" fmla="*/ f3664 1 f2208"/>
                    <a:gd name="f4813" fmla="*/ f3665 1 f2207"/>
                    <a:gd name="f4814" fmla="*/ f3666 1 f2208"/>
                    <a:gd name="f4815" fmla="*/ f3667 1 f2207"/>
                    <a:gd name="f4816" fmla="*/ f3668 1 f2208"/>
                    <a:gd name="f4817" fmla="*/ f3669 1 f2207"/>
                    <a:gd name="f4818" fmla="*/ f3670 1 f2208"/>
                    <a:gd name="f4819" fmla="*/ f3671 1 f2207"/>
                    <a:gd name="f4820" fmla="*/ f3672 1 f2208"/>
                    <a:gd name="f4821" fmla="*/ f3673 1 f2207"/>
                    <a:gd name="f4822" fmla="*/ f3674 1 f2208"/>
                    <a:gd name="f4823" fmla="*/ f3675 1 f2207"/>
                    <a:gd name="f4824" fmla="*/ f3676 1 f2207"/>
                    <a:gd name="f4825" fmla="*/ f3677 1 f2208"/>
                    <a:gd name="f4826" fmla="*/ f3678 1 f2208"/>
                    <a:gd name="f4827" fmla="*/ f3679 1 f2207"/>
                    <a:gd name="f4828" fmla="*/ f3680 1 f2208"/>
                    <a:gd name="f4829" fmla="*/ f3681 1 f2208"/>
                    <a:gd name="f4830" fmla="*/ f3682 1 f2207"/>
                    <a:gd name="f4831" fmla="*/ f3683 1 f2208"/>
                    <a:gd name="f4832" fmla="*/ f3684 1 f2207"/>
                    <a:gd name="f4833" fmla="*/ f3685 1 f2208"/>
                    <a:gd name="f4834" fmla="*/ f3686 1 f2207"/>
                    <a:gd name="f4835" fmla="*/ f3687 1 f2208"/>
                    <a:gd name="f4836" fmla="*/ f3688 1 f2207"/>
                    <a:gd name="f4837" fmla="*/ f3689 1 f2208"/>
                    <a:gd name="f4838" fmla="*/ f3690 1 f2207"/>
                    <a:gd name="f4839" fmla="*/ f3691 1 f2208"/>
                    <a:gd name="f4840" fmla="*/ f3692 1 f2207"/>
                    <a:gd name="f4841" fmla="*/ f3693 1 f2208"/>
                    <a:gd name="f4842" fmla="*/ f3694 1 f2207"/>
                    <a:gd name="f4843" fmla="*/ f3695 1 f2208"/>
                    <a:gd name="f4844" fmla="*/ f3696 1 f2207"/>
                    <a:gd name="f4845" fmla="*/ f3697 1 f2208"/>
                    <a:gd name="f4846" fmla="*/ f3698 1 f2207"/>
                    <a:gd name="f4847" fmla="*/ f3699 1 f2208"/>
                    <a:gd name="f4848" fmla="*/ f3700 1 f2207"/>
                    <a:gd name="f4849" fmla="*/ f3701 1 f2208"/>
                    <a:gd name="f4850" fmla="*/ f3702 1 f2207"/>
                    <a:gd name="f4851" fmla="*/ f3703 1 f2208"/>
                    <a:gd name="f4852" fmla="*/ f3704 1 f2207"/>
                    <a:gd name="f4853" fmla="*/ f3705 1 f2208"/>
                    <a:gd name="f4854" fmla="*/ f3706 1 f2207"/>
                    <a:gd name="f4855" fmla="*/ f3707 1 f2208"/>
                    <a:gd name="f4856" fmla="*/ f3708 1 f2207"/>
                    <a:gd name="f4857" fmla="*/ f3709 1 f2208"/>
                    <a:gd name="f4858" fmla="*/ f3710 1 f2207"/>
                    <a:gd name="f4859" fmla="*/ f3711 1 f2208"/>
                    <a:gd name="f4860" fmla="*/ f3712 1 f2208"/>
                    <a:gd name="f4861" fmla="*/ f3713 1 f2207"/>
                    <a:gd name="f4862" fmla="*/ f3714 1 f2208"/>
                    <a:gd name="f4863" fmla="*/ f3715 1 f2207"/>
                    <a:gd name="f4864" fmla="*/ f3716 1 f2208"/>
                    <a:gd name="f4865" fmla="*/ f3717 1 f2207"/>
                    <a:gd name="f4866" fmla="*/ f3718 1 f2208"/>
                    <a:gd name="f4867" fmla="*/ f3719 1 f2207"/>
                    <a:gd name="f4868" fmla="*/ f3720 1 f2208"/>
                    <a:gd name="f4869" fmla="*/ f3721 1 f2207"/>
                    <a:gd name="f4870" fmla="*/ f3722 1 f2208"/>
                    <a:gd name="f4871" fmla="*/ f3723 1 f2207"/>
                    <a:gd name="f4872" fmla="*/ f3724 1 f2208"/>
                    <a:gd name="f4873" fmla="*/ f3725 1 f2207"/>
                    <a:gd name="f4874" fmla="*/ f3726 1 f2208"/>
                    <a:gd name="f4875" fmla="*/ f3727 1 f2207"/>
                    <a:gd name="f4876" fmla="*/ f3728 1 f2208"/>
                    <a:gd name="f4877" fmla="*/ f3729 1 f2207"/>
                    <a:gd name="f4878" fmla="*/ f3730 1 f2208"/>
                    <a:gd name="f4879" fmla="*/ f3731 1 f2207"/>
                    <a:gd name="f4880" fmla="*/ f3732 1 f2208"/>
                    <a:gd name="f4881" fmla="*/ f3733 1 f2207"/>
                    <a:gd name="f4882" fmla="*/ f3734 1 f2208"/>
                    <a:gd name="f4883" fmla="*/ f3735 1 f2207"/>
                    <a:gd name="f4884" fmla="*/ f3736 1 f2208"/>
                    <a:gd name="f4885" fmla="*/ f3737 1 f2207"/>
                    <a:gd name="f4886" fmla="*/ f3738 1 f2208"/>
                    <a:gd name="f4887" fmla="*/ f3739 1 f2207"/>
                    <a:gd name="f4888" fmla="*/ f3740 1 f2208"/>
                    <a:gd name="f4889" fmla="*/ f3741 1 f2207"/>
                    <a:gd name="f4890" fmla="*/ f3742 1 f2208"/>
                    <a:gd name="f4891" fmla="*/ f3743 1 f2207"/>
                    <a:gd name="f4892" fmla="*/ f3744 1 f2208"/>
                    <a:gd name="f4893" fmla="*/ f3745 1 f2207"/>
                    <a:gd name="f4894" fmla="*/ f3746 1 f2208"/>
                    <a:gd name="f4895" fmla="*/ f3747 1 f2207"/>
                    <a:gd name="f4896" fmla="*/ f3748 1 f2208"/>
                    <a:gd name="f4897" fmla="*/ f3749 1 f2207"/>
                    <a:gd name="f4898" fmla="*/ f3750 1 f2208"/>
                    <a:gd name="f4899" fmla="*/ f3751 1 f2207"/>
                    <a:gd name="f4900" fmla="*/ f3752 1 f2208"/>
                    <a:gd name="f4901" fmla="*/ f3753 1 f2207"/>
                    <a:gd name="f4902" fmla="*/ f3754 1 f2207"/>
                    <a:gd name="f4903" fmla="*/ f3755 1 f2208"/>
                    <a:gd name="f4904" fmla="*/ f3756 1 f2207"/>
                    <a:gd name="f4905" fmla="*/ f3757 1 f2207"/>
                    <a:gd name="f4906" fmla="*/ f3758 1 f2208"/>
                    <a:gd name="f4907" fmla="*/ f3759 1 f2207"/>
                    <a:gd name="f4908" fmla="*/ f3760 1 f2208"/>
                    <a:gd name="f4909" fmla="*/ f3761 1 f2207"/>
                    <a:gd name="f4910" fmla="*/ f3762 1 f2207"/>
                    <a:gd name="f4911" fmla="*/ f3763 1 f2208"/>
                    <a:gd name="f4912" fmla="*/ f3764 1 f2207"/>
                    <a:gd name="f4913" fmla="*/ f3765 1 f2208"/>
                    <a:gd name="f4914" fmla="*/ f3766 1 f2207"/>
                    <a:gd name="f4915" fmla="*/ f3767 1 f2208"/>
                    <a:gd name="f4916" fmla="*/ f3768 1 f2207"/>
                    <a:gd name="f4917" fmla="*/ f3769 1 f2208"/>
                    <a:gd name="f4918" fmla="*/ f3770 1 f2207"/>
                    <a:gd name="f4919" fmla="*/ f3771 1 f2207"/>
                    <a:gd name="f4920" fmla="*/ f3772 1 f2208"/>
                    <a:gd name="f4921" fmla="*/ f3773 1 f2207"/>
                    <a:gd name="f4922" fmla="*/ f3774 1 f2208"/>
                    <a:gd name="f4923" fmla="*/ f3775 1 f2207"/>
                    <a:gd name="f4924" fmla="*/ f3776 1 f2208"/>
                    <a:gd name="f4925" fmla="*/ f3777 1 f2207"/>
                    <a:gd name="f4926" fmla="*/ f3778 1 f2208"/>
                    <a:gd name="f4927" fmla="*/ f3779 1 f2207"/>
                    <a:gd name="f4928" fmla="*/ f3780 1 f2208"/>
                    <a:gd name="f4929" fmla="*/ f3781 1 f2207"/>
                    <a:gd name="f4930" fmla="*/ f3782 1 f2208"/>
                    <a:gd name="f4931" fmla="*/ f3783 1 f2207"/>
                    <a:gd name="f4932" fmla="*/ f3784 1 f2208"/>
                    <a:gd name="f4933" fmla="*/ f3785 1 f2207"/>
                    <a:gd name="f4934" fmla="*/ f3786 1 f2208"/>
                    <a:gd name="f4935" fmla="*/ f3787 1 f2207"/>
                    <a:gd name="f4936" fmla="*/ f3788 1 f2208"/>
                    <a:gd name="f4937" fmla="*/ f3789 1 f2207"/>
                    <a:gd name="f4938" fmla="*/ f3790 1 f2208"/>
                    <a:gd name="f4939" fmla="*/ f3791 1 f2207"/>
                    <a:gd name="f4940" fmla="*/ f3792 1 f2208"/>
                    <a:gd name="f4941" fmla="*/ f3793 1 f2207"/>
                    <a:gd name="f4942" fmla="*/ f3794 1 f2208"/>
                    <a:gd name="f4943" fmla="*/ f3795 1 f2207"/>
                    <a:gd name="f4944" fmla="*/ f3796 1 f2208"/>
                    <a:gd name="f4945" fmla="*/ f3797 1 f2207"/>
                    <a:gd name="f4946" fmla="*/ f3798 1 f2208"/>
                    <a:gd name="f4947" fmla="*/ f3799 1 f2207"/>
                    <a:gd name="f4948" fmla="*/ f3800 1 f2208"/>
                    <a:gd name="f4949" fmla="*/ f3801 1 f2207"/>
                    <a:gd name="f4950" fmla="*/ f3802 1 f2208"/>
                    <a:gd name="f4951" fmla="*/ f3803 1 f2207"/>
                    <a:gd name="f4952" fmla="*/ f3804 1 f2208"/>
                    <a:gd name="f4953" fmla="*/ f3805 1 f2207"/>
                    <a:gd name="f4954" fmla="*/ f3806 1 f2208"/>
                    <a:gd name="f4955" fmla="*/ f3807 1 f2207"/>
                    <a:gd name="f4956" fmla="*/ f3808 1 f2208"/>
                    <a:gd name="f4957" fmla="*/ f3809 1 f2207"/>
                    <a:gd name="f4958" fmla="*/ f3810 1 f2208"/>
                    <a:gd name="f4959" fmla="*/ f3811 1 f2207"/>
                    <a:gd name="f4960" fmla="*/ f3812 1 f2208"/>
                    <a:gd name="f4961" fmla="*/ f3813 1 f2207"/>
                    <a:gd name="f4962" fmla="*/ f3814 1 f2208"/>
                    <a:gd name="f4963" fmla="*/ f3815 1 f2207"/>
                    <a:gd name="f4964" fmla="*/ f3816 1 f2208"/>
                    <a:gd name="f4965" fmla="*/ f3817 1 f2207"/>
                    <a:gd name="f4966" fmla="*/ f3818 1 f2207"/>
                    <a:gd name="f4967" fmla="*/ f3819 1 f2208"/>
                    <a:gd name="f4968" fmla="*/ f3820 1 f2207"/>
                    <a:gd name="f4969" fmla="*/ f3821 1 f2208"/>
                    <a:gd name="f4970" fmla="*/ f3822 1 f2207"/>
                    <a:gd name="f4971" fmla="*/ f3823 1 f2208"/>
                    <a:gd name="f4972" fmla="*/ f3824 1 f2207"/>
                    <a:gd name="f4973" fmla="*/ f3825 1 f2208"/>
                    <a:gd name="f4974" fmla="*/ f3826 1 f2207"/>
                    <a:gd name="f4975" fmla="*/ f3827 1 f2208"/>
                    <a:gd name="f4976" fmla="*/ f3828 1 f2207"/>
                    <a:gd name="f4977" fmla="*/ f3829 1 f2208"/>
                    <a:gd name="f4978" fmla="*/ f3830 1 f2207"/>
                    <a:gd name="f4979" fmla="*/ f3831 1 f2207"/>
                    <a:gd name="f4980" fmla="*/ f3832 1 f2208"/>
                    <a:gd name="f4981" fmla="*/ f3833 1 f2207"/>
                    <a:gd name="f4982" fmla="*/ f3834 1 f2208"/>
                    <a:gd name="f4983" fmla="*/ f3835 1 f2207"/>
                    <a:gd name="f4984" fmla="*/ f3836 1 f2208"/>
                    <a:gd name="f4985" fmla="*/ f3837 1 f2207"/>
                    <a:gd name="f4986" fmla="*/ f3838 1 f2208"/>
                    <a:gd name="f4987" fmla="*/ f3839 1 f2207"/>
                    <a:gd name="f4988" fmla="*/ f3840 1 f2208"/>
                    <a:gd name="f4989" fmla="*/ f3841 1 f2207"/>
                    <a:gd name="f4990" fmla="*/ f3842 1 f2208"/>
                    <a:gd name="f4991" fmla="*/ f3843 1 f2207"/>
                    <a:gd name="f4992" fmla="*/ f3844 1 f2208"/>
                    <a:gd name="f4993" fmla="*/ f3845 1 f2207"/>
                    <a:gd name="f4994" fmla="*/ f3846 1 f2208"/>
                    <a:gd name="f4995" fmla="*/ f3847 1 f2207"/>
                    <a:gd name="f4996" fmla="*/ f3848 1 f2208"/>
                    <a:gd name="f4997" fmla="*/ f3849 1 f2207"/>
                    <a:gd name="f4998" fmla="*/ f3850 1 f2208"/>
                    <a:gd name="f4999" fmla="*/ f3851 1 f2208"/>
                    <a:gd name="f5000" fmla="*/ f3852 1 f2207"/>
                    <a:gd name="f5001" fmla="*/ f3853 1 f2208"/>
                    <a:gd name="f5002" fmla="*/ f3854 1 f2207"/>
                    <a:gd name="f5003" fmla="*/ f3855 1 f2208"/>
                    <a:gd name="f5004" fmla="*/ f3856 1 f2207"/>
                    <a:gd name="f5005" fmla="*/ f3857 1 f2208"/>
                    <a:gd name="f5006" fmla="*/ f3858 1 f2207"/>
                    <a:gd name="f5007" fmla="*/ f3859 1 f2208"/>
                    <a:gd name="f5008" fmla="*/ f3860 1 f2207"/>
                    <a:gd name="f5009" fmla="*/ f3861 1 f2207"/>
                    <a:gd name="f5010" fmla="*/ f3862 1 f2208"/>
                    <a:gd name="f5011" fmla="*/ f3863 1 f2207"/>
                    <a:gd name="f5012" fmla="*/ f3864 1 f2208"/>
                    <a:gd name="f5013" fmla="*/ f3865 1 f2207"/>
                    <a:gd name="f5014" fmla="*/ f3866 1 f2208"/>
                    <a:gd name="f5015" fmla="*/ f3867 1 f2207"/>
                    <a:gd name="f5016" fmla="*/ f3868 1 f2208"/>
                    <a:gd name="f5017" fmla="*/ f3869 1 f2207"/>
                    <a:gd name="f5018" fmla="*/ f3870 1 f2208"/>
                    <a:gd name="f5019" fmla="*/ f3871 1 f2207"/>
                    <a:gd name="f5020" fmla="*/ f3872 1 f2208"/>
                    <a:gd name="f5021" fmla="*/ f3873 1 f2208"/>
                    <a:gd name="f5022" fmla="*/ f3874 1 f2207"/>
                    <a:gd name="f5023" fmla="*/ f3875 1 f2208"/>
                    <a:gd name="f5024" fmla="*/ f3876 1 f2207"/>
                    <a:gd name="f5025" fmla="*/ f3877 1 f2208"/>
                    <a:gd name="f5026" fmla="*/ f3878 1 f2207"/>
                    <a:gd name="f5027" fmla="*/ f3879 1 f2208"/>
                    <a:gd name="f5028" fmla="*/ f3880 1 f2207"/>
                    <a:gd name="f5029" fmla="*/ f3881 1 f2208"/>
                    <a:gd name="f5030" fmla="*/ f3882 1 f2207"/>
                    <a:gd name="f5031" fmla="*/ f3883 1 f2208"/>
                    <a:gd name="f5032" fmla="*/ f3884 1 f2207"/>
                    <a:gd name="f5033" fmla="*/ f3885 1 f2208"/>
                    <a:gd name="f5034" fmla="*/ f3886 1 f2207"/>
                    <a:gd name="f5035" fmla="*/ f3887 1 f2208"/>
                    <a:gd name="f5036" fmla="*/ f3888 1 f2208"/>
                    <a:gd name="f5037" fmla="*/ f3889 1 f2207"/>
                    <a:gd name="f5038" fmla="*/ f3890 1 f2208"/>
                    <a:gd name="f5039" fmla="*/ f3891 1 f2207"/>
                    <a:gd name="f5040" fmla="*/ f3892 1 f2208"/>
                    <a:gd name="f5041" fmla="*/ f3893 1 f2207"/>
                    <a:gd name="f5042" fmla="*/ f3894 1 f2208"/>
                    <a:gd name="f5043" fmla="*/ f3895 1 f2207"/>
                    <a:gd name="f5044" fmla="*/ f3896 1 f2208"/>
                    <a:gd name="f5045" fmla="*/ f3897 1 f2207"/>
                    <a:gd name="f5046" fmla="*/ f3898 1 f2208"/>
                    <a:gd name="f5047" fmla="*/ f3899 1 f2207"/>
                    <a:gd name="f5048" fmla="*/ f3900 1 f2208"/>
                    <a:gd name="f5049" fmla="*/ f3901 1 f2207"/>
                    <a:gd name="f5050" fmla="*/ f3902 1 f2208"/>
                    <a:gd name="f5051" fmla="*/ f3903 1 f2207"/>
                    <a:gd name="f5052" fmla="*/ f3904 1 f2208"/>
                    <a:gd name="f5053" fmla="*/ f3905 1 f2207"/>
                    <a:gd name="f5054" fmla="*/ f3906 1 f2207"/>
                    <a:gd name="f5055" fmla="*/ f3907 1 f2208"/>
                    <a:gd name="f5056" fmla="*/ f3908 1 f2207"/>
                    <a:gd name="f5057" fmla="*/ f3909 1 f2208"/>
                    <a:gd name="f5058" fmla="*/ f3910 1 f2207"/>
                    <a:gd name="f5059" fmla="*/ f3911 1 f2207"/>
                    <a:gd name="f5060" fmla="*/ f3912 1 f2208"/>
                    <a:gd name="f5061" fmla="*/ f3913 1 f2207"/>
                    <a:gd name="f5062" fmla="*/ f3914 1 f2208"/>
                    <a:gd name="f5063" fmla="*/ f3915 1 f2207"/>
                    <a:gd name="f5064" fmla="*/ f3916 1 f2208"/>
                    <a:gd name="f5065" fmla="*/ f3917 1 f2207"/>
                    <a:gd name="f5066" fmla="*/ f3918 1 f2208"/>
                    <a:gd name="f5067" fmla="*/ f3919 1 f2207"/>
                    <a:gd name="f5068" fmla="*/ f3920 1 f2208"/>
                    <a:gd name="f5069" fmla="*/ f3921 1 f2207"/>
                    <a:gd name="f5070" fmla="*/ f3922 1 f2208"/>
                    <a:gd name="f5071" fmla="*/ f3923 1 f2207"/>
                    <a:gd name="f5072" fmla="*/ f3924 1 f2208"/>
                    <a:gd name="f5073" fmla="*/ f3925 1 f2207"/>
                    <a:gd name="f5074" fmla="*/ f3926 1 f2208"/>
                    <a:gd name="f5075" fmla="*/ f3927 1 f2207"/>
                    <a:gd name="f5076" fmla="*/ f3928 1 f2208"/>
                    <a:gd name="f5077" fmla="*/ f3929 1 f2207"/>
                    <a:gd name="f5078" fmla="*/ f3930 1 f2208"/>
                    <a:gd name="f5079" fmla="*/ f3931 1 f2207"/>
                    <a:gd name="f5080" fmla="*/ f3932 1 f2208"/>
                    <a:gd name="f5081" fmla="*/ f3933 1 f2207"/>
                    <a:gd name="f5082" fmla="*/ f3934 1 f2208"/>
                    <a:gd name="f5083" fmla="*/ f3935 1 f2207"/>
                    <a:gd name="f5084" fmla="*/ f3936 1 f2208"/>
                    <a:gd name="f5085" fmla="*/ f3937 1 f2207"/>
                    <a:gd name="f5086" fmla="*/ f3938 1 f2208"/>
                    <a:gd name="f5087" fmla="*/ f3939 1 f2207"/>
                    <a:gd name="f5088" fmla="*/ f3940 1 f2208"/>
                    <a:gd name="f5089" fmla="*/ f3941 1 f2207"/>
                    <a:gd name="f5090" fmla="*/ f3942 1 f2208"/>
                    <a:gd name="f5091" fmla="*/ f3943 1 f2207"/>
                    <a:gd name="f5092" fmla="*/ f3944 1 f2208"/>
                    <a:gd name="f5093" fmla="*/ f3945 1 f2208"/>
                    <a:gd name="f5094" fmla="*/ f3946 1 f2207"/>
                    <a:gd name="f5095" fmla="*/ f3947 1 f2208"/>
                    <a:gd name="f5096" fmla="*/ f3948 1 f2207"/>
                    <a:gd name="f5097" fmla="*/ f3949 1 f2208"/>
                    <a:gd name="f5098" fmla="*/ f3950 1 f2207"/>
                    <a:gd name="f5099" fmla="*/ f3951 1 f2208"/>
                    <a:gd name="f5100" fmla="*/ f3952 1 f2207"/>
                    <a:gd name="f5101" fmla="*/ f3953 1 f2208"/>
                    <a:gd name="f5102" fmla="*/ f3954 1 f2207"/>
                    <a:gd name="f5103" fmla="*/ f3955 1 f2208"/>
                    <a:gd name="f5104" fmla="*/ f3956 1 f2207"/>
                    <a:gd name="f5105" fmla="*/ f3957 1 f2208"/>
                    <a:gd name="f5106" fmla="*/ f3958 1 f2207"/>
                    <a:gd name="f5107" fmla="*/ f3959 1 f2208"/>
                    <a:gd name="f5108" fmla="*/ f3960 1 f2207"/>
                    <a:gd name="f5109" fmla="*/ f3961 1 f2208"/>
                    <a:gd name="f5110" fmla="*/ f3962 1 f2207"/>
                    <a:gd name="f5111" fmla="*/ f3963 1 f2208"/>
                    <a:gd name="f5112" fmla="*/ f3964 1 f2207"/>
                    <a:gd name="f5113" fmla="*/ f3965 1 f2207"/>
                    <a:gd name="f5114" fmla="*/ f3966 1 f2208"/>
                    <a:gd name="f5115" fmla="*/ f3967 1 f2207"/>
                    <a:gd name="f5116" fmla="*/ f3968 1 f2208"/>
                    <a:gd name="f5117" fmla="*/ f3969 1 f2207"/>
                    <a:gd name="f5118" fmla="*/ f3970 1 f2208"/>
                    <a:gd name="f5119" fmla="*/ f3971 1 f2207"/>
                    <a:gd name="f5120" fmla="*/ f3972 1 f2208"/>
                    <a:gd name="f5121" fmla="*/ f3973 1 f2207"/>
                    <a:gd name="f5122" fmla="*/ f3974 1 f2208"/>
                    <a:gd name="f5123" fmla="*/ f3975 1 f2208"/>
                    <a:gd name="f5124" fmla="*/ f3976 1 f2207"/>
                    <a:gd name="f5125" fmla="*/ f3977 1 f2208"/>
                    <a:gd name="f5126" fmla="*/ f3978 1 f2207"/>
                    <a:gd name="f5127" fmla="*/ f3979 1 f2208"/>
                    <a:gd name="f5128" fmla="*/ f3980 1 f2207"/>
                    <a:gd name="f5129" fmla="*/ f3981 1 f2208"/>
                    <a:gd name="f5130" fmla="*/ f3982 1 f2207"/>
                    <a:gd name="f5131" fmla="*/ f3983 1 f2208"/>
                    <a:gd name="f5132" fmla="*/ f3984 1 f2207"/>
                    <a:gd name="f5133" fmla="*/ f3985 1 f2208"/>
                    <a:gd name="f5134" fmla="*/ f3986 1 f2207"/>
                    <a:gd name="f5135" fmla="*/ f3987 1 f2208"/>
                    <a:gd name="f5136" fmla="*/ f3988 1 f2207"/>
                    <a:gd name="f5137" fmla="*/ f3989 1 f2207"/>
                    <a:gd name="f5138" fmla="*/ f3990 1 f2208"/>
                    <a:gd name="f5139" fmla="*/ f3991 1 f2207"/>
                    <a:gd name="f5140" fmla="*/ f3992 1 f2208"/>
                    <a:gd name="f5141" fmla="*/ f3993 1 f2207"/>
                    <a:gd name="f5142" fmla="*/ f3994 1 f2208"/>
                    <a:gd name="f5143" fmla="*/ f3995 1 f2207"/>
                    <a:gd name="f5144" fmla="*/ f3996 1 f2208"/>
                    <a:gd name="f5145" fmla="*/ f3997 1 f2207"/>
                    <a:gd name="f5146" fmla="*/ f3998 1 f2208"/>
                    <a:gd name="f5147" fmla="*/ f3999 1 f2207"/>
                    <a:gd name="f5148" fmla="*/ f4000 1 f2208"/>
                    <a:gd name="f5149" fmla="*/ f4001 1 f2207"/>
                    <a:gd name="f5150" fmla="*/ f4002 1 f2208"/>
                    <a:gd name="f5151" fmla="*/ f4003 1 f2207"/>
                    <a:gd name="f5152" fmla="*/ f4004 1 f2208"/>
                    <a:gd name="f5153" fmla="*/ f4005 1 f2207"/>
                    <a:gd name="f5154" fmla="*/ f4006 1 f2208"/>
                    <a:gd name="f5155" fmla="*/ f4007 1 f2207"/>
                    <a:gd name="f5156" fmla="*/ f4008 1 f2208"/>
                    <a:gd name="f5157" fmla="*/ f4009 1 f2207"/>
                    <a:gd name="f5158" fmla="*/ f4010 1 f2208"/>
                    <a:gd name="f5159" fmla="*/ f4011 1 f2207"/>
                    <a:gd name="f5160" fmla="*/ f4012 1 f2208"/>
                    <a:gd name="f5161" fmla="*/ f4013 1 f2207"/>
                    <a:gd name="f5162" fmla="*/ f4014 1 f2208"/>
                    <a:gd name="f5163" fmla="*/ f4015 1 f2207"/>
                    <a:gd name="f5164" fmla="*/ f4016 1 f2208"/>
                    <a:gd name="f5165" fmla="*/ f4017 1 f2207"/>
                    <a:gd name="f5166" fmla="*/ f4018 1 f2208"/>
                    <a:gd name="f5167" fmla="*/ f4019 1 f2207"/>
                    <a:gd name="f5168" fmla="*/ f4020 1 f2208"/>
                    <a:gd name="f5169" fmla="*/ f4021 1 f2207"/>
                    <a:gd name="f5170" fmla="*/ f4022 1 f2208"/>
                    <a:gd name="f5171" fmla="*/ f4023 1 f2207"/>
                    <a:gd name="f5172" fmla="*/ f4024 1 f2208"/>
                    <a:gd name="f5173" fmla="*/ f4025 1 f2207"/>
                    <a:gd name="f5174" fmla="*/ f4026 1 f2208"/>
                    <a:gd name="f5175" fmla="*/ f4027 1 f2207"/>
                    <a:gd name="f5176" fmla="*/ f4028 1 f2208"/>
                    <a:gd name="f5177" fmla="*/ f4029 1 f2207"/>
                    <a:gd name="f5178" fmla="*/ f4030 1 f2208"/>
                    <a:gd name="f5179" fmla="*/ f4031 1 f2207"/>
                    <a:gd name="f5180" fmla="*/ f4032 1 f2208"/>
                    <a:gd name="f5181" fmla="*/ f4033 1 f2207"/>
                    <a:gd name="f5182" fmla="*/ f4034 1 f2208"/>
                    <a:gd name="f5183" fmla="*/ f4035 1 f2207"/>
                    <a:gd name="f5184" fmla="*/ f4036 1 f2208"/>
                    <a:gd name="f5185" fmla="*/ f4037 1 f2207"/>
                    <a:gd name="f5186" fmla="*/ f4038 1 f2208"/>
                    <a:gd name="f5187" fmla="*/ f4039 1 f2207"/>
                    <a:gd name="f5188" fmla="*/ f4040 1 f2208"/>
                    <a:gd name="f5189" fmla="*/ f4041 1 f2207"/>
                    <a:gd name="f5190" fmla="*/ f4042 1 f2208"/>
                    <a:gd name="f5191" fmla="*/ f4043 1 f2207"/>
                    <a:gd name="f5192" fmla="*/ f4044 1 f2208"/>
                    <a:gd name="f5193" fmla="*/ f4045 1 f2207"/>
                    <a:gd name="f5194" fmla="*/ f4046 1 f2208"/>
                    <a:gd name="f5195" fmla="*/ f4047 1 f2207"/>
                    <a:gd name="f5196" fmla="*/ f4048 1 f2208"/>
                    <a:gd name="f5197" fmla="*/ f4049 1 f2207"/>
                    <a:gd name="f5198" fmla="*/ f4050 1 f2208"/>
                    <a:gd name="f5199" fmla="*/ f4051 1 f2207"/>
                    <a:gd name="f5200" fmla="*/ f4052 1 f2208"/>
                    <a:gd name="f5201" fmla="*/ f4053 1 f2207"/>
                    <a:gd name="f5202" fmla="*/ f4054 1 f2208"/>
                    <a:gd name="f5203" fmla="*/ f4055 1 f2207"/>
                    <a:gd name="f5204" fmla="*/ f4056 1 f2208"/>
                    <a:gd name="f5205" fmla="*/ f4057 1 f2207"/>
                    <a:gd name="f5206" fmla="*/ f4058 1 f2208"/>
                    <a:gd name="f5207" fmla="*/ f4059 1 f2207"/>
                    <a:gd name="f5208" fmla="*/ f4060 1 f2207"/>
                    <a:gd name="f5209" fmla="*/ f4061 1 f2208"/>
                    <a:gd name="f5210" fmla="*/ f4062 1 f2207"/>
                    <a:gd name="f5211" fmla="*/ f4063 1 f2208"/>
                    <a:gd name="f5212" fmla="*/ f4064 1 f2207"/>
                    <a:gd name="f5213" fmla="*/ f4065 1 f2208"/>
                    <a:gd name="f5214" fmla="*/ f4066 1 f2207"/>
                    <a:gd name="f5215" fmla="*/ f4067 1 f2207"/>
                    <a:gd name="f5216" fmla="*/ f4068 1 f2208"/>
                    <a:gd name="f5217" fmla="*/ f4069 1 f2207"/>
                    <a:gd name="f5218" fmla="*/ f4070 1 f2208"/>
                    <a:gd name="f5219" fmla="*/ f4071 1 f2207"/>
                    <a:gd name="f5220" fmla="*/ f4072 1 f2207"/>
                    <a:gd name="f5221" fmla="*/ f4073 1 f2208"/>
                    <a:gd name="f5222" fmla="*/ f4074 1 f2207"/>
                    <a:gd name="f5223" fmla="*/ f4075 1 f2208"/>
                    <a:gd name="f5224" fmla="*/ f4076 1 f2207"/>
                    <a:gd name="f5225" fmla="*/ f4077 1 f2208"/>
                    <a:gd name="f5226" fmla="*/ f4078 1 f2207"/>
                    <a:gd name="f5227" fmla="*/ f4079 1 f2208"/>
                    <a:gd name="f5228" fmla="*/ f4080 1 f2207"/>
                    <a:gd name="f5229" fmla="*/ f4081 1 f2208"/>
                    <a:gd name="f5230" fmla="*/ f4082 1 f2207"/>
                    <a:gd name="f5231" fmla="*/ f4083 1 f2208"/>
                    <a:gd name="f5232" fmla="*/ f4084 1 f2208"/>
                    <a:gd name="f5233" fmla="*/ f4085 1 f2207"/>
                    <a:gd name="f5234" fmla="*/ f4086 1 f2208"/>
                    <a:gd name="f5235" fmla="*/ f4087 1 f2207"/>
                    <a:gd name="f5236" fmla="*/ f4088 1 f2208"/>
                    <a:gd name="f5237" fmla="*/ f4089 1 f2207"/>
                    <a:gd name="f5238" fmla="*/ f4090 1 f2208"/>
                    <a:gd name="f5239" fmla="*/ f4091 1 f2207"/>
                    <a:gd name="f5240" fmla="*/ f4092 1 f2208"/>
                    <a:gd name="f5241" fmla="*/ f4093 1 f2207"/>
                    <a:gd name="f5242" fmla="*/ f4094 1 f2208"/>
                    <a:gd name="f5243" fmla="*/ f4095 1 f2207"/>
                    <a:gd name="f5244" fmla="*/ f4096 1 f2208"/>
                    <a:gd name="f5245" fmla="*/ f4097 1 f2207"/>
                    <a:gd name="f5246" fmla="*/ f4098 1 f2208"/>
                    <a:gd name="f5247" fmla="*/ f4099 1 f2207"/>
                    <a:gd name="f5248" fmla="*/ f4100 1 f2208"/>
                    <a:gd name="f5249" fmla="*/ f4101 1 f2207"/>
                    <a:gd name="f5250" fmla="*/ f4102 1 f2208"/>
                    <a:gd name="f5251" fmla="*/ f4103 1 f2207"/>
                    <a:gd name="f5252" fmla="*/ f4104 1 f2207"/>
                    <a:gd name="f5253" fmla="*/ f4105 1 f2208"/>
                    <a:gd name="f5254" fmla="*/ f4106 1 f2207"/>
                    <a:gd name="f5255" fmla="*/ f4107 1 f2208"/>
                    <a:gd name="f5256" fmla="*/ f4108 1 f2207"/>
                    <a:gd name="f5257" fmla="*/ f4109 1 f2208"/>
                    <a:gd name="f5258" fmla="*/ f4110 1 f2207"/>
                    <a:gd name="f5259" fmla="*/ f4111 1 f2208"/>
                    <a:gd name="f5260" fmla="*/ f4112 1 f2207"/>
                    <a:gd name="f5261" fmla="*/ f4113 1 f2208"/>
                    <a:gd name="f5262" fmla="*/ f4114 1 f2207"/>
                    <a:gd name="f5263" fmla="*/ f4115 1 f2208"/>
                    <a:gd name="f5264" fmla="*/ f4116 1 f2208"/>
                    <a:gd name="f5265" fmla="*/ f4117 1 f2207"/>
                    <a:gd name="f5266" fmla="*/ f4118 1 f2208"/>
                    <a:gd name="f5267" fmla="*/ f4119 1 f2207"/>
                    <a:gd name="f5268" fmla="*/ f4120 1 f2208"/>
                    <a:gd name="f5269" fmla="*/ f4121 1 f2207"/>
                    <a:gd name="f5270" fmla="*/ f4122 1 f2208"/>
                    <a:gd name="f5271" fmla="*/ f4123 1 f2207"/>
                    <a:gd name="f5272" fmla="*/ f4124 1 f2208"/>
                    <a:gd name="f5273" fmla="*/ f4125 1 f2207"/>
                    <a:gd name="f5274" fmla="*/ f4126 1 f2208"/>
                    <a:gd name="f5275" fmla="*/ f4127 1 f2207"/>
                    <a:gd name="f5276" fmla="*/ f4128 1 f2208"/>
                    <a:gd name="f5277" fmla="*/ f4129 1 f2207"/>
                    <a:gd name="f5278" fmla="*/ f4130 1 f2208"/>
                    <a:gd name="f5279" fmla="*/ f4131 1 f2207"/>
                    <a:gd name="f5280" fmla="*/ f4132 1 f2208"/>
                    <a:gd name="f5281" fmla="*/ f4133 1 f2208"/>
                    <a:gd name="f5282" fmla="*/ f4134 1 f2207"/>
                    <a:gd name="f5283" fmla="*/ f4135 1 f2208"/>
                    <a:gd name="f5284" fmla="*/ f4136 1 f2207"/>
                    <a:gd name="f5285" fmla="*/ f4137 1 f2208"/>
                    <a:gd name="f5286" fmla="*/ f4138 1 f2207"/>
                    <a:gd name="f5287" fmla="*/ f4139 1 f2208"/>
                    <a:gd name="f5288" fmla="*/ f4140 1 f2207"/>
                    <a:gd name="f5289" fmla="*/ f4141 1 f2208"/>
                    <a:gd name="f5290" fmla="*/ f4142 1 f2207"/>
                    <a:gd name="f5291" fmla="*/ f4143 1 f2208"/>
                    <a:gd name="f5292" fmla="*/ f4144 1 f2207"/>
                    <a:gd name="f5293" fmla="*/ f4145 1 f2208"/>
                    <a:gd name="f5294" fmla="*/ f4146 1 f2207"/>
                    <a:gd name="f5295" fmla="*/ f4147 1 f2208"/>
                    <a:gd name="f5296" fmla="*/ f4148 1 f2207"/>
                    <a:gd name="f5297" fmla="*/ f4149 1 f2208"/>
                    <a:gd name="f5298" fmla="*/ f4150 1 f2207"/>
                    <a:gd name="f5299" fmla="*/ f4151 1 f2208"/>
                    <a:gd name="f5300" fmla="*/ f4152 1 f2207"/>
                    <a:gd name="f5301" fmla="*/ f4153 1 f2208"/>
                    <a:gd name="f5302" fmla="*/ f4154 1 f2207"/>
                    <a:gd name="f5303" fmla="*/ f4155 1 f2208"/>
                    <a:gd name="f5304" fmla="*/ f4156 1 f2207"/>
                    <a:gd name="f5305" fmla="*/ f4157 1 f2208"/>
                    <a:gd name="f5306" fmla="*/ f4158 1 f2207"/>
                    <a:gd name="f5307" fmla="*/ f4159 1 f2208"/>
                    <a:gd name="f5308" fmla="*/ f4160 1 f2207"/>
                    <a:gd name="f5309" fmla="*/ f4161 1 f2208"/>
                    <a:gd name="f5310" fmla="*/ f4162 1 f2207"/>
                    <a:gd name="f5311" fmla="*/ f4163 1 f2208"/>
                    <a:gd name="f5312" fmla="*/ f4164 1 f2207"/>
                    <a:gd name="f5313" fmla="*/ f4165 1 f2207"/>
                    <a:gd name="f5314" fmla="*/ f4166 1 f2208"/>
                    <a:gd name="f5315" fmla="*/ f4167 1 f2207"/>
                    <a:gd name="f5316" fmla="*/ f4168 1 f2208"/>
                    <a:gd name="f5317" fmla="*/ f4169 1 f2207"/>
                    <a:gd name="f5318" fmla="*/ f4170 1 f2207"/>
                    <a:gd name="f5319" fmla="*/ f4171 1 f2208"/>
                    <a:gd name="f5320" fmla="*/ f4172 1 f2207"/>
                    <a:gd name="f5321" fmla="*/ f4173 1 f2208"/>
                    <a:gd name="f5322" fmla="*/ f4174 1 f2207"/>
                    <a:gd name="f5323" fmla="*/ f4175 1 f2208"/>
                    <a:gd name="f5324" fmla="*/ f4176 1 f2207"/>
                    <a:gd name="f5325" fmla="*/ f4177 1 f2208"/>
                    <a:gd name="f5326" fmla="*/ f4178 1 f2207"/>
                    <a:gd name="f5327" fmla="*/ f4179 1 f2208"/>
                    <a:gd name="f5328" fmla="*/ f4180 1 f2207"/>
                    <a:gd name="f5329" fmla="*/ f4181 1 f2208"/>
                    <a:gd name="f5330" fmla="*/ f4182 1 f2207"/>
                    <a:gd name="f5331" fmla="*/ f4183 1 f2208"/>
                    <a:gd name="f5332" fmla="*/ f4184 1 f2207"/>
                    <a:gd name="f5333" fmla="*/ f4185 1 f2208"/>
                    <a:gd name="f5334" fmla="*/ f4186 1 f2207"/>
                    <a:gd name="f5335" fmla="*/ f4187 1 f2208"/>
                    <a:gd name="f5336" fmla="*/ f4188 1 f2207"/>
                    <a:gd name="f5337" fmla="*/ f4189 1 f2208"/>
                    <a:gd name="f5338" fmla="*/ f4190 1 f2207"/>
                    <a:gd name="f5339" fmla="*/ f4191 1 f2208"/>
                    <a:gd name="f5340" fmla="*/ f4192 1 f2207"/>
                    <a:gd name="f5341" fmla="*/ f4193 1 f2208"/>
                    <a:gd name="f5342" fmla="*/ f4194 1 f2207"/>
                    <a:gd name="f5343" fmla="*/ f4195 1 f2208"/>
                    <a:gd name="f5344" fmla="*/ f4196 1 f2207"/>
                    <a:gd name="f5345" fmla="*/ f4197 1 f2208"/>
                    <a:gd name="f5346" fmla="*/ f4198 1 f2207"/>
                    <a:gd name="f5347" fmla="*/ f4199 1 f2208"/>
                    <a:gd name="f5348" fmla="*/ f4200 1 f2207"/>
                    <a:gd name="f5349" fmla="*/ f4201 1 f2208"/>
                    <a:gd name="f5350" fmla="*/ f4202 1 f2207"/>
                    <a:gd name="f5351" fmla="*/ f4203 1 f2208"/>
                    <a:gd name="f5352" fmla="*/ f4204 1 f2207"/>
                    <a:gd name="f5353" fmla="*/ f4205 1 f2208"/>
                    <a:gd name="f5354" fmla="*/ f4206 1 f2207"/>
                    <a:gd name="f5355" fmla="*/ f4207 1 f2208"/>
                    <a:gd name="f5356" fmla="*/ f4208 1 f2207"/>
                    <a:gd name="f5357" fmla="*/ f4209 1 f2208"/>
                    <a:gd name="f5358" fmla="*/ f4210 1 f2207"/>
                    <a:gd name="f5359" fmla="*/ f4211 1 f2208"/>
                    <a:gd name="f5360" fmla="*/ f4212 1 f2207"/>
                    <a:gd name="f5361" fmla="*/ f4213 1 f2208"/>
                    <a:gd name="f5362" fmla="*/ f4214 1 f2207"/>
                    <a:gd name="f5363" fmla="*/ f4215 1 f2208"/>
                    <a:gd name="f5364" fmla="*/ f4216 1 f2207"/>
                    <a:gd name="f5365" fmla="*/ f4217 1 f2208"/>
                    <a:gd name="f5366" fmla="*/ f4218 1 f2207"/>
                    <a:gd name="f5367" fmla="*/ f4219 1 f2208"/>
                    <a:gd name="f5368" fmla="*/ f4220 1 f2207"/>
                    <a:gd name="f5369" fmla="*/ f4221 1 f2208"/>
                    <a:gd name="f5370" fmla="*/ f4222 1 f2207"/>
                    <a:gd name="f5371" fmla="*/ f4223 1 f2208"/>
                    <a:gd name="f5372" fmla="*/ f4224 1 f2207"/>
                    <a:gd name="f5373" fmla="*/ f4225 1 f2208"/>
                    <a:gd name="f5374" fmla="*/ f4226 1 f2207"/>
                    <a:gd name="f5375" fmla="*/ f4227 1 f2208"/>
                    <a:gd name="f5376" fmla="*/ f4228 1 f2207"/>
                    <a:gd name="f5377" fmla="*/ f4229 1 f2208"/>
                    <a:gd name="f5378" fmla="*/ f4230 1 f2207"/>
                    <a:gd name="f5379" fmla="*/ f4231 1 f2208"/>
                    <a:gd name="f5380" fmla="*/ f4232 1 f2207"/>
                    <a:gd name="f5381" fmla="*/ f4233 1 f2208"/>
                    <a:gd name="f5382" fmla="*/ f4234 1 f2207"/>
                    <a:gd name="f5383" fmla="*/ f4235 1 f2208"/>
                    <a:gd name="f5384" fmla="*/ f4236 1 f2207"/>
                    <a:gd name="f5385" fmla="*/ f4237 1 f2208"/>
                    <a:gd name="f5386" fmla="*/ f4238 1 f2207"/>
                    <a:gd name="f5387" fmla="*/ f4239 1 f2208"/>
                    <a:gd name="f5388" fmla="*/ f4240 1 f2208"/>
                    <a:gd name="f5389" fmla="*/ f4241 1 f2207"/>
                    <a:gd name="f5390" fmla="*/ f4242 1 f2208"/>
                    <a:gd name="f5391" fmla="*/ f4243 1 f2207"/>
                    <a:gd name="f5392" fmla="*/ f4244 1 f2208"/>
                    <a:gd name="f5393" fmla="*/ f4245 1 f2207"/>
                    <a:gd name="f5394" fmla="*/ f4246 1 f2208"/>
                    <a:gd name="f5395" fmla="*/ f4247 1 f2207"/>
                    <a:gd name="f5396" fmla="*/ f4248 1 f2208"/>
                    <a:gd name="f5397" fmla="*/ f4249 1 f2207"/>
                    <a:gd name="f5398" fmla="*/ f4250 1 f2208"/>
                    <a:gd name="f5399" fmla="*/ f4251 1 f2207"/>
                    <a:gd name="f5400" fmla="*/ f4252 1 f2208"/>
                    <a:gd name="f5401" fmla="*/ f4253 1 f2207"/>
                    <a:gd name="f5402" fmla="*/ f4254 1 f2208"/>
                    <a:gd name="f5403" fmla="*/ f4255 1 f2207"/>
                    <a:gd name="f5404" fmla="*/ f4256 1 f2208"/>
                    <a:gd name="f5405" fmla="*/ f4257 1 f2207"/>
                    <a:gd name="f5406" fmla="*/ f4258 1 f2208"/>
                    <a:gd name="f5407" fmla="*/ f4259 1 f2207"/>
                    <a:gd name="f5408" fmla="*/ f4260 1 f2208"/>
                    <a:gd name="f5409" fmla="*/ f4261 1 f2207"/>
                    <a:gd name="f5410" fmla="*/ f4262 1 f2208"/>
                    <a:gd name="f5411" fmla="*/ f4263 1 f2207"/>
                    <a:gd name="f5412" fmla="*/ f4264 1 f2208"/>
                    <a:gd name="f5413" fmla="*/ f4265 1 f2207"/>
                    <a:gd name="f5414" fmla="*/ f4266 1 f2208"/>
                    <a:gd name="f5415" fmla="*/ f4267 1 f2207"/>
                    <a:gd name="f5416" fmla="*/ f4268 1 f2208"/>
                    <a:gd name="f5417" fmla="*/ f4269 1 f2207"/>
                    <a:gd name="f5418" fmla="*/ f4270 1 f2208"/>
                    <a:gd name="f5419" fmla="*/ f4271 1 f2207"/>
                    <a:gd name="f5420" fmla="*/ f4272 1 f2208"/>
                    <a:gd name="f5421" fmla="*/ f4273 1 f2207"/>
                    <a:gd name="f5422" fmla="*/ f4274 1 f2208"/>
                    <a:gd name="f5423" fmla="*/ f4275 1 f2207"/>
                    <a:gd name="f5424" fmla="*/ f4276 1 f2208"/>
                    <a:gd name="f5425" fmla="*/ f4277 1 f2207"/>
                    <a:gd name="f5426" fmla="*/ f4278 1 f2208"/>
                    <a:gd name="f5427" fmla="*/ f4279 1 f2207"/>
                    <a:gd name="f5428" fmla="*/ f4280 1 f2208"/>
                    <a:gd name="f5429" fmla="*/ f4281 1 f2207"/>
                    <a:gd name="f5430" fmla="*/ f4282 1 f2208"/>
                    <a:gd name="f5431" fmla="*/ f4283 1 f2207"/>
                    <a:gd name="f5432" fmla="*/ f4284 1 f2208"/>
                    <a:gd name="f5433" fmla="*/ f4285 1 f2207"/>
                    <a:gd name="f5434" fmla="*/ f4286 1 f2208"/>
                    <a:gd name="f5435" fmla="*/ f4287 1 f2207"/>
                    <a:gd name="f5436" fmla="*/ f4288 1 f2208"/>
                    <a:gd name="f5437" fmla="*/ f4289 1 f2207"/>
                    <a:gd name="f5438" fmla="*/ f4290 1 f2208"/>
                    <a:gd name="f5439" fmla="*/ f4291 1 f2207"/>
                    <a:gd name="f5440" fmla="*/ f4292 1 f2208"/>
                    <a:gd name="f5441" fmla="*/ f4293 1 f2207"/>
                    <a:gd name="f5442" fmla="*/ f4294 1 f2208"/>
                    <a:gd name="f5443" fmla="*/ f4295 1 f2207"/>
                    <a:gd name="f5444" fmla="*/ f4296 1 f2208"/>
                    <a:gd name="f5445" fmla="*/ f4297 1 f2208"/>
                    <a:gd name="f5446" fmla="*/ f4298 1 f2207"/>
                    <a:gd name="f5447" fmla="*/ f4299 1 f2208"/>
                    <a:gd name="f5448" fmla="*/ f4300 1 f2207"/>
                    <a:gd name="f5449" fmla="*/ f4301 1 f2208"/>
                    <a:gd name="f5450" fmla="*/ f4302 1 f2208"/>
                    <a:gd name="f5451" fmla="*/ f4303 1 f2207"/>
                    <a:gd name="f5452" fmla="*/ f4304 1 f2208"/>
                    <a:gd name="f5453" fmla="*/ f4305 1 f2208"/>
                    <a:gd name="f5454" fmla="*/ f4306 1 f2207"/>
                    <a:gd name="f5455" fmla="*/ f4307 1 f2208"/>
                    <a:gd name="f5456" fmla="*/ f4308 1 f2207"/>
                    <a:gd name="f5457" fmla="*/ f4309 1 f2208"/>
                    <a:gd name="f5458" fmla="*/ f4310 1 f2207"/>
                    <a:gd name="f5459" fmla="*/ f4311 1 f2208"/>
                    <a:gd name="f5460" fmla="*/ f4312 1 f2207"/>
                    <a:gd name="f5461" fmla="*/ f4313 1 f2208"/>
                    <a:gd name="f5462" fmla="*/ f4314 1 f2207"/>
                    <a:gd name="f5463" fmla="*/ f4315 1 f2208"/>
                    <a:gd name="f5464" fmla="*/ f4316 1 f2207"/>
                    <a:gd name="f5465" fmla="*/ f4317 1 f2208"/>
                    <a:gd name="f5466" fmla="*/ f4318 1 f2207"/>
                    <a:gd name="f5467" fmla="*/ f4319 1 f2208"/>
                    <a:gd name="f5468" fmla="*/ f4320 1 f2207"/>
                    <a:gd name="f5469" fmla="*/ f4321 1 f2208"/>
                    <a:gd name="f5470" fmla="*/ f4322 1 f2207"/>
                    <a:gd name="f5471" fmla="*/ f4323 1 f2208"/>
                    <a:gd name="f5472" fmla="*/ f4324 1 f2207"/>
                    <a:gd name="f5473" fmla="*/ f4325 1 f2208"/>
                    <a:gd name="f5474" fmla="*/ f4326 1 f2207"/>
                    <a:gd name="f5475" fmla="*/ f4327 1 f2208"/>
                    <a:gd name="f5476" fmla="*/ f4328 1 f2208"/>
                    <a:gd name="f5477" fmla="*/ f4329 1 f2207"/>
                    <a:gd name="f5478" fmla="*/ f4330 1 f2208"/>
                    <a:gd name="f5479" fmla="*/ f4331 1 f2208"/>
                    <a:gd name="f5480" fmla="*/ f4332 1 f2207"/>
                    <a:gd name="f5481" fmla="*/ f4333 1 f2208"/>
                    <a:gd name="f5482" fmla="*/ f4334 1 f2207"/>
                    <a:gd name="f5483" fmla="*/ f4335 1 f2208"/>
                    <a:gd name="f5484" fmla="*/ f4336 1 f2207"/>
                    <a:gd name="f5485" fmla="*/ f4337 1 f2208"/>
                    <a:gd name="f5486" fmla="*/ f4338 1 f2207"/>
                    <a:gd name="f5487" fmla="*/ f4339 1 f2208"/>
                    <a:gd name="f5488" fmla="*/ f4340 1 f2207"/>
                    <a:gd name="f5489" fmla="*/ f4341 1 f2208"/>
                    <a:gd name="f5490" fmla="*/ f4342 1 f2207"/>
                    <a:gd name="f5491" fmla="*/ f4343 1 f2208"/>
                    <a:gd name="f5492" fmla="*/ f4344 1 f2207"/>
                    <a:gd name="f5493" fmla="*/ f4345 1 f2208"/>
                    <a:gd name="f5494" fmla="*/ f4346 1 f2207"/>
                    <a:gd name="f5495" fmla="*/ f4347 1 f2208"/>
                    <a:gd name="f5496" fmla="*/ f4348 1 f2207"/>
                    <a:gd name="f5497" fmla="*/ f4349 1 f2208"/>
                    <a:gd name="f5498" fmla="*/ f4350 1 f2207"/>
                    <a:gd name="f5499" fmla="*/ f4351 1 f2208"/>
                    <a:gd name="f5500" fmla="*/ f4352 1 f2207"/>
                    <a:gd name="f5501" fmla="*/ f4353 1 f2208"/>
                    <a:gd name="f5502" fmla="*/ f4354 1 f2207"/>
                    <a:gd name="f5503" fmla="*/ f4355 1 f2208"/>
                    <a:gd name="f5504" fmla="*/ f4356 1 f2207"/>
                    <a:gd name="f5505" fmla="*/ f4357 1 f2208"/>
                    <a:gd name="f5506" fmla="*/ f4358 1 f2207"/>
                    <a:gd name="f5507" fmla="*/ f4359 1 f2208"/>
                    <a:gd name="f5508" fmla="*/ f4360 1 f2207"/>
                    <a:gd name="f5509" fmla="*/ f4361 1 f2208"/>
                    <a:gd name="f5510" fmla="*/ f4362 1 f2207"/>
                    <a:gd name="f5511" fmla="*/ f4363 1 f2208"/>
                    <a:gd name="f5512" fmla="*/ f4364 1 f2207"/>
                    <a:gd name="f5513" fmla="*/ f4365 1 f2208"/>
                    <a:gd name="f5514" fmla="*/ f4366 1 f2207"/>
                    <a:gd name="f5515" fmla="*/ f4367 1 f2208"/>
                    <a:gd name="f5516" fmla="*/ f4368 1 f2207"/>
                    <a:gd name="f5517" fmla="*/ f4369 1 f2208"/>
                    <a:gd name="f5518" fmla="*/ f4370 1 f2207"/>
                    <a:gd name="f5519" fmla="*/ f4371 1 f2208"/>
                    <a:gd name="f5520" fmla="*/ f4372 1 f2208"/>
                    <a:gd name="f5521" fmla="*/ f4373 1 f2207"/>
                    <a:gd name="f5522" fmla="*/ f4374 1 f2208"/>
                    <a:gd name="f5523" fmla="*/ f4375 1 f2207"/>
                    <a:gd name="f5524" fmla="*/ f4376 1 f2207"/>
                    <a:gd name="f5525" fmla="*/ f4377 1 f2208"/>
                    <a:gd name="f5526" fmla="*/ f4378 1 f2207"/>
                    <a:gd name="f5527" fmla="*/ f4379 1 f2208"/>
                    <a:gd name="f5528" fmla="*/ f4380 1 f2207"/>
                    <a:gd name="f5529" fmla="*/ f4381 1 f2208"/>
                    <a:gd name="f5530" fmla="*/ f4382 1 f2207"/>
                    <a:gd name="f5531" fmla="*/ f4383 1 f2208"/>
                    <a:gd name="f5532" fmla="*/ f4384 1 f2207"/>
                    <a:gd name="f5533" fmla="*/ f4385 1 f2208"/>
                    <a:gd name="f5534" fmla="*/ f4386 1 f2207"/>
                    <a:gd name="f5535" fmla="*/ f4387 1 f2208"/>
                    <a:gd name="f5536" fmla="*/ f4388 1 f2207"/>
                    <a:gd name="f5537" fmla="*/ f4389 1 f2208"/>
                    <a:gd name="f5538" fmla="*/ f4390 1 f2207"/>
                    <a:gd name="f5539" fmla="*/ f4391 1 f2208"/>
                    <a:gd name="f5540" fmla="*/ f4392 1 f2207"/>
                    <a:gd name="f5541" fmla="*/ f4393 1 f2208"/>
                    <a:gd name="f5542" fmla="*/ f4394 1 f2207"/>
                    <a:gd name="f5543" fmla="*/ f4395 1 f2208"/>
                    <a:gd name="f5544" fmla="*/ f4396 1 f2207"/>
                    <a:gd name="f5545" fmla="*/ f4397 1 f2208"/>
                    <a:gd name="f5546" fmla="*/ f4398 1 f2208"/>
                    <a:gd name="f5547" fmla="*/ f4399 1 f2207"/>
                    <a:gd name="f5548" fmla="*/ f4400 1 f2208"/>
                    <a:gd name="f5549" fmla="*/ f4401 1 f2207"/>
                    <a:gd name="f5550" fmla="*/ f4402 1 f2208"/>
                    <a:gd name="f5551" fmla="*/ f4403 1 f2207"/>
                    <a:gd name="f5552" fmla="*/ f4404 1 f2208"/>
                    <a:gd name="f5553" fmla="*/ f4405 1 f2207"/>
                    <a:gd name="f5554" fmla="*/ f4406 1 f2208"/>
                    <a:gd name="f5555" fmla="*/ f4407 1 f2208"/>
                    <a:gd name="f5556" fmla="*/ f4408 1 f2207"/>
                    <a:gd name="f5557" fmla="*/ f4409 1 f2208"/>
                    <a:gd name="f5558" fmla="*/ f4410 1 f2207"/>
                    <a:gd name="f5559" fmla="*/ f4411 1 f2208"/>
                    <a:gd name="f5560" fmla="*/ f4412 1 f2207"/>
                    <a:gd name="f5561" fmla="*/ f4413 1 f2208"/>
                    <a:gd name="f5562" fmla="*/ f4414 1 f2207"/>
                    <a:gd name="f5563" fmla="*/ f4415 1 f2208"/>
                    <a:gd name="f5564" fmla="*/ f4416 1 f2207"/>
                    <a:gd name="f5565" fmla="*/ f4417 1 f2208"/>
                    <a:gd name="f5566" fmla="*/ f4418 1 f2207"/>
                    <a:gd name="f5567" fmla="*/ f4419 1 f2208"/>
                    <a:gd name="f5568" fmla="*/ f4420 1 f2207"/>
                    <a:gd name="f5569" fmla="*/ f4421 1 f2208"/>
                    <a:gd name="f5570" fmla="*/ f4422 1 f2207"/>
                    <a:gd name="f5571" fmla="*/ f4423 1 f2208"/>
                    <a:gd name="f5572" fmla="*/ f4424 1 f2207"/>
                    <a:gd name="f5573" fmla="*/ f4425 1 f2208"/>
                    <a:gd name="f5574" fmla="*/ f4426 1 f2208"/>
                    <a:gd name="f5575" fmla="*/ f4427 1 f2207"/>
                    <a:gd name="f5576" fmla="*/ f4428 1 f2208"/>
                    <a:gd name="f5577" fmla="*/ f4429 1 f2207"/>
                    <a:gd name="f5578" fmla="*/ f4430 1 f2208"/>
                    <a:gd name="f5579" fmla="*/ f4431 1 f2207"/>
                    <a:gd name="f5580" fmla="*/ f4432 1 f2208"/>
                    <a:gd name="f5581" fmla="*/ f4433 1 f2207"/>
                    <a:gd name="f5582" fmla="*/ f4434 1 f2208"/>
                    <a:gd name="f5583" fmla="*/ f4435 1 f2207"/>
                    <a:gd name="f5584" fmla="*/ f4436 1 f2208"/>
                    <a:gd name="f5585" fmla="*/ f4437 1 f2207"/>
                    <a:gd name="f5586" fmla="*/ f4438 1 f2208"/>
                    <a:gd name="f5587" fmla="*/ f4439 1 f2207"/>
                    <a:gd name="f5588" fmla="*/ f4440 1 f2208"/>
                    <a:gd name="f5589" fmla="*/ f4441 1 f2207"/>
                    <a:gd name="f5590" fmla="*/ f4442 1 f2208"/>
                    <a:gd name="f5591" fmla="*/ f4443 1 f2207"/>
                    <a:gd name="f5592" fmla="*/ f4444 1 f2208"/>
                    <a:gd name="f5593" fmla="*/ f4445 1 f2207"/>
                    <a:gd name="f5594" fmla="*/ f4446 1 f2208"/>
                    <a:gd name="f5595" fmla="*/ f4447 1 f2208"/>
                    <a:gd name="f5596" fmla="*/ f4448 1 f2207"/>
                    <a:gd name="f5597" fmla="*/ f4449 1 f2208"/>
                    <a:gd name="f5598" fmla="*/ f4450 1 f2207"/>
                    <a:gd name="f5599" fmla="*/ f4451 1 f2208"/>
                    <a:gd name="f5600" fmla="*/ f4452 1 f2207"/>
                    <a:gd name="f5601" fmla="*/ f4453 1 f2208"/>
                    <a:gd name="f5602" fmla="*/ f4454 1 f2208"/>
                    <a:gd name="f5603" fmla="*/ f4455 1 f2208"/>
                    <a:gd name="f5604" fmla="*/ f4456 1 f2207"/>
                    <a:gd name="f5605" fmla="*/ f4457 1 f2208"/>
                    <a:gd name="f5606" fmla="*/ f4458 1 f2207"/>
                    <a:gd name="f5607" fmla="*/ f4459 1 f2208"/>
                    <a:gd name="f5608" fmla="*/ f4460 1 f2207"/>
                    <a:gd name="f5609" fmla="*/ f4461 1 f2208"/>
                    <a:gd name="f5610" fmla="*/ f4462 1 f2207"/>
                    <a:gd name="f5611" fmla="*/ f4463 1 f2208"/>
                    <a:gd name="f5612" fmla="*/ f4464 1 f2208"/>
                    <a:gd name="f5613" fmla="*/ f4465 1 f2207"/>
                    <a:gd name="f5614" fmla="*/ f4466 1 f2207"/>
                    <a:gd name="f5615" fmla="*/ f4467 1 f2208"/>
                    <a:gd name="f5616" fmla="*/ f4468 1 f2207"/>
                    <a:gd name="f5617" fmla="*/ f4469 1 f2208"/>
                    <a:gd name="f5618" fmla="*/ f4470 1 f2207"/>
                    <a:gd name="f5619" fmla="*/ f4471 1 f2208"/>
                    <a:gd name="f5620" fmla="*/ f4472 1 f2207"/>
                    <a:gd name="f5621" fmla="*/ f4473 1 f2208"/>
                    <a:gd name="f5622" fmla="*/ f4474 1 f2207"/>
                    <a:gd name="f5623" fmla="*/ f4475 1 f2208"/>
                    <a:gd name="f5624" fmla="*/ f4476 1 f2207"/>
                    <a:gd name="f5625" fmla="*/ f4477 1 f2208"/>
                    <a:gd name="f5626" fmla="*/ f4478 1 f2207"/>
                    <a:gd name="f5627" fmla="*/ f4479 1 f2208"/>
                    <a:gd name="f5628" fmla="*/ f4480 1 f2207"/>
                    <a:gd name="f5629" fmla="*/ f4481 1 f2208"/>
                    <a:gd name="f5630" fmla="*/ f4482 1 f2207"/>
                    <a:gd name="f5631" fmla="*/ f4483 1 f2208"/>
                    <a:gd name="f5632" fmla="*/ f4484 1 f2207"/>
                    <a:gd name="f5633" fmla="*/ f4485 1 f2208"/>
                    <a:gd name="f5634" fmla="*/ f4486 1 f2207"/>
                    <a:gd name="f5635" fmla="*/ f4487 1 f2208"/>
                    <a:gd name="f5636" fmla="*/ f4488 1 f2207"/>
                    <a:gd name="f5637" fmla="*/ f4489 1 f2208"/>
                    <a:gd name="f5638" fmla="*/ f4490 1 f2207"/>
                    <a:gd name="f5639" fmla="*/ f4491 1 f2208"/>
                    <a:gd name="f5640" fmla="*/ f4492 1 f2207"/>
                    <a:gd name="f5641" fmla="*/ f4493 1 f2208"/>
                    <a:gd name="f5642" fmla="*/ f4494 1 f2208"/>
                    <a:gd name="f5643" fmla="*/ f4495 1 f2207"/>
                    <a:gd name="f5644" fmla="*/ f4496 1 f2208"/>
                    <a:gd name="f5645" fmla="*/ f4497 1 f2208"/>
                    <a:gd name="f5646" fmla="*/ f4498 f2198 1"/>
                    <a:gd name="f5647" fmla="*/ f4499 f2198 1"/>
                    <a:gd name="f5648" fmla="*/ f4501 f2199 1"/>
                    <a:gd name="f5649" fmla="*/ f4500 f2199 1"/>
                    <a:gd name="f5650" fmla="*/ f4502 f2198 1"/>
                    <a:gd name="f5651" fmla="*/ f4503 f2199 1"/>
                    <a:gd name="f5652" fmla="*/ f4504 f2198 1"/>
                    <a:gd name="f5653" fmla="*/ f4505 f2199 1"/>
                    <a:gd name="f5654" fmla="*/ f4506 f2198 1"/>
                    <a:gd name="f5655" fmla="*/ f4507 f2199 1"/>
                    <a:gd name="f5656" fmla="*/ f4508 f2198 1"/>
                    <a:gd name="f5657" fmla="*/ f4509 f2199 1"/>
                    <a:gd name="f5658" fmla="*/ f4510 f2198 1"/>
                    <a:gd name="f5659" fmla="*/ f4511 f2199 1"/>
                    <a:gd name="f5660" fmla="*/ f4512 f2198 1"/>
                    <a:gd name="f5661" fmla="*/ f4513 f2199 1"/>
                    <a:gd name="f5662" fmla="*/ f4514 f2198 1"/>
                    <a:gd name="f5663" fmla="*/ f4515 f2199 1"/>
                    <a:gd name="f5664" fmla="*/ f4516 f2198 1"/>
                    <a:gd name="f5665" fmla="*/ f4517 f2199 1"/>
                    <a:gd name="f5666" fmla="*/ f4518 f2198 1"/>
                    <a:gd name="f5667" fmla="*/ f4519 f2199 1"/>
                    <a:gd name="f5668" fmla="*/ f4520 f2198 1"/>
                    <a:gd name="f5669" fmla="*/ f4521 f2199 1"/>
                    <a:gd name="f5670" fmla="*/ f4522 f2198 1"/>
                    <a:gd name="f5671" fmla="*/ f4523 f2199 1"/>
                    <a:gd name="f5672" fmla="*/ f4524 f2198 1"/>
                    <a:gd name="f5673" fmla="*/ f4525 f2199 1"/>
                    <a:gd name="f5674" fmla="*/ f4526 f2198 1"/>
                    <a:gd name="f5675" fmla="*/ f4527 f2199 1"/>
                    <a:gd name="f5676" fmla="*/ f4528 f2198 1"/>
                    <a:gd name="f5677" fmla="*/ f4529 f2199 1"/>
                    <a:gd name="f5678" fmla="*/ f4530 f2198 1"/>
                    <a:gd name="f5679" fmla="*/ f4531 f2199 1"/>
                    <a:gd name="f5680" fmla="*/ f4532 f2198 1"/>
                    <a:gd name="f5681" fmla="*/ f4533 f2199 1"/>
                    <a:gd name="f5682" fmla="*/ f4534 f2198 1"/>
                    <a:gd name="f5683" fmla="*/ f4535 f2198 1"/>
                    <a:gd name="f5684" fmla="*/ f4536 f2199 1"/>
                    <a:gd name="f5685" fmla="*/ f4537 f2198 1"/>
                    <a:gd name="f5686" fmla="*/ f4538 f2199 1"/>
                    <a:gd name="f5687" fmla="*/ f4539 f2198 1"/>
                    <a:gd name="f5688" fmla="*/ f4540 f2199 1"/>
                    <a:gd name="f5689" fmla="*/ f4541 f2198 1"/>
                    <a:gd name="f5690" fmla="*/ f4542 f2199 1"/>
                    <a:gd name="f5691" fmla="*/ f4543 f2198 1"/>
                    <a:gd name="f5692" fmla="*/ f4544 f2199 1"/>
                    <a:gd name="f5693" fmla="*/ f4545 f2198 1"/>
                    <a:gd name="f5694" fmla="*/ f4546 f2199 1"/>
                    <a:gd name="f5695" fmla="*/ f4547 f2198 1"/>
                    <a:gd name="f5696" fmla="*/ f4548 f2199 1"/>
                    <a:gd name="f5697" fmla="*/ f4549 f2198 1"/>
                    <a:gd name="f5698" fmla="*/ f4550 f2199 1"/>
                    <a:gd name="f5699" fmla="*/ f4551 f2198 1"/>
                    <a:gd name="f5700" fmla="*/ f4552 f2199 1"/>
                    <a:gd name="f5701" fmla="*/ f4553 f2198 1"/>
                    <a:gd name="f5702" fmla="*/ f4554 f2199 1"/>
                    <a:gd name="f5703" fmla="*/ f4555 f2198 1"/>
                    <a:gd name="f5704" fmla="*/ f4556 f2199 1"/>
                    <a:gd name="f5705" fmla="*/ f4557 f2198 1"/>
                    <a:gd name="f5706" fmla="*/ f4558 f2199 1"/>
                    <a:gd name="f5707" fmla="*/ f4559 f2198 1"/>
                    <a:gd name="f5708" fmla="*/ f4560 f2199 1"/>
                    <a:gd name="f5709" fmla="*/ f4561 f2198 1"/>
                    <a:gd name="f5710" fmla="*/ f4562 f2199 1"/>
                    <a:gd name="f5711" fmla="*/ f4563 f2198 1"/>
                    <a:gd name="f5712" fmla="*/ f4564 f2199 1"/>
                    <a:gd name="f5713" fmla="*/ f4565 f2198 1"/>
                    <a:gd name="f5714" fmla="*/ f4566 f2199 1"/>
                    <a:gd name="f5715" fmla="*/ f4567 f2198 1"/>
                    <a:gd name="f5716" fmla="*/ f4568 f2199 1"/>
                    <a:gd name="f5717" fmla="*/ f4569 f2198 1"/>
                    <a:gd name="f5718" fmla="*/ f4570 f2199 1"/>
                    <a:gd name="f5719" fmla="*/ f4571 f2198 1"/>
                    <a:gd name="f5720" fmla="*/ f4572 f2199 1"/>
                    <a:gd name="f5721" fmla="*/ f4573 f2198 1"/>
                    <a:gd name="f5722" fmla="*/ f4574 f2199 1"/>
                    <a:gd name="f5723" fmla="*/ f4575 f2198 1"/>
                    <a:gd name="f5724" fmla="*/ f4576 f2199 1"/>
                    <a:gd name="f5725" fmla="*/ f4577 f2198 1"/>
                    <a:gd name="f5726" fmla="*/ f4578 f2199 1"/>
                    <a:gd name="f5727" fmla="*/ f4579 f2198 1"/>
                    <a:gd name="f5728" fmla="*/ f4580 f2199 1"/>
                    <a:gd name="f5729" fmla="*/ f4581 f2198 1"/>
                    <a:gd name="f5730" fmla="*/ f4582 f2199 1"/>
                    <a:gd name="f5731" fmla="*/ f4583 f2198 1"/>
                    <a:gd name="f5732" fmla="*/ f4584 f2199 1"/>
                    <a:gd name="f5733" fmla="*/ f4585 f2198 1"/>
                    <a:gd name="f5734" fmla="*/ f4586 f2199 1"/>
                    <a:gd name="f5735" fmla="*/ f4587 f2199 1"/>
                    <a:gd name="f5736" fmla="*/ f4588 f2198 1"/>
                    <a:gd name="f5737" fmla="*/ f4589 f2199 1"/>
                    <a:gd name="f5738" fmla="*/ f4590 f2198 1"/>
                    <a:gd name="f5739" fmla="*/ f4591 f2199 1"/>
                    <a:gd name="f5740" fmla="*/ f4592 f2198 1"/>
                    <a:gd name="f5741" fmla="*/ f4593 f2199 1"/>
                    <a:gd name="f5742" fmla="*/ f4594 f2198 1"/>
                    <a:gd name="f5743" fmla="*/ f4595 f2199 1"/>
                    <a:gd name="f5744" fmla="*/ f4596 f2198 1"/>
                    <a:gd name="f5745" fmla="*/ f4597 f2199 1"/>
                    <a:gd name="f5746" fmla="*/ f4598 f2198 1"/>
                    <a:gd name="f5747" fmla="*/ f4599 f2199 1"/>
                    <a:gd name="f5748" fmla="*/ f4600 f2199 1"/>
                    <a:gd name="f5749" fmla="*/ f4601 f2198 1"/>
                    <a:gd name="f5750" fmla="*/ f4602 f2199 1"/>
                    <a:gd name="f5751" fmla="*/ f4603 f2198 1"/>
                    <a:gd name="f5752" fmla="*/ f4604 f2199 1"/>
                    <a:gd name="f5753" fmla="*/ f4605 f2198 1"/>
                    <a:gd name="f5754" fmla="*/ f4606 f2199 1"/>
                    <a:gd name="f5755" fmla="*/ f4607 f2198 1"/>
                    <a:gd name="f5756" fmla="*/ f4608 f2199 1"/>
                    <a:gd name="f5757" fmla="*/ f4609 f2198 1"/>
                    <a:gd name="f5758" fmla="*/ f4610 f2199 1"/>
                    <a:gd name="f5759" fmla="*/ f4611 f2198 1"/>
                    <a:gd name="f5760" fmla="*/ f4612 f2199 1"/>
                    <a:gd name="f5761" fmla="*/ f4613 f2198 1"/>
                    <a:gd name="f5762" fmla="*/ f4614 f2199 1"/>
                    <a:gd name="f5763" fmla="*/ f4615 f2198 1"/>
                    <a:gd name="f5764" fmla="*/ f4616 f2199 1"/>
                    <a:gd name="f5765" fmla="*/ f4617 f2198 1"/>
                    <a:gd name="f5766" fmla="*/ f4618 f2199 1"/>
                    <a:gd name="f5767" fmla="*/ f4619 f2198 1"/>
                    <a:gd name="f5768" fmla="*/ f4620 f2199 1"/>
                    <a:gd name="f5769" fmla="*/ f4621 f2198 1"/>
                    <a:gd name="f5770" fmla="*/ f4622 f2199 1"/>
                    <a:gd name="f5771" fmla="*/ f4623 f2198 1"/>
                    <a:gd name="f5772" fmla="*/ f4624 f2199 1"/>
                    <a:gd name="f5773" fmla="*/ f4625 f2198 1"/>
                    <a:gd name="f5774" fmla="*/ f4626 f2199 1"/>
                    <a:gd name="f5775" fmla="*/ f4627 f2198 1"/>
                    <a:gd name="f5776" fmla="*/ f4628 f2199 1"/>
                    <a:gd name="f5777" fmla="*/ f4629 f2198 1"/>
                    <a:gd name="f5778" fmla="*/ f4630 f2199 1"/>
                    <a:gd name="f5779" fmla="*/ f4631 f2198 1"/>
                    <a:gd name="f5780" fmla="*/ f4632 f2199 1"/>
                    <a:gd name="f5781" fmla="*/ f4633 f2198 1"/>
                    <a:gd name="f5782" fmla="*/ f4634 f2199 1"/>
                    <a:gd name="f5783" fmla="*/ f4635 f2198 1"/>
                    <a:gd name="f5784" fmla="*/ f4636 f2199 1"/>
                    <a:gd name="f5785" fmla="*/ f4637 f2198 1"/>
                    <a:gd name="f5786" fmla="*/ f4638 f2199 1"/>
                    <a:gd name="f5787" fmla="*/ f4639 f2198 1"/>
                    <a:gd name="f5788" fmla="*/ f4640 f2199 1"/>
                    <a:gd name="f5789" fmla="*/ f4641 f2198 1"/>
                    <a:gd name="f5790" fmla="*/ f4642 f2199 1"/>
                    <a:gd name="f5791" fmla="*/ f4643 f2198 1"/>
                    <a:gd name="f5792" fmla="*/ f4644 f2199 1"/>
                    <a:gd name="f5793" fmla="*/ f4645 f2198 1"/>
                    <a:gd name="f5794" fmla="*/ f4646 f2199 1"/>
                    <a:gd name="f5795" fmla="*/ f4647 f2198 1"/>
                    <a:gd name="f5796" fmla="*/ f4648 f2199 1"/>
                    <a:gd name="f5797" fmla="*/ f4649 f2198 1"/>
                    <a:gd name="f5798" fmla="*/ f4650 f2199 1"/>
                    <a:gd name="f5799" fmla="*/ f4651 f2198 1"/>
                    <a:gd name="f5800" fmla="*/ f4652 f2199 1"/>
                    <a:gd name="f5801" fmla="*/ f4653 f2198 1"/>
                    <a:gd name="f5802" fmla="*/ f4654 f2199 1"/>
                    <a:gd name="f5803" fmla="*/ f4655 f2198 1"/>
                    <a:gd name="f5804" fmla="*/ f4656 f2199 1"/>
                    <a:gd name="f5805" fmla="*/ f4657 f2198 1"/>
                    <a:gd name="f5806" fmla="*/ f4658 f2199 1"/>
                    <a:gd name="f5807" fmla="*/ f4659 f2198 1"/>
                    <a:gd name="f5808" fmla="*/ f4660 f2199 1"/>
                    <a:gd name="f5809" fmla="*/ f4661 f2198 1"/>
                    <a:gd name="f5810" fmla="*/ f4662 f2199 1"/>
                    <a:gd name="f5811" fmla="*/ f4663 f2198 1"/>
                    <a:gd name="f5812" fmla="*/ f4664 f2199 1"/>
                    <a:gd name="f5813" fmla="*/ f4665 f2198 1"/>
                    <a:gd name="f5814" fmla="*/ f4666 f2199 1"/>
                    <a:gd name="f5815" fmla="*/ f4667 f2198 1"/>
                    <a:gd name="f5816" fmla="*/ f4668 f2199 1"/>
                    <a:gd name="f5817" fmla="*/ f4669 f2198 1"/>
                    <a:gd name="f5818" fmla="*/ f4670 f2199 1"/>
                    <a:gd name="f5819" fmla="*/ f4671 f2198 1"/>
                    <a:gd name="f5820" fmla="*/ f4672 f2199 1"/>
                    <a:gd name="f5821" fmla="*/ f4673 f2198 1"/>
                    <a:gd name="f5822" fmla="*/ f4674 f2199 1"/>
                    <a:gd name="f5823" fmla="*/ f4675 f2198 1"/>
                    <a:gd name="f5824" fmla="*/ f4676 f2199 1"/>
                    <a:gd name="f5825" fmla="*/ f4677 f2199 1"/>
                    <a:gd name="f5826" fmla="*/ f4678 f2198 1"/>
                    <a:gd name="f5827" fmla="*/ f4679 f2199 1"/>
                    <a:gd name="f5828" fmla="*/ f4680 f2198 1"/>
                    <a:gd name="f5829" fmla="*/ f4681 f2199 1"/>
                    <a:gd name="f5830" fmla="*/ f4682 f2198 1"/>
                    <a:gd name="f5831" fmla="*/ f4683 f2199 1"/>
                    <a:gd name="f5832" fmla="*/ f4684 f2198 1"/>
                    <a:gd name="f5833" fmla="*/ f4685 f2199 1"/>
                    <a:gd name="f5834" fmla="*/ f4686 f2199 1"/>
                    <a:gd name="f5835" fmla="*/ f4687 f2198 1"/>
                    <a:gd name="f5836" fmla="*/ f4688 f2199 1"/>
                    <a:gd name="f5837" fmla="*/ f4689 f2199 1"/>
                    <a:gd name="f5838" fmla="*/ f4690 f2198 1"/>
                    <a:gd name="f5839" fmla="*/ f4691 f2199 1"/>
                    <a:gd name="f5840" fmla="*/ f4692 f2198 1"/>
                    <a:gd name="f5841" fmla="*/ f4693 f2199 1"/>
                    <a:gd name="f5842" fmla="*/ f4694 f2198 1"/>
                    <a:gd name="f5843" fmla="*/ f4695 f2199 1"/>
                    <a:gd name="f5844" fmla="*/ f4696 f2198 1"/>
                    <a:gd name="f5845" fmla="*/ f4697 f2199 1"/>
                    <a:gd name="f5846" fmla="*/ f4698 f2198 1"/>
                    <a:gd name="f5847" fmla="*/ f4699 f2199 1"/>
                    <a:gd name="f5848" fmla="*/ f4700 f2198 1"/>
                    <a:gd name="f5849" fmla="*/ f4701 f2199 1"/>
                    <a:gd name="f5850" fmla="*/ f4702 f2199 1"/>
                    <a:gd name="f5851" fmla="*/ f4703 f2198 1"/>
                    <a:gd name="f5852" fmla="*/ f4704 f2199 1"/>
                    <a:gd name="f5853" fmla="*/ f4705 f2198 1"/>
                    <a:gd name="f5854" fmla="*/ f4706 f2199 1"/>
                    <a:gd name="f5855" fmla="*/ f4707 f2198 1"/>
                    <a:gd name="f5856" fmla="*/ f4708 f2199 1"/>
                    <a:gd name="f5857" fmla="*/ f4709 f2198 1"/>
                    <a:gd name="f5858" fmla="*/ f4710 f2199 1"/>
                    <a:gd name="f5859" fmla="*/ f4711 f2198 1"/>
                    <a:gd name="f5860" fmla="*/ f4712 f2199 1"/>
                    <a:gd name="f5861" fmla="*/ f4713 f2198 1"/>
                    <a:gd name="f5862" fmla="*/ f4714 f2199 1"/>
                    <a:gd name="f5863" fmla="*/ f4715 f2198 1"/>
                    <a:gd name="f5864" fmla="*/ f4716 f2199 1"/>
                    <a:gd name="f5865" fmla="*/ f4717 f2198 1"/>
                    <a:gd name="f5866" fmla="*/ f4718 f2199 1"/>
                    <a:gd name="f5867" fmla="*/ f4719 f2198 1"/>
                    <a:gd name="f5868" fmla="*/ f4720 f2199 1"/>
                    <a:gd name="f5869" fmla="*/ f4721 f2198 1"/>
                    <a:gd name="f5870" fmla="*/ f4722 f2199 1"/>
                    <a:gd name="f5871" fmla="*/ f4723 f2198 1"/>
                    <a:gd name="f5872" fmla="*/ f4724 f2199 1"/>
                    <a:gd name="f5873" fmla="*/ f4725 f2198 1"/>
                    <a:gd name="f5874" fmla="*/ f4726 f2199 1"/>
                    <a:gd name="f5875" fmla="*/ f4727 f2199 1"/>
                    <a:gd name="f5876" fmla="*/ f4728 f2198 1"/>
                    <a:gd name="f5877" fmla="*/ f4729 f2199 1"/>
                    <a:gd name="f5878" fmla="*/ f4730 f2198 1"/>
                    <a:gd name="f5879" fmla="*/ f4731 f2199 1"/>
                    <a:gd name="f5880" fmla="*/ f4732 f2198 1"/>
                    <a:gd name="f5881" fmla="*/ f4733 f2199 1"/>
                    <a:gd name="f5882" fmla="*/ f4734 f2198 1"/>
                    <a:gd name="f5883" fmla="*/ f4735 f2199 1"/>
                    <a:gd name="f5884" fmla="*/ f4736 f2198 1"/>
                    <a:gd name="f5885" fmla="*/ f4737 f2199 1"/>
                    <a:gd name="f5886" fmla="*/ f4738 f2198 1"/>
                    <a:gd name="f5887" fmla="*/ f4739 f2199 1"/>
                    <a:gd name="f5888" fmla="*/ f4740 f2198 1"/>
                    <a:gd name="f5889" fmla="*/ f4741 f2199 1"/>
                    <a:gd name="f5890" fmla="*/ f4742 f2198 1"/>
                    <a:gd name="f5891" fmla="*/ f4743 f2199 1"/>
                    <a:gd name="f5892" fmla="*/ f4744 f2198 1"/>
                    <a:gd name="f5893" fmla="*/ f4745 f2199 1"/>
                    <a:gd name="f5894" fmla="*/ f4746 f2199 1"/>
                    <a:gd name="f5895" fmla="*/ f4747 f2198 1"/>
                    <a:gd name="f5896" fmla="*/ f4748 f2199 1"/>
                    <a:gd name="f5897" fmla="*/ f4749 f2198 1"/>
                    <a:gd name="f5898" fmla="*/ f4750 f2199 1"/>
                    <a:gd name="f5899" fmla="*/ f4751 f2198 1"/>
                    <a:gd name="f5900" fmla="*/ f4752 f2199 1"/>
                    <a:gd name="f5901" fmla="*/ f4753 f2198 1"/>
                    <a:gd name="f5902" fmla="*/ f4754 f2199 1"/>
                    <a:gd name="f5903" fmla="*/ f4755 f2198 1"/>
                    <a:gd name="f5904" fmla="*/ f4756 f2199 1"/>
                    <a:gd name="f5905" fmla="*/ f4757 f2198 1"/>
                    <a:gd name="f5906" fmla="*/ f4758 f2199 1"/>
                    <a:gd name="f5907" fmla="*/ f4759 f2198 1"/>
                    <a:gd name="f5908" fmla="*/ f4760 f2199 1"/>
                    <a:gd name="f5909" fmla="*/ f4761 f2198 1"/>
                    <a:gd name="f5910" fmla="*/ f4762 f2199 1"/>
                    <a:gd name="f5911" fmla="*/ f4763 f2198 1"/>
                    <a:gd name="f5912" fmla="*/ f4764 f2199 1"/>
                    <a:gd name="f5913" fmla="*/ f4765 f2198 1"/>
                    <a:gd name="f5914" fmla="*/ f4766 f2199 1"/>
                    <a:gd name="f5915" fmla="*/ f4767 f2198 1"/>
                    <a:gd name="f5916" fmla="*/ f4768 f2199 1"/>
                    <a:gd name="f5917" fmla="*/ f4769 f2198 1"/>
                    <a:gd name="f5918" fmla="*/ f4770 f2199 1"/>
                    <a:gd name="f5919" fmla="*/ f4771 f2198 1"/>
                    <a:gd name="f5920" fmla="*/ f4772 f2199 1"/>
                    <a:gd name="f5921" fmla="*/ f4773 f2198 1"/>
                    <a:gd name="f5922" fmla="*/ f4774 f2199 1"/>
                    <a:gd name="f5923" fmla="*/ f4775 f2198 1"/>
                    <a:gd name="f5924" fmla="*/ f4776 f2198 1"/>
                    <a:gd name="f5925" fmla="*/ f4777 f2199 1"/>
                    <a:gd name="f5926" fmla="*/ f4778 f2198 1"/>
                    <a:gd name="f5927" fmla="*/ f4779 f2198 1"/>
                    <a:gd name="f5928" fmla="*/ f4780 f2198 1"/>
                    <a:gd name="f5929" fmla="*/ f4781 f2199 1"/>
                    <a:gd name="f5930" fmla="*/ f4782 f2198 1"/>
                    <a:gd name="f5931" fmla="*/ f4783 f2199 1"/>
                    <a:gd name="f5932" fmla="*/ f4784 f2198 1"/>
                    <a:gd name="f5933" fmla="*/ f4785 f2199 1"/>
                    <a:gd name="f5934" fmla="*/ f4786 f2199 1"/>
                    <a:gd name="f5935" fmla="*/ f4787 f2198 1"/>
                    <a:gd name="f5936" fmla="*/ f4788 f2199 1"/>
                    <a:gd name="f5937" fmla="*/ f4789 f2198 1"/>
                    <a:gd name="f5938" fmla="*/ f4790 f2199 1"/>
                    <a:gd name="f5939" fmla="*/ f4791 f2198 1"/>
                    <a:gd name="f5940" fmla="*/ f4792 f2199 1"/>
                    <a:gd name="f5941" fmla="*/ f4793 f2198 1"/>
                    <a:gd name="f5942" fmla="*/ f4794 f2199 1"/>
                    <a:gd name="f5943" fmla="*/ f4795 f2198 1"/>
                    <a:gd name="f5944" fmla="*/ f4796 f2199 1"/>
                    <a:gd name="f5945" fmla="*/ f4797 f2198 1"/>
                    <a:gd name="f5946" fmla="*/ f4798 f2199 1"/>
                    <a:gd name="f5947" fmla="*/ f4799 f2198 1"/>
                    <a:gd name="f5948" fmla="*/ f4800 f2199 1"/>
                    <a:gd name="f5949" fmla="*/ f4801 f2198 1"/>
                    <a:gd name="f5950" fmla="*/ f4802 f2199 1"/>
                    <a:gd name="f5951" fmla="*/ f4803 f2198 1"/>
                    <a:gd name="f5952" fmla="*/ f4804 f2199 1"/>
                    <a:gd name="f5953" fmla="*/ f4805 f2198 1"/>
                    <a:gd name="f5954" fmla="*/ f4806 f2199 1"/>
                    <a:gd name="f5955" fmla="*/ f4807 f2198 1"/>
                    <a:gd name="f5956" fmla="*/ f4808 f2199 1"/>
                    <a:gd name="f5957" fmla="*/ f4809 f2198 1"/>
                    <a:gd name="f5958" fmla="*/ f4810 f2199 1"/>
                    <a:gd name="f5959" fmla="*/ f4811 f2198 1"/>
                    <a:gd name="f5960" fmla="*/ f4812 f2199 1"/>
                    <a:gd name="f5961" fmla="*/ f4813 f2198 1"/>
                    <a:gd name="f5962" fmla="*/ f4814 f2199 1"/>
                    <a:gd name="f5963" fmla="*/ f4815 f2198 1"/>
                    <a:gd name="f5964" fmla="*/ f4816 f2199 1"/>
                    <a:gd name="f5965" fmla="*/ f4817 f2198 1"/>
                    <a:gd name="f5966" fmla="*/ f4818 f2199 1"/>
                    <a:gd name="f5967" fmla="*/ f4819 f2198 1"/>
                    <a:gd name="f5968" fmla="*/ f4820 f2199 1"/>
                    <a:gd name="f5969" fmla="*/ f4821 f2198 1"/>
                    <a:gd name="f5970" fmla="*/ f4822 f2199 1"/>
                    <a:gd name="f5971" fmla="*/ f4823 f2198 1"/>
                    <a:gd name="f5972" fmla="*/ f4824 f2198 1"/>
                    <a:gd name="f5973" fmla="*/ f4825 f2199 1"/>
                    <a:gd name="f5974" fmla="*/ f4826 f2199 1"/>
                    <a:gd name="f5975" fmla="*/ f4827 f2198 1"/>
                    <a:gd name="f5976" fmla="*/ f4828 f2199 1"/>
                    <a:gd name="f5977" fmla="*/ f4829 f2199 1"/>
                    <a:gd name="f5978" fmla="*/ f4830 f2198 1"/>
                    <a:gd name="f5979" fmla="*/ f4831 f2199 1"/>
                    <a:gd name="f5980" fmla="*/ f4832 f2198 1"/>
                    <a:gd name="f5981" fmla="*/ f4833 f2199 1"/>
                    <a:gd name="f5982" fmla="*/ f4834 f2198 1"/>
                    <a:gd name="f5983" fmla="*/ f4835 f2199 1"/>
                    <a:gd name="f5984" fmla="*/ f4836 f2198 1"/>
                    <a:gd name="f5985" fmla="*/ f4837 f2199 1"/>
                    <a:gd name="f5986" fmla="*/ f4838 f2198 1"/>
                    <a:gd name="f5987" fmla="*/ f4839 f2199 1"/>
                    <a:gd name="f5988" fmla="*/ f4840 f2198 1"/>
                    <a:gd name="f5989" fmla="*/ f4841 f2199 1"/>
                    <a:gd name="f5990" fmla="*/ f4842 f2198 1"/>
                    <a:gd name="f5991" fmla="*/ f4843 f2199 1"/>
                    <a:gd name="f5992" fmla="*/ f4844 f2198 1"/>
                    <a:gd name="f5993" fmla="*/ f4845 f2199 1"/>
                    <a:gd name="f5994" fmla="*/ f4846 f2198 1"/>
                    <a:gd name="f5995" fmla="*/ f4847 f2199 1"/>
                    <a:gd name="f5996" fmla="*/ f4848 f2198 1"/>
                    <a:gd name="f5997" fmla="*/ f4849 f2199 1"/>
                    <a:gd name="f5998" fmla="*/ f4850 f2198 1"/>
                    <a:gd name="f5999" fmla="*/ f4851 f2199 1"/>
                    <a:gd name="f6000" fmla="*/ f4852 f2198 1"/>
                    <a:gd name="f6001" fmla="*/ f4853 f2199 1"/>
                    <a:gd name="f6002" fmla="*/ f4854 f2198 1"/>
                    <a:gd name="f6003" fmla="*/ f4855 f2199 1"/>
                    <a:gd name="f6004" fmla="*/ f4856 f2198 1"/>
                    <a:gd name="f6005" fmla="*/ f4857 f2199 1"/>
                    <a:gd name="f6006" fmla="*/ f4858 f2198 1"/>
                    <a:gd name="f6007" fmla="*/ f4859 f2199 1"/>
                    <a:gd name="f6008" fmla="*/ f4860 f2199 1"/>
                    <a:gd name="f6009" fmla="*/ f4861 f2198 1"/>
                    <a:gd name="f6010" fmla="*/ f4862 f2199 1"/>
                    <a:gd name="f6011" fmla="*/ f4863 f2198 1"/>
                    <a:gd name="f6012" fmla="*/ f4864 f2199 1"/>
                    <a:gd name="f6013" fmla="*/ f4865 f2198 1"/>
                    <a:gd name="f6014" fmla="*/ f4866 f2199 1"/>
                    <a:gd name="f6015" fmla="*/ f4867 f2198 1"/>
                    <a:gd name="f6016" fmla="*/ f4868 f2199 1"/>
                    <a:gd name="f6017" fmla="*/ f4869 f2198 1"/>
                    <a:gd name="f6018" fmla="*/ f4870 f2199 1"/>
                    <a:gd name="f6019" fmla="*/ f4871 f2198 1"/>
                    <a:gd name="f6020" fmla="*/ f4872 f2199 1"/>
                    <a:gd name="f6021" fmla="*/ f4873 f2198 1"/>
                    <a:gd name="f6022" fmla="*/ f4874 f2199 1"/>
                    <a:gd name="f6023" fmla="*/ f4875 f2198 1"/>
                    <a:gd name="f6024" fmla="*/ f4876 f2199 1"/>
                    <a:gd name="f6025" fmla="*/ f4877 f2198 1"/>
                    <a:gd name="f6026" fmla="*/ f4878 f2199 1"/>
                    <a:gd name="f6027" fmla="*/ f4879 f2198 1"/>
                    <a:gd name="f6028" fmla="*/ f4880 f2199 1"/>
                    <a:gd name="f6029" fmla="*/ f4881 f2198 1"/>
                    <a:gd name="f6030" fmla="*/ f4882 f2199 1"/>
                    <a:gd name="f6031" fmla="*/ f4883 f2198 1"/>
                    <a:gd name="f6032" fmla="*/ f4884 f2199 1"/>
                    <a:gd name="f6033" fmla="*/ f4885 f2198 1"/>
                    <a:gd name="f6034" fmla="*/ f4886 f2199 1"/>
                    <a:gd name="f6035" fmla="*/ f4887 f2198 1"/>
                    <a:gd name="f6036" fmla="*/ f4888 f2199 1"/>
                    <a:gd name="f6037" fmla="*/ f4889 f2198 1"/>
                    <a:gd name="f6038" fmla="*/ f4890 f2199 1"/>
                    <a:gd name="f6039" fmla="*/ f4891 f2198 1"/>
                    <a:gd name="f6040" fmla="*/ f4892 f2199 1"/>
                    <a:gd name="f6041" fmla="*/ f4893 f2198 1"/>
                    <a:gd name="f6042" fmla="*/ f4894 f2199 1"/>
                    <a:gd name="f6043" fmla="*/ f4895 f2198 1"/>
                    <a:gd name="f6044" fmla="*/ f4896 f2199 1"/>
                    <a:gd name="f6045" fmla="*/ f4897 f2198 1"/>
                    <a:gd name="f6046" fmla="*/ f4898 f2199 1"/>
                    <a:gd name="f6047" fmla="*/ f4899 f2198 1"/>
                    <a:gd name="f6048" fmla="*/ f4900 f2199 1"/>
                    <a:gd name="f6049" fmla="*/ f4901 f2198 1"/>
                    <a:gd name="f6050" fmla="*/ f4902 f2198 1"/>
                    <a:gd name="f6051" fmla="*/ f4903 f2199 1"/>
                    <a:gd name="f6052" fmla="*/ f4904 f2198 1"/>
                    <a:gd name="f6053" fmla="*/ f4905 f2198 1"/>
                    <a:gd name="f6054" fmla="*/ f4906 f2199 1"/>
                    <a:gd name="f6055" fmla="*/ f4907 f2198 1"/>
                    <a:gd name="f6056" fmla="*/ f4908 f2199 1"/>
                    <a:gd name="f6057" fmla="*/ f4909 f2198 1"/>
                    <a:gd name="f6058" fmla="*/ f4910 f2198 1"/>
                    <a:gd name="f6059" fmla="*/ f4911 f2199 1"/>
                    <a:gd name="f6060" fmla="*/ f4912 f2198 1"/>
                    <a:gd name="f6061" fmla="*/ f4913 f2199 1"/>
                    <a:gd name="f6062" fmla="*/ f4914 f2198 1"/>
                    <a:gd name="f6063" fmla="*/ f4915 f2199 1"/>
                    <a:gd name="f6064" fmla="*/ f4916 f2198 1"/>
                    <a:gd name="f6065" fmla="*/ f4917 f2199 1"/>
                    <a:gd name="f6066" fmla="*/ f4918 f2198 1"/>
                    <a:gd name="f6067" fmla="*/ f4919 f2198 1"/>
                    <a:gd name="f6068" fmla="*/ f4920 f2199 1"/>
                    <a:gd name="f6069" fmla="*/ f4921 f2198 1"/>
                    <a:gd name="f6070" fmla="*/ f4922 f2199 1"/>
                    <a:gd name="f6071" fmla="*/ f4923 f2198 1"/>
                    <a:gd name="f6072" fmla="*/ f4924 f2199 1"/>
                    <a:gd name="f6073" fmla="*/ f4925 f2198 1"/>
                    <a:gd name="f6074" fmla="*/ f4926 f2199 1"/>
                    <a:gd name="f6075" fmla="*/ f4927 f2198 1"/>
                    <a:gd name="f6076" fmla="*/ f4928 f2199 1"/>
                    <a:gd name="f6077" fmla="*/ f4929 f2198 1"/>
                    <a:gd name="f6078" fmla="*/ f4930 f2199 1"/>
                    <a:gd name="f6079" fmla="*/ f4931 f2198 1"/>
                    <a:gd name="f6080" fmla="*/ f4932 f2199 1"/>
                    <a:gd name="f6081" fmla="*/ f4933 f2198 1"/>
                    <a:gd name="f6082" fmla="*/ f4934 f2199 1"/>
                    <a:gd name="f6083" fmla="*/ f4935 f2198 1"/>
                    <a:gd name="f6084" fmla="*/ f4936 f2199 1"/>
                    <a:gd name="f6085" fmla="*/ f4937 f2198 1"/>
                    <a:gd name="f6086" fmla="*/ f4938 f2199 1"/>
                    <a:gd name="f6087" fmla="*/ f4939 f2198 1"/>
                    <a:gd name="f6088" fmla="*/ f4940 f2199 1"/>
                    <a:gd name="f6089" fmla="*/ f4941 f2198 1"/>
                    <a:gd name="f6090" fmla="*/ f4942 f2199 1"/>
                    <a:gd name="f6091" fmla="*/ f4943 f2198 1"/>
                    <a:gd name="f6092" fmla="*/ f4944 f2199 1"/>
                    <a:gd name="f6093" fmla="*/ f4945 f2198 1"/>
                    <a:gd name="f6094" fmla="*/ f4946 f2199 1"/>
                    <a:gd name="f6095" fmla="*/ f4947 f2198 1"/>
                    <a:gd name="f6096" fmla="*/ f4948 f2199 1"/>
                    <a:gd name="f6097" fmla="*/ f4949 f2198 1"/>
                    <a:gd name="f6098" fmla="*/ f4950 f2199 1"/>
                    <a:gd name="f6099" fmla="*/ f4951 f2198 1"/>
                    <a:gd name="f6100" fmla="*/ f4952 f2199 1"/>
                    <a:gd name="f6101" fmla="*/ f4953 f2198 1"/>
                    <a:gd name="f6102" fmla="*/ f4954 f2199 1"/>
                    <a:gd name="f6103" fmla="*/ f4955 f2198 1"/>
                    <a:gd name="f6104" fmla="*/ f4956 f2199 1"/>
                    <a:gd name="f6105" fmla="*/ f4957 f2198 1"/>
                    <a:gd name="f6106" fmla="*/ f4958 f2199 1"/>
                    <a:gd name="f6107" fmla="*/ f4959 f2198 1"/>
                    <a:gd name="f6108" fmla="*/ f4960 f2199 1"/>
                    <a:gd name="f6109" fmla="*/ f4961 f2198 1"/>
                    <a:gd name="f6110" fmla="*/ f4962 f2199 1"/>
                    <a:gd name="f6111" fmla="*/ f4963 f2198 1"/>
                    <a:gd name="f6112" fmla="*/ f4964 f2199 1"/>
                    <a:gd name="f6113" fmla="*/ f4965 f2198 1"/>
                    <a:gd name="f6114" fmla="*/ f4966 f2198 1"/>
                    <a:gd name="f6115" fmla="*/ f4967 f2199 1"/>
                    <a:gd name="f6116" fmla="*/ f4968 f2198 1"/>
                    <a:gd name="f6117" fmla="*/ f4969 f2199 1"/>
                    <a:gd name="f6118" fmla="*/ f4970 f2198 1"/>
                    <a:gd name="f6119" fmla="*/ f4971 f2199 1"/>
                    <a:gd name="f6120" fmla="*/ f4972 f2198 1"/>
                    <a:gd name="f6121" fmla="*/ f4973 f2199 1"/>
                    <a:gd name="f6122" fmla="*/ f4974 f2198 1"/>
                    <a:gd name="f6123" fmla="*/ f4975 f2199 1"/>
                    <a:gd name="f6124" fmla="*/ f4976 f2198 1"/>
                    <a:gd name="f6125" fmla="*/ f4977 f2199 1"/>
                    <a:gd name="f6126" fmla="*/ f4978 f2198 1"/>
                    <a:gd name="f6127" fmla="*/ f4979 f2198 1"/>
                    <a:gd name="f6128" fmla="*/ f4980 f2199 1"/>
                    <a:gd name="f6129" fmla="*/ f4981 f2198 1"/>
                    <a:gd name="f6130" fmla="*/ f4982 f2199 1"/>
                    <a:gd name="f6131" fmla="*/ f4983 f2198 1"/>
                    <a:gd name="f6132" fmla="*/ f4984 f2199 1"/>
                    <a:gd name="f6133" fmla="*/ f4985 f2198 1"/>
                    <a:gd name="f6134" fmla="*/ f4986 f2199 1"/>
                    <a:gd name="f6135" fmla="*/ f4987 f2198 1"/>
                    <a:gd name="f6136" fmla="*/ f4988 f2199 1"/>
                    <a:gd name="f6137" fmla="*/ f4989 f2198 1"/>
                    <a:gd name="f6138" fmla="*/ f4990 f2199 1"/>
                    <a:gd name="f6139" fmla="*/ f4991 f2198 1"/>
                    <a:gd name="f6140" fmla="*/ f4992 f2199 1"/>
                    <a:gd name="f6141" fmla="*/ f4993 f2198 1"/>
                    <a:gd name="f6142" fmla="*/ f4994 f2199 1"/>
                    <a:gd name="f6143" fmla="*/ f4995 f2198 1"/>
                    <a:gd name="f6144" fmla="*/ f4996 f2199 1"/>
                    <a:gd name="f6145" fmla="*/ f4997 f2198 1"/>
                    <a:gd name="f6146" fmla="*/ f4998 f2199 1"/>
                    <a:gd name="f6147" fmla="*/ f4999 f2199 1"/>
                    <a:gd name="f6148" fmla="*/ f5000 f2198 1"/>
                    <a:gd name="f6149" fmla="*/ f5001 f2199 1"/>
                    <a:gd name="f6150" fmla="*/ f5002 f2198 1"/>
                    <a:gd name="f6151" fmla="*/ f5003 f2199 1"/>
                    <a:gd name="f6152" fmla="*/ f5004 f2198 1"/>
                    <a:gd name="f6153" fmla="*/ f5005 f2199 1"/>
                    <a:gd name="f6154" fmla="*/ f5006 f2198 1"/>
                    <a:gd name="f6155" fmla="*/ f5007 f2199 1"/>
                    <a:gd name="f6156" fmla="*/ f5008 f2198 1"/>
                    <a:gd name="f6157" fmla="*/ f5009 f2198 1"/>
                    <a:gd name="f6158" fmla="*/ f5010 f2199 1"/>
                    <a:gd name="f6159" fmla="*/ f5011 f2198 1"/>
                    <a:gd name="f6160" fmla="*/ f5012 f2199 1"/>
                    <a:gd name="f6161" fmla="*/ f5013 f2198 1"/>
                    <a:gd name="f6162" fmla="*/ f5014 f2199 1"/>
                    <a:gd name="f6163" fmla="*/ f5015 f2198 1"/>
                    <a:gd name="f6164" fmla="*/ f5016 f2199 1"/>
                    <a:gd name="f6165" fmla="*/ f5017 f2198 1"/>
                    <a:gd name="f6166" fmla="*/ f5018 f2199 1"/>
                    <a:gd name="f6167" fmla="*/ f5019 f2198 1"/>
                    <a:gd name="f6168" fmla="*/ f5020 f2199 1"/>
                    <a:gd name="f6169" fmla="*/ f5021 f2199 1"/>
                    <a:gd name="f6170" fmla="*/ f5022 f2198 1"/>
                    <a:gd name="f6171" fmla="*/ f5023 f2199 1"/>
                    <a:gd name="f6172" fmla="*/ f5024 f2198 1"/>
                    <a:gd name="f6173" fmla="*/ f5025 f2199 1"/>
                    <a:gd name="f6174" fmla="*/ f5026 f2198 1"/>
                    <a:gd name="f6175" fmla="*/ f5027 f2199 1"/>
                    <a:gd name="f6176" fmla="*/ f5028 f2198 1"/>
                    <a:gd name="f6177" fmla="*/ f5029 f2199 1"/>
                    <a:gd name="f6178" fmla="*/ f5030 f2198 1"/>
                    <a:gd name="f6179" fmla="*/ f5031 f2199 1"/>
                    <a:gd name="f6180" fmla="*/ f5032 f2198 1"/>
                    <a:gd name="f6181" fmla="*/ f5033 f2199 1"/>
                    <a:gd name="f6182" fmla="*/ f5034 f2198 1"/>
                    <a:gd name="f6183" fmla="*/ f5035 f2199 1"/>
                    <a:gd name="f6184" fmla="*/ f5036 f2199 1"/>
                    <a:gd name="f6185" fmla="*/ f5037 f2198 1"/>
                    <a:gd name="f6186" fmla="*/ f5038 f2199 1"/>
                    <a:gd name="f6187" fmla="*/ f5039 f2198 1"/>
                    <a:gd name="f6188" fmla="*/ f5040 f2199 1"/>
                    <a:gd name="f6189" fmla="*/ f5041 f2198 1"/>
                    <a:gd name="f6190" fmla="*/ f5042 f2199 1"/>
                    <a:gd name="f6191" fmla="*/ f5043 f2198 1"/>
                    <a:gd name="f6192" fmla="*/ f5044 f2199 1"/>
                    <a:gd name="f6193" fmla="*/ f5045 f2198 1"/>
                    <a:gd name="f6194" fmla="*/ f5046 f2199 1"/>
                    <a:gd name="f6195" fmla="*/ f5047 f2198 1"/>
                    <a:gd name="f6196" fmla="*/ f5048 f2199 1"/>
                    <a:gd name="f6197" fmla="*/ f5049 f2198 1"/>
                    <a:gd name="f6198" fmla="*/ f5050 f2199 1"/>
                    <a:gd name="f6199" fmla="*/ f5051 f2198 1"/>
                    <a:gd name="f6200" fmla="*/ f5052 f2199 1"/>
                    <a:gd name="f6201" fmla="*/ f5053 f2198 1"/>
                    <a:gd name="f6202" fmla="*/ f5054 f2198 1"/>
                    <a:gd name="f6203" fmla="*/ f5055 f2199 1"/>
                    <a:gd name="f6204" fmla="*/ f5056 f2198 1"/>
                    <a:gd name="f6205" fmla="*/ f5057 f2199 1"/>
                    <a:gd name="f6206" fmla="*/ f5058 f2198 1"/>
                    <a:gd name="f6207" fmla="*/ f5059 f2198 1"/>
                    <a:gd name="f6208" fmla="*/ f5060 f2199 1"/>
                    <a:gd name="f6209" fmla="*/ f5061 f2198 1"/>
                    <a:gd name="f6210" fmla="*/ f5062 f2199 1"/>
                    <a:gd name="f6211" fmla="*/ f5063 f2198 1"/>
                    <a:gd name="f6212" fmla="*/ f5064 f2199 1"/>
                    <a:gd name="f6213" fmla="*/ f5065 f2198 1"/>
                    <a:gd name="f6214" fmla="*/ f5066 f2199 1"/>
                    <a:gd name="f6215" fmla="*/ f5067 f2198 1"/>
                    <a:gd name="f6216" fmla="*/ f5068 f2199 1"/>
                    <a:gd name="f6217" fmla="*/ f5069 f2198 1"/>
                    <a:gd name="f6218" fmla="*/ f5070 f2199 1"/>
                    <a:gd name="f6219" fmla="*/ f5071 f2198 1"/>
                    <a:gd name="f6220" fmla="*/ f5072 f2199 1"/>
                    <a:gd name="f6221" fmla="*/ f5073 f2198 1"/>
                    <a:gd name="f6222" fmla="*/ f5074 f2199 1"/>
                    <a:gd name="f6223" fmla="*/ f5075 f2198 1"/>
                    <a:gd name="f6224" fmla="*/ f5076 f2199 1"/>
                    <a:gd name="f6225" fmla="*/ f5077 f2198 1"/>
                    <a:gd name="f6226" fmla="*/ f5078 f2199 1"/>
                    <a:gd name="f6227" fmla="*/ f5079 f2198 1"/>
                    <a:gd name="f6228" fmla="*/ f5080 f2199 1"/>
                    <a:gd name="f6229" fmla="*/ f5081 f2198 1"/>
                    <a:gd name="f6230" fmla="*/ f5082 f2199 1"/>
                    <a:gd name="f6231" fmla="*/ f5083 f2198 1"/>
                    <a:gd name="f6232" fmla="*/ f5084 f2199 1"/>
                    <a:gd name="f6233" fmla="*/ f5085 f2198 1"/>
                    <a:gd name="f6234" fmla="*/ f5086 f2199 1"/>
                    <a:gd name="f6235" fmla="*/ f5087 f2198 1"/>
                    <a:gd name="f6236" fmla="*/ f5088 f2199 1"/>
                    <a:gd name="f6237" fmla="*/ f5089 f2198 1"/>
                    <a:gd name="f6238" fmla="*/ f5090 f2199 1"/>
                    <a:gd name="f6239" fmla="*/ f5091 f2198 1"/>
                    <a:gd name="f6240" fmla="*/ f5092 f2199 1"/>
                    <a:gd name="f6241" fmla="*/ f5093 f2199 1"/>
                    <a:gd name="f6242" fmla="*/ f5094 f2198 1"/>
                    <a:gd name="f6243" fmla="*/ f5095 f2199 1"/>
                    <a:gd name="f6244" fmla="*/ f5096 f2198 1"/>
                    <a:gd name="f6245" fmla="*/ f5097 f2199 1"/>
                    <a:gd name="f6246" fmla="*/ f5098 f2198 1"/>
                    <a:gd name="f6247" fmla="*/ f5099 f2199 1"/>
                    <a:gd name="f6248" fmla="*/ f5100 f2198 1"/>
                    <a:gd name="f6249" fmla="*/ f5101 f2199 1"/>
                    <a:gd name="f6250" fmla="*/ f5102 f2198 1"/>
                    <a:gd name="f6251" fmla="*/ f5103 f2199 1"/>
                    <a:gd name="f6252" fmla="*/ f5104 f2198 1"/>
                    <a:gd name="f6253" fmla="*/ f5105 f2199 1"/>
                    <a:gd name="f6254" fmla="*/ f5106 f2198 1"/>
                    <a:gd name="f6255" fmla="*/ f5107 f2199 1"/>
                    <a:gd name="f6256" fmla="*/ f5108 f2198 1"/>
                    <a:gd name="f6257" fmla="*/ f5109 f2199 1"/>
                    <a:gd name="f6258" fmla="*/ f5110 f2198 1"/>
                    <a:gd name="f6259" fmla="*/ f5111 f2199 1"/>
                    <a:gd name="f6260" fmla="*/ f5112 f2198 1"/>
                    <a:gd name="f6261" fmla="*/ f5113 f2198 1"/>
                    <a:gd name="f6262" fmla="*/ f5114 f2199 1"/>
                    <a:gd name="f6263" fmla="*/ f5115 f2198 1"/>
                    <a:gd name="f6264" fmla="*/ f5116 f2199 1"/>
                    <a:gd name="f6265" fmla="*/ f5117 f2198 1"/>
                    <a:gd name="f6266" fmla="*/ f5118 f2199 1"/>
                    <a:gd name="f6267" fmla="*/ f5119 f2198 1"/>
                    <a:gd name="f6268" fmla="*/ f5120 f2199 1"/>
                    <a:gd name="f6269" fmla="*/ f5121 f2198 1"/>
                    <a:gd name="f6270" fmla="*/ f5122 f2199 1"/>
                    <a:gd name="f6271" fmla="*/ f5123 f2199 1"/>
                    <a:gd name="f6272" fmla="*/ f5124 f2198 1"/>
                    <a:gd name="f6273" fmla="*/ f5125 f2199 1"/>
                    <a:gd name="f6274" fmla="*/ f5126 f2198 1"/>
                    <a:gd name="f6275" fmla="*/ f5127 f2199 1"/>
                    <a:gd name="f6276" fmla="*/ f5128 f2198 1"/>
                    <a:gd name="f6277" fmla="*/ f5129 f2199 1"/>
                    <a:gd name="f6278" fmla="*/ f5130 f2198 1"/>
                    <a:gd name="f6279" fmla="*/ f5131 f2199 1"/>
                    <a:gd name="f6280" fmla="*/ f5132 f2198 1"/>
                    <a:gd name="f6281" fmla="*/ f5133 f2199 1"/>
                    <a:gd name="f6282" fmla="*/ f5134 f2198 1"/>
                    <a:gd name="f6283" fmla="*/ f5135 f2199 1"/>
                    <a:gd name="f6284" fmla="*/ f5136 f2198 1"/>
                    <a:gd name="f6285" fmla="*/ f5137 f2198 1"/>
                    <a:gd name="f6286" fmla="*/ f5138 f2199 1"/>
                    <a:gd name="f6287" fmla="*/ f5139 f2198 1"/>
                    <a:gd name="f6288" fmla="*/ f5140 f2199 1"/>
                    <a:gd name="f6289" fmla="*/ f5141 f2198 1"/>
                    <a:gd name="f6290" fmla="*/ f5142 f2199 1"/>
                    <a:gd name="f6291" fmla="*/ f5143 f2198 1"/>
                    <a:gd name="f6292" fmla="*/ f5144 f2199 1"/>
                    <a:gd name="f6293" fmla="*/ f5145 f2198 1"/>
                    <a:gd name="f6294" fmla="*/ f5146 f2199 1"/>
                    <a:gd name="f6295" fmla="*/ f5147 f2198 1"/>
                    <a:gd name="f6296" fmla="*/ f5148 f2199 1"/>
                    <a:gd name="f6297" fmla="*/ f5149 f2198 1"/>
                    <a:gd name="f6298" fmla="*/ f5150 f2199 1"/>
                    <a:gd name="f6299" fmla="*/ f5151 f2198 1"/>
                    <a:gd name="f6300" fmla="*/ f5152 f2199 1"/>
                    <a:gd name="f6301" fmla="*/ f5153 f2198 1"/>
                    <a:gd name="f6302" fmla="*/ f5154 f2199 1"/>
                    <a:gd name="f6303" fmla="*/ f5155 f2198 1"/>
                    <a:gd name="f6304" fmla="*/ f5156 f2199 1"/>
                    <a:gd name="f6305" fmla="*/ f5157 f2198 1"/>
                    <a:gd name="f6306" fmla="*/ f5158 f2199 1"/>
                    <a:gd name="f6307" fmla="*/ f5159 f2198 1"/>
                    <a:gd name="f6308" fmla="*/ f5160 f2199 1"/>
                    <a:gd name="f6309" fmla="*/ f5161 f2198 1"/>
                    <a:gd name="f6310" fmla="*/ f5162 f2199 1"/>
                    <a:gd name="f6311" fmla="*/ f5163 f2198 1"/>
                    <a:gd name="f6312" fmla="*/ f5164 f2199 1"/>
                    <a:gd name="f6313" fmla="*/ f5165 f2198 1"/>
                    <a:gd name="f6314" fmla="*/ f5166 f2199 1"/>
                    <a:gd name="f6315" fmla="*/ f5167 f2198 1"/>
                    <a:gd name="f6316" fmla="*/ f5168 f2199 1"/>
                    <a:gd name="f6317" fmla="*/ f5169 f2198 1"/>
                    <a:gd name="f6318" fmla="*/ f5170 f2199 1"/>
                    <a:gd name="f6319" fmla="*/ f5171 f2198 1"/>
                    <a:gd name="f6320" fmla="*/ f5172 f2199 1"/>
                    <a:gd name="f6321" fmla="*/ f5173 f2198 1"/>
                    <a:gd name="f6322" fmla="*/ f5174 f2199 1"/>
                    <a:gd name="f6323" fmla="*/ f5175 f2198 1"/>
                    <a:gd name="f6324" fmla="*/ f5176 f2199 1"/>
                    <a:gd name="f6325" fmla="*/ f5177 f2198 1"/>
                    <a:gd name="f6326" fmla="*/ f5178 f2199 1"/>
                    <a:gd name="f6327" fmla="*/ f5179 f2198 1"/>
                    <a:gd name="f6328" fmla="*/ f5180 f2199 1"/>
                    <a:gd name="f6329" fmla="*/ f5181 f2198 1"/>
                    <a:gd name="f6330" fmla="*/ f5182 f2199 1"/>
                    <a:gd name="f6331" fmla="*/ f5183 f2198 1"/>
                    <a:gd name="f6332" fmla="*/ f5184 f2199 1"/>
                    <a:gd name="f6333" fmla="*/ f5185 f2198 1"/>
                    <a:gd name="f6334" fmla="*/ f5186 f2199 1"/>
                    <a:gd name="f6335" fmla="*/ f5187 f2198 1"/>
                    <a:gd name="f6336" fmla="*/ f5188 f2199 1"/>
                    <a:gd name="f6337" fmla="*/ f5189 f2198 1"/>
                    <a:gd name="f6338" fmla="*/ f5190 f2199 1"/>
                    <a:gd name="f6339" fmla="*/ f5191 f2198 1"/>
                    <a:gd name="f6340" fmla="*/ f5192 f2199 1"/>
                    <a:gd name="f6341" fmla="*/ f5193 f2198 1"/>
                    <a:gd name="f6342" fmla="*/ f5194 f2199 1"/>
                    <a:gd name="f6343" fmla="*/ f5195 f2198 1"/>
                    <a:gd name="f6344" fmla="*/ f5196 f2199 1"/>
                    <a:gd name="f6345" fmla="*/ f5197 f2198 1"/>
                    <a:gd name="f6346" fmla="*/ f5198 f2199 1"/>
                    <a:gd name="f6347" fmla="*/ f5199 f2198 1"/>
                    <a:gd name="f6348" fmla="*/ f5200 f2199 1"/>
                    <a:gd name="f6349" fmla="*/ f5201 f2198 1"/>
                    <a:gd name="f6350" fmla="*/ f5202 f2199 1"/>
                    <a:gd name="f6351" fmla="*/ f5203 f2198 1"/>
                    <a:gd name="f6352" fmla="*/ f5204 f2199 1"/>
                    <a:gd name="f6353" fmla="*/ f5205 f2198 1"/>
                    <a:gd name="f6354" fmla="*/ f5206 f2199 1"/>
                    <a:gd name="f6355" fmla="*/ f5207 f2198 1"/>
                    <a:gd name="f6356" fmla="*/ f5208 f2198 1"/>
                    <a:gd name="f6357" fmla="*/ f5209 f2199 1"/>
                    <a:gd name="f6358" fmla="*/ f5210 f2198 1"/>
                    <a:gd name="f6359" fmla="*/ f5211 f2199 1"/>
                    <a:gd name="f6360" fmla="*/ f5212 f2198 1"/>
                    <a:gd name="f6361" fmla="*/ f5213 f2199 1"/>
                    <a:gd name="f6362" fmla="*/ f5214 f2198 1"/>
                    <a:gd name="f6363" fmla="*/ f5215 f2198 1"/>
                    <a:gd name="f6364" fmla="*/ f5216 f2199 1"/>
                    <a:gd name="f6365" fmla="*/ f5217 f2198 1"/>
                    <a:gd name="f6366" fmla="*/ f5218 f2199 1"/>
                    <a:gd name="f6367" fmla="*/ f5219 f2198 1"/>
                    <a:gd name="f6368" fmla="*/ f5220 f2198 1"/>
                    <a:gd name="f6369" fmla="*/ f5221 f2199 1"/>
                    <a:gd name="f6370" fmla="*/ f5222 f2198 1"/>
                    <a:gd name="f6371" fmla="*/ f5223 f2199 1"/>
                    <a:gd name="f6372" fmla="*/ f5224 f2198 1"/>
                    <a:gd name="f6373" fmla="*/ f5225 f2199 1"/>
                    <a:gd name="f6374" fmla="*/ f5226 f2198 1"/>
                    <a:gd name="f6375" fmla="*/ f5227 f2199 1"/>
                    <a:gd name="f6376" fmla="*/ f5228 f2198 1"/>
                    <a:gd name="f6377" fmla="*/ f5229 f2199 1"/>
                    <a:gd name="f6378" fmla="*/ f5230 f2198 1"/>
                    <a:gd name="f6379" fmla="*/ f5231 f2199 1"/>
                    <a:gd name="f6380" fmla="*/ f5232 f2199 1"/>
                    <a:gd name="f6381" fmla="*/ f5233 f2198 1"/>
                    <a:gd name="f6382" fmla="*/ f5234 f2199 1"/>
                    <a:gd name="f6383" fmla="*/ f5235 f2198 1"/>
                    <a:gd name="f6384" fmla="*/ f5236 f2199 1"/>
                    <a:gd name="f6385" fmla="*/ f5237 f2198 1"/>
                    <a:gd name="f6386" fmla="*/ f5238 f2199 1"/>
                    <a:gd name="f6387" fmla="*/ f5239 f2198 1"/>
                    <a:gd name="f6388" fmla="*/ f5240 f2199 1"/>
                    <a:gd name="f6389" fmla="*/ f5241 f2198 1"/>
                    <a:gd name="f6390" fmla="*/ f5242 f2199 1"/>
                    <a:gd name="f6391" fmla="*/ f5243 f2198 1"/>
                    <a:gd name="f6392" fmla="*/ f5244 f2199 1"/>
                    <a:gd name="f6393" fmla="*/ f5245 f2198 1"/>
                    <a:gd name="f6394" fmla="*/ f5246 f2199 1"/>
                    <a:gd name="f6395" fmla="*/ f5247 f2198 1"/>
                    <a:gd name="f6396" fmla="*/ f5248 f2199 1"/>
                    <a:gd name="f6397" fmla="*/ f5249 f2198 1"/>
                    <a:gd name="f6398" fmla="*/ f5250 f2199 1"/>
                    <a:gd name="f6399" fmla="*/ f5251 f2198 1"/>
                    <a:gd name="f6400" fmla="*/ f5252 f2198 1"/>
                    <a:gd name="f6401" fmla="*/ f5253 f2199 1"/>
                    <a:gd name="f6402" fmla="*/ f5254 f2198 1"/>
                    <a:gd name="f6403" fmla="*/ f5255 f2199 1"/>
                    <a:gd name="f6404" fmla="*/ f5256 f2198 1"/>
                    <a:gd name="f6405" fmla="*/ f5257 f2199 1"/>
                    <a:gd name="f6406" fmla="*/ f5258 f2198 1"/>
                    <a:gd name="f6407" fmla="*/ f5259 f2199 1"/>
                    <a:gd name="f6408" fmla="*/ f5260 f2198 1"/>
                    <a:gd name="f6409" fmla="*/ f5261 f2199 1"/>
                    <a:gd name="f6410" fmla="*/ f5262 f2198 1"/>
                    <a:gd name="f6411" fmla="*/ f5263 f2199 1"/>
                    <a:gd name="f6412" fmla="*/ f5264 f2199 1"/>
                    <a:gd name="f6413" fmla="*/ f5265 f2198 1"/>
                    <a:gd name="f6414" fmla="*/ f5266 f2199 1"/>
                    <a:gd name="f6415" fmla="*/ f5267 f2198 1"/>
                    <a:gd name="f6416" fmla="*/ f5268 f2199 1"/>
                    <a:gd name="f6417" fmla="*/ f5269 f2198 1"/>
                    <a:gd name="f6418" fmla="*/ f5270 f2199 1"/>
                    <a:gd name="f6419" fmla="*/ f5271 f2198 1"/>
                    <a:gd name="f6420" fmla="*/ f5272 f2199 1"/>
                    <a:gd name="f6421" fmla="*/ f5273 f2198 1"/>
                    <a:gd name="f6422" fmla="*/ f5274 f2199 1"/>
                    <a:gd name="f6423" fmla="*/ f5275 f2198 1"/>
                    <a:gd name="f6424" fmla="*/ f5276 f2199 1"/>
                    <a:gd name="f6425" fmla="*/ f5277 f2198 1"/>
                    <a:gd name="f6426" fmla="*/ f5278 f2199 1"/>
                    <a:gd name="f6427" fmla="*/ f5279 f2198 1"/>
                    <a:gd name="f6428" fmla="*/ f5280 f2199 1"/>
                    <a:gd name="f6429" fmla="*/ f5281 f2199 1"/>
                    <a:gd name="f6430" fmla="*/ f5282 f2198 1"/>
                    <a:gd name="f6431" fmla="*/ f5283 f2199 1"/>
                    <a:gd name="f6432" fmla="*/ f5284 f2198 1"/>
                    <a:gd name="f6433" fmla="*/ f5285 f2199 1"/>
                    <a:gd name="f6434" fmla="*/ f5286 f2198 1"/>
                    <a:gd name="f6435" fmla="*/ f5287 f2199 1"/>
                    <a:gd name="f6436" fmla="*/ f5288 f2198 1"/>
                    <a:gd name="f6437" fmla="*/ f5289 f2199 1"/>
                    <a:gd name="f6438" fmla="*/ f5290 f2198 1"/>
                    <a:gd name="f6439" fmla="*/ f5291 f2199 1"/>
                    <a:gd name="f6440" fmla="*/ f5292 f2198 1"/>
                    <a:gd name="f6441" fmla="*/ f5293 f2199 1"/>
                    <a:gd name="f6442" fmla="*/ f5294 f2198 1"/>
                    <a:gd name="f6443" fmla="*/ f5295 f2199 1"/>
                    <a:gd name="f6444" fmla="*/ f5296 f2198 1"/>
                    <a:gd name="f6445" fmla="*/ f5297 f2199 1"/>
                    <a:gd name="f6446" fmla="*/ f5298 f2198 1"/>
                    <a:gd name="f6447" fmla="*/ f5299 f2199 1"/>
                    <a:gd name="f6448" fmla="*/ f5300 f2198 1"/>
                    <a:gd name="f6449" fmla="*/ f5301 f2199 1"/>
                    <a:gd name="f6450" fmla="*/ f5302 f2198 1"/>
                    <a:gd name="f6451" fmla="*/ f5303 f2199 1"/>
                    <a:gd name="f6452" fmla="*/ f5304 f2198 1"/>
                    <a:gd name="f6453" fmla="*/ f5305 f2199 1"/>
                    <a:gd name="f6454" fmla="*/ f5306 f2198 1"/>
                    <a:gd name="f6455" fmla="*/ f5307 f2199 1"/>
                    <a:gd name="f6456" fmla="*/ f5308 f2198 1"/>
                    <a:gd name="f6457" fmla="*/ f5309 f2199 1"/>
                    <a:gd name="f6458" fmla="*/ f5310 f2198 1"/>
                    <a:gd name="f6459" fmla="*/ f5311 f2199 1"/>
                    <a:gd name="f6460" fmla="*/ f5312 f2198 1"/>
                    <a:gd name="f6461" fmla="*/ f5313 f2198 1"/>
                    <a:gd name="f6462" fmla="*/ f5314 f2199 1"/>
                    <a:gd name="f6463" fmla="*/ f5315 f2198 1"/>
                    <a:gd name="f6464" fmla="*/ f5316 f2199 1"/>
                    <a:gd name="f6465" fmla="*/ f5317 f2198 1"/>
                    <a:gd name="f6466" fmla="*/ f5318 f2198 1"/>
                    <a:gd name="f6467" fmla="*/ f5319 f2199 1"/>
                    <a:gd name="f6468" fmla="*/ f5320 f2198 1"/>
                    <a:gd name="f6469" fmla="*/ f5321 f2199 1"/>
                    <a:gd name="f6470" fmla="*/ f5322 f2198 1"/>
                    <a:gd name="f6471" fmla="*/ f5323 f2199 1"/>
                    <a:gd name="f6472" fmla="*/ f5324 f2198 1"/>
                    <a:gd name="f6473" fmla="*/ f5325 f2199 1"/>
                    <a:gd name="f6474" fmla="*/ f5326 f2198 1"/>
                    <a:gd name="f6475" fmla="*/ f5327 f2199 1"/>
                    <a:gd name="f6476" fmla="*/ f5328 f2198 1"/>
                    <a:gd name="f6477" fmla="*/ f5329 f2199 1"/>
                    <a:gd name="f6478" fmla="*/ f5330 f2198 1"/>
                    <a:gd name="f6479" fmla="*/ f5331 f2199 1"/>
                    <a:gd name="f6480" fmla="*/ f5332 f2198 1"/>
                    <a:gd name="f6481" fmla="*/ f5333 f2199 1"/>
                    <a:gd name="f6482" fmla="*/ f5334 f2198 1"/>
                    <a:gd name="f6483" fmla="*/ f5335 f2199 1"/>
                    <a:gd name="f6484" fmla="*/ f5336 f2198 1"/>
                    <a:gd name="f6485" fmla="*/ f5337 f2199 1"/>
                    <a:gd name="f6486" fmla="*/ f5338 f2198 1"/>
                    <a:gd name="f6487" fmla="*/ f5339 f2199 1"/>
                    <a:gd name="f6488" fmla="*/ f5340 f2198 1"/>
                    <a:gd name="f6489" fmla="*/ f5341 f2199 1"/>
                    <a:gd name="f6490" fmla="*/ f5342 f2198 1"/>
                    <a:gd name="f6491" fmla="*/ f5343 f2199 1"/>
                    <a:gd name="f6492" fmla="*/ f5344 f2198 1"/>
                    <a:gd name="f6493" fmla="*/ f5345 f2199 1"/>
                    <a:gd name="f6494" fmla="*/ f5346 f2198 1"/>
                    <a:gd name="f6495" fmla="*/ f5347 f2199 1"/>
                    <a:gd name="f6496" fmla="*/ f5348 f2198 1"/>
                    <a:gd name="f6497" fmla="*/ f5349 f2199 1"/>
                    <a:gd name="f6498" fmla="*/ f5350 f2198 1"/>
                    <a:gd name="f6499" fmla="*/ f5351 f2199 1"/>
                    <a:gd name="f6500" fmla="*/ f5352 f2198 1"/>
                    <a:gd name="f6501" fmla="*/ f5353 f2199 1"/>
                    <a:gd name="f6502" fmla="*/ f5354 f2198 1"/>
                    <a:gd name="f6503" fmla="*/ f5355 f2199 1"/>
                    <a:gd name="f6504" fmla="*/ f5356 f2198 1"/>
                    <a:gd name="f6505" fmla="*/ f5357 f2199 1"/>
                    <a:gd name="f6506" fmla="*/ f5358 f2198 1"/>
                    <a:gd name="f6507" fmla="*/ f5359 f2199 1"/>
                    <a:gd name="f6508" fmla="*/ f5360 f2198 1"/>
                    <a:gd name="f6509" fmla="*/ f5361 f2199 1"/>
                    <a:gd name="f6510" fmla="*/ f5362 f2198 1"/>
                    <a:gd name="f6511" fmla="*/ f5363 f2199 1"/>
                    <a:gd name="f6512" fmla="*/ f5364 f2198 1"/>
                    <a:gd name="f6513" fmla="*/ f5365 f2199 1"/>
                    <a:gd name="f6514" fmla="*/ f5366 f2198 1"/>
                    <a:gd name="f6515" fmla="*/ f5367 f2199 1"/>
                    <a:gd name="f6516" fmla="*/ f5368 f2198 1"/>
                    <a:gd name="f6517" fmla="*/ f5369 f2199 1"/>
                    <a:gd name="f6518" fmla="*/ f5370 f2198 1"/>
                    <a:gd name="f6519" fmla="*/ f5371 f2199 1"/>
                    <a:gd name="f6520" fmla="*/ f5372 f2198 1"/>
                    <a:gd name="f6521" fmla="*/ f5373 f2199 1"/>
                    <a:gd name="f6522" fmla="*/ f5374 f2198 1"/>
                    <a:gd name="f6523" fmla="*/ f5375 f2199 1"/>
                    <a:gd name="f6524" fmla="*/ f5376 f2198 1"/>
                    <a:gd name="f6525" fmla="*/ f5377 f2199 1"/>
                    <a:gd name="f6526" fmla="*/ f5378 f2198 1"/>
                    <a:gd name="f6527" fmla="*/ f5379 f2199 1"/>
                    <a:gd name="f6528" fmla="*/ f5380 f2198 1"/>
                    <a:gd name="f6529" fmla="*/ f5381 f2199 1"/>
                    <a:gd name="f6530" fmla="*/ f5382 f2198 1"/>
                    <a:gd name="f6531" fmla="*/ f5383 f2199 1"/>
                    <a:gd name="f6532" fmla="*/ f5384 f2198 1"/>
                    <a:gd name="f6533" fmla="*/ f5385 f2199 1"/>
                    <a:gd name="f6534" fmla="*/ f5386 f2198 1"/>
                    <a:gd name="f6535" fmla="*/ f5387 f2199 1"/>
                    <a:gd name="f6536" fmla="*/ f5388 f2199 1"/>
                    <a:gd name="f6537" fmla="*/ f5389 f2198 1"/>
                    <a:gd name="f6538" fmla="*/ f5390 f2199 1"/>
                    <a:gd name="f6539" fmla="*/ f5391 f2198 1"/>
                    <a:gd name="f6540" fmla="*/ f5392 f2199 1"/>
                    <a:gd name="f6541" fmla="*/ f5393 f2198 1"/>
                    <a:gd name="f6542" fmla="*/ f5394 f2199 1"/>
                    <a:gd name="f6543" fmla="*/ f5395 f2198 1"/>
                    <a:gd name="f6544" fmla="*/ f5396 f2199 1"/>
                    <a:gd name="f6545" fmla="*/ f5397 f2198 1"/>
                    <a:gd name="f6546" fmla="*/ f5398 f2199 1"/>
                    <a:gd name="f6547" fmla="*/ f5399 f2198 1"/>
                    <a:gd name="f6548" fmla="*/ f5400 f2199 1"/>
                    <a:gd name="f6549" fmla="*/ f5401 f2198 1"/>
                    <a:gd name="f6550" fmla="*/ f5402 f2199 1"/>
                    <a:gd name="f6551" fmla="*/ f5403 f2198 1"/>
                    <a:gd name="f6552" fmla="*/ f5404 f2199 1"/>
                    <a:gd name="f6553" fmla="*/ f5405 f2198 1"/>
                    <a:gd name="f6554" fmla="*/ f5406 f2199 1"/>
                    <a:gd name="f6555" fmla="*/ f5407 f2198 1"/>
                    <a:gd name="f6556" fmla="*/ f5408 f2199 1"/>
                    <a:gd name="f6557" fmla="*/ f5409 f2198 1"/>
                    <a:gd name="f6558" fmla="*/ f5410 f2199 1"/>
                    <a:gd name="f6559" fmla="*/ f5411 f2198 1"/>
                    <a:gd name="f6560" fmla="*/ f5412 f2199 1"/>
                    <a:gd name="f6561" fmla="*/ f5413 f2198 1"/>
                    <a:gd name="f6562" fmla="*/ f5414 f2199 1"/>
                    <a:gd name="f6563" fmla="*/ f5415 f2198 1"/>
                    <a:gd name="f6564" fmla="*/ f5416 f2199 1"/>
                    <a:gd name="f6565" fmla="*/ f5417 f2198 1"/>
                    <a:gd name="f6566" fmla="*/ f5418 f2199 1"/>
                    <a:gd name="f6567" fmla="*/ f5419 f2198 1"/>
                    <a:gd name="f6568" fmla="*/ f5420 f2199 1"/>
                    <a:gd name="f6569" fmla="*/ f5421 f2198 1"/>
                    <a:gd name="f6570" fmla="*/ f5422 f2199 1"/>
                    <a:gd name="f6571" fmla="*/ f5423 f2198 1"/>
                    <a:gd name="f6572" fmla="*/ f5424 f2199 1"/>
                    <a:gd name="f6573" fmla="*/ f5425 f2198 1"/>
                    <a:gd name="f6574" fmla="*/ f5426 f2199 1"/>
                    <a:gd name="f6575" fmla="*/ f5427 f2198 1"/>
                    <a:gd name="f6576" fmla="*/ f5428 f2199 1"/>
                    <a:gd name="f6577" fmla="*/ f5429 f2198 1"/>
                    <a:gd name="f6578" fmla="*/ f5430 f2199 1"/>
                    <a:gd name="f6579" fmla="*/ f5431 f2198 1"/>
                    <a:gd name="f6580" fmla="*/ f5432 f2199 1"/>
                    <a:gd name="f6581" fmla="*/ f5433 f2198 1"/>
                    <a:gd name="f6582" fmla="*/ f5434 f2199 1"/>
                    <a:gd name="f6583" fmla="*/ f5435 f2198 1"/>
                    <a:gd name="f6584" fmla="*/ f5436 f2199 1"/>
                    <a:gd name="f6585" fmla="*/ f5437 f2198 1"/>
                    <a:gd name="f6586" fmla="*/ f5438 f2199 1"/>
                    <a:gd name="f6587" fmla="*/ f5439 f2198 1"/>
                    <a:gd name="f6588" fmla="*/ f5440 f2199 1"/>
                    <a:gd name="f6589" fmla="*/ f5441 f2198 1"/>
                    <a:gd name="f6590" fmla="*/ f5442 f2199 1"/>
                    <a:gd name="f6591" fmla="*/ f5443 f2198 1"/>
                    <a:gd name="f6592" fmla="*/ f5444 f2199 1"/>
                    <a:gd name="f6593" fmla="*/ f5445 f2199 1"/>
                    <a:gd name="f6594" fmla="*/ f5446 f2198 1"/>
                    <a:gd name="f6595" fmla="*/ f5447 f2199 1"/>
                    <a:gd name="f6596" fmla="*/ f5448 f2198 1"/>
                    <a:gd name="f6597" fmla="*/ f5449 f2199 1"/>
                    <a:gd name="f6598" fmla="*/ f5450 f2199 1"/>
                    <a:gd name="f6599" fmla="*/ f5451 f2198 1"/>
                    <a:gd name="f6600" fmla="*/ f5452 f2199 1"/>
                    <a:gd name="f6601" fmla="*/ f5453 f2199 1"/>
                    <a:gd name="f6602" fmla="*/ f5454 f2198 1"/>
                    <a:gd name="f6603" fmla="*/ f5455 f2199 1"/>
                    <a:gd name="f6604" fmla="*/ f5456 f2198 1"/>
                    <a:gd name="f6605" fmla="*/ f5457 f2199 1"/>
                    <a:gd name="f6606" fmla="*/ f5458 f2198 1"/>
                    <a:gd name="f6607" fmla="*/ f5459 f2199 1"/>
                    <a:gd name="f6608" fmla="*/ f5460 f2198 1"/>
                    <a:gd name="f6609" fmla="*/ f5461 f2199 1"/>
                    <a:gd name="f6610" fmla="*/ f5462 f2198 1"/>
                    <a:gd name="f6611" fmla="*/ f5463 f2199 1"/>
                    <a:gd name="f6612" fmla="*/ f5464 f2198 1"/>
                    <a:gd name="f6613" fmla="*/ f5465 f2199 1"/>
                    <a:gd name="f6614" fmla="*/ f5466 f2198 1"/>
                    <a:gd name="f6615" fmla="*/ f5467 f2199 1"/>
                    <a:gd name="f6616" fmla="*/ f5468 f2198 1"/>
                    <a:gd name="f6617" fmla="*/ f5469 f2199 1"/>
                    <a:gd name="f6618" fmla="*/ f5470 f2198 1"/>
                    <a:gd name="f6619" fmla="*/ f5471 f2199 1"/>
                    <a:gd name="f6620" fmla="*/ f5472 f2198 1"/>
                    <a:gd name="f6621" fmla="*/ f5473 f2199 1"/>
                    <a:gd name="f6622" fmla="*/ f5474 f2198 1"/>
                    <a:gd name="f6623" fmla="*/ f5475 f2199 1"/>
                    <a:gd name="f6624" fmla="*/ f5476 f2199 1"/>
                    <a:gd name="f6625" fmla="*/ f5477 f2198 1"/>
                    <a:gd name="f6626" fmla="*/ f5478 f2199 1"/>
                    <a:gd name="f6627" fmla="*/ f5479 f2199 1"/>
                    <a:gd name="f6628" fmla="*/ f5480 f2198 1"/>
                    <a:gd name="f6629" fmla="*/ f5481 f2199 1"/>
                    <a:gd name="f6630" fmla="*/ f5482 f2198 1"/>
                    <a:gd name="f6631" fmla="*/ f5483 f2199 1"/>
                    <a:gd name="f6632" fmla="*/ f5484 f2198 1"/>
                    <a:gd name="f6633" fmla="*/ f5485 f2199 1"/>
                    <a:gd name="f6634" fmla="*/ f5486 f2198 1"/>
                    <a:gd name="f6635" fmla="*/ f5487 f2199 1"/>
                    <a:gd name="f6636" fmla="*/ f5488 f2198 1"/>
                    <a:gd name="f6637" fmla="*/ f5489 f2199 1"/>
                    <a:gd name="f6638" fmla="*/ f5490 f2198 1"/>
                    <a:gd name="f6639" fmla="*/ f5491 f2199 1"/>
                    <a:gd name="f6640" fmla="*/ f5492 f2198 1"/>
                    <a:gd name="f6641" fmla="*/ f5493 f2199 1"/>
                    <a:gd name="f6642" fmla="*/ f5494 f2198 1"/>
                    <a:gd name="f6643" fmla="*/ f5495 f2199 1"/>
                    <a:gd name="f6644" fmla="*/ f5496 f2198 1"/>
                    <a:gd name="f6645" fmla="*/ f5497 f2199 1"/>
                    <a:gd name="f6646" fmla="*/ f5498 f2198 1"/>
                    <a:gd name="f6647" fmla="*/ f5499 f2199 1"/>
                    <a:gd name="f6648" fmla="*/ f5500 f2198 1"/>
                    <a:gd name="f6649" fmla="*/ f5501 f2199 1"/>
                    <a:gd name="f6650" fmla="*/ f5502 f2198 1"/>
                    <a:gd name="f6651" fmla="*/ f5503 f2199 1"/>
                    <a:gd name="f6652" fmla="*/ f5504 f2198 1"/>
                    <a:gd name="f6653" fmla="*/ f5505 f2199 1"/>
                    <a:gd name="f6654" fmla="*/ f5506 f2198 1"/>
                    <a:gd name="f6655" fmla="*/ f5507 f2199 1"/>
                    <a:gd name="f6656" fmla="*/ f5508 f2198 1"/>
                    <a:gd name="f6657" fmla="*/ f5509 f2199 1"/>
                    <a:gd name="f6658" fmla="*/ f5510 f2198 1"/>
                    <a:gd name="f6659" fmla="*/ f5511 f2199 1"/>
                    <a:gd name="f6660" fmla="*/ f5512 f2198 1"/>
                    <a:gd name="f6661" fmla="*/ f5513 f2199 1"/>
                    <a:gd name="f6662" fmla="*/ f5514 f2198 1"/>
                    <a:gd name="f6663" fmla="*/ f5515 f2199 1"/>
                    <a:gd name="f6664" fmla="*/ f5516 f2198 1"/>
                    <a:gd name="f6665" fmla="*/ f5517 f2199 1"/>
                    <a:gd name="f6666" fmla="*/ f5518 f2198 1"/>
                    <a:gd name="f6667" fmla="*/ f5519 f2199 1"/>
                    <a:gd name="f6668" fmla="*/ f5520 f2199 1"/>
                    <a:gd name="f6669" fmla="*/ f5521 f2198 1"/>
                    <a:gd name="f6670" fmla="*/ f5522 f2199 1"/>
                    <a:gd name="f6671" fmla="*/ f5523 f2198 1"/>
                    <a:gd name="f6672" fmla="*/ f5524 f2198 1"/>
                    <a:gd name="f6673" fmla="*/ f5525 f2199 1"/>
                    <a:gd name="f6674" fmla="*/ f5526 f2198 1"/>
                    <a:gd name="f6675" fmla="*/ f5527 f2199 1"/>
                    <a:gd name="f6676" fmla="*/ f5528 f2198 1"/>
                    <a:gd name="f6677" fmla="*/ f5529 f2199 1"/>
                    <a:gd name="f6678" fmla="*/ f5530 f2198 1"/>
                    <a:gd name="f6679" fmla="*/ f5531 f2199 1"/>
                    <a:gd name="f6680" fmla="*/ f5532 f2198 1"/>
                    <a:gd name="f6681" fmla="*/ f5533 f2199 1"/>
                    <a:gd name="f6682" fmla="*/ f5534 f2198 1"/>
                    <a:gd name="f6683" fmla="*/ f5535 f2199 1"/>
                    <a:gd name="f6684" fmla="*/ f5536 f2198 1"/>
                    <a:gd name="f6685" fmla="*/ f5537 f2199 1"/>
                    <a:gd name="f6686" fmla="*/ f5538 f2198 1"/>
                    <a:gd name="f6687" fmla="*/ f5539 f2199 1"/>
                    <a:gd name="f6688" fmla="*/ f5540 f2198 1"/>
                    <a:gd name="f6689" fmla="*/ f5541 f2199 1"/>
                    <a:gd name="f6690" fmla="*/ f5542 f2198 1"/>
                    <a:gd name="f6691" fmla="*/ f5543 f2199 1"/>
                    <a:gd name="f6692" fmla="*/ f5544 f2198 1"/>
                    <a:gd name="f6693" fmla="*/ f5545 f2199 1"/>
                    <a:gd name="f6694" fmla="*/ f5546 f2199 1"/>
                    <a:gd name="f6695" fmla="*/ f5547 f2198 1"/>
                    <a:gd name="f6696" fmla="*/ f5548 f2199 1"/>
                    <a:gd name="f6697" fmla="*/ f5549 f2198 1"/>
                    <a:gd name="f6698" fmla="*/ f5550 f2199 1"/>
                    <a:gd name="f6699" fmla="*/ f5551 f2198 1"/>
                    <a:gd name="f6700" fmla="*/ f5552 f2199 1"/>
                    <a:gd name="f6701" fmla="*/ f5553 f2198 1"/>
                    <a:gd name="f6702" fmla="*/ f5554 f2199 1"/>
                    <a:gd name="f6703" fmla="*/ f5555 f2199 1"/>
                    <a:gd name="f6704" fmla="*/ f5556 f2198 1"/>
                    <a:gd name="f6705" fmla="*/ f5557 f2199 1"/>
                    <a:gd name="f6706" fmla="*/ f5558 f2198 1"/>
                    <a:gd name="f6707" fmla="*/ f5559 f2199 1"/>
                    <a:gd name="f6708" fmla="*/ f5560 f2198 1"/>
                    <a:gd name="f6709" fmla="*/ f5561 f2199 1"/>
                    <a:gd name="f6710" fmla="*/ f5562 f2198 1"/>
                    <a:gd name="f6711" fmla="*/ f5563 f2199 1"/>
                    <a:gd name="f6712" fmla="*/ f5564 f2198 1"/>
                    <a:gd name="f6713" fmla="*/ f5565 f2199 1"/>
                    <a:gd name="f6714" fmla="*/ f5566 f2198 1"/>
                    <a:gd name="f6715" fmla="*/ f5567 f2199 1"/>
                    <a:gd name="f6716" fmla="*/ f5568 f2198 1"/>
                    <a:gd name="f6717" fmla="*/ f5569 f2199 1"/>
                    <a:gd name="f6718" fmla="*/ f5570 f2198 1"/>
                    <a:gd name="f6719" fmla="*/ f5571 f2199 1"/>
                    <a:gd name="f6720" fmla="*/ f5572 f2198 1"/>
                    <a:gd name="f6721" fmla="*/ f5573 f2199 1"/>
                    <a:gd name="f6722" fmla="*/ f5574 f2199 1"/>
                    <a:gd name="f6723" fmla="*/ f5575 f2198 1"/>
                    <a:gd name="f6724" fmla="*/ f5576 f2199 1"/>
                    <a:gd name="f6725" fmla="*/ f5577 f2198 1"/>
                    <a:gd name="f6726" fmla="*/ f5578 f2199 1"/>
                    <a:gd name="f6727" fmla="*/ f5579 f2198 1"/>
                    <a:gd name="f6728" fmla="*/ f5580 f2199 1"/>
                    <a:gd name="f6729" fmla="*/ f5581 f2198 1"/>
                    <a:gd name="f6730" fmla="*/ f5582 f2199 1"/>
                    <a:gd name="f6731" fmla="*/ f5583 f2198 1"/>
                    <a:gd name="f6732" fmla="*/ f5584 f2199 1"/>
                    <a:gd name="f6733" fmla="*/ f5585 f2198 1"/>
                    <a:gd name="f6734" fmla="*/ f5586 f2199 1"/>
                    <a:gd name="f6735" fmla="*/ f5587 f2198 1"/>
                    <a:gd name="f6736" fmla="*/ f5588 f2199 1"/>
                    <a:gd name="f6737" fmla="*/ f5589 f2198 1"/>
                    <a:gd name="f6738" fmla="*/ f5590 f2199 1"/>
                    <a:gd name="f6739" fmla="*/ f5591 f2198 1"/>
                    <a:gd name="f6740" fmla="*/ f5592 f2199 1"/>
                    <a:gd name="f6741" fmla="*/ f5593 f2198 1"/>
                    <a:gd name="f6742" fmla="*/ f5594 f2199 1"/>
                    <a:gd name="f6743" fmla="*/ f5595 f2199 1"/>
                    <a:gd name="f6744" fmla="*/ f5596 f2198 1"/>
                    <a:gd name="f6745" fmla="*/ f5597 f2199 1"/>
                    <a:gd name="f6746" fmla="*/ f5598 f2198 1"/>
                    <a:gd name="f6747" fmla="*/ f5599 f2199 1"/>
                    <a:gd name="f6748" fmla="*/ f5600 f2198 1"/>
                    <a:gd name="f6749" fmla="*/ f5601 f2199 1"/>
                    <a:gd name="f6750" fmla="*/ f5602 f2199 1"/>
                    <a:gd name="f6751" fmla="*/ f5603 f2199 1"/>
                    <a:gd name="f6752" fmla="*/ f5604 f2198 1"/>
                    <a:gd name="f6753" fmla="*/ f5605 f2199 1"/>
                    <a:gd name="f6754" fmla="*/ f5606 f2198 1"/>
                    <a:gd name="f6755" fmla="*/ f5607 f2199 1"/>
                    <a:gd name="f6756" fmla="*/ f5608 f2198 1"/>
                    <a:gd name="f6757" fmla="*/ f5609 f2199 1"/>
                    <a:gd name="f6758" fmla="*/ f5610 f2198 1"/>
                    <a:gd name="f6759" fmla="*/ f5611 f2199 1"/>
                    <a:gd name="f6760" fmla="*/ f5612 f2199 1"/>
                    <a:gd name="f6761" fmla="*/ f5613 f2198 1"/>
                    <a:gd name="f6762" fmla="*/ f5614 f2198 1"/>
                    <a:gd name="f6763" fmla="*/ f5615 f2199 1"/>
                    <a:gd name="f6764" fmla="*/ f5616 f2198 1"/>
                    <a:gd name="f6765" fmla="*/ f5617 f2199 1"/>
                    <a:gd name="f6766" fmla="*/ f5618 f2198 1"/>
                    <a:gd name="f6767" fmla="*/ f5619 f2199 1"/>
                    <a:gd name="f6768" fmla="*/ f5620 f2198 1"/>
                    <a:gd name="f6769" fmla="*/ f5621 f2199 1"/>
                    <a:gd name="f6770" fmla="*/ f5622 f2198 1"/>
                    <a:gd name="f6771" fmla="*/ f5623 f2199 1"/>
                    <a:gd name="f6772" fmla="*/ f5624 f2198 1"/>
                    <a:gd name="f6773" fmla="*/ f5625 f2199 1"/>
                    <a:gd name="f6774" fmla="*/ f5626 f2198 1"/>
                    <a:gd name="f6775" fmla="*/ f5627 f2199 1"/>
                    <a:gd name="f6776" fmla="*/ f5628 f2198 1"/>
                    <a:gd name="f6777" fmla="*/ f5629 f2199 1"/>
                    <a:gd name="f6778" fmla="*/ f5630 f2198 1"/>
                    <a:gd name="f6779" fmla="*/ f5631 f2199 1"/>
                    <a:gd name="f6780" fmla="*/ f5632 f2198 1"/>
                    <a:gd name="f6781" fmla="*/ f5633 f2199 1"/>
                    <a:gd name="f6782" fmla="*/ f5634 f2198 1"/>
                    <a:gd name="f6783" fmla="*/ f5635 f2199 1"/>
                    <a:gd name="f6784" fmla="*/ f5636 f2198 1"/>
                    <a:gd name="f6785" fmla="*/ f5637 f2199 1"/>
                    <a:gd name="f6786" fmla="*/ f5638 f2198 1"/>
                    <a:gd name="f6787" fmla="*/ f5639 f2199 1"/>
                    <a:gd name="f6788" fmla="*/ f5640 f2198 1"/>
                    <a:gd name="f6789" fmla="*/ f5641 f2199 1"/>
                    <a:gd name="f6790" fmla="*/ f5642 f2199 1"/>
                    <a:gd name="f6791" fmla="*/ f5643 f2198 1"/>
                    <a:gd name="f6792" fmla="*/ f5644 f2199 1"/>
                    <a:gd name="f6793" fmla="*/ f5645 f219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353">
                      <a:pos x="f5650" y="f5651"/>
                    </a:cxn>
                    <a:cxn ang="f3353">
                      <a:pos x="f5652" y="f5653"/>
                    </a:cxn>
                    <a:cxn ang="f3353">
                      <a:pos x="f5654" y="f5655"/>
                    </a:cxn>
                    <a:cxn ang="f3353">
                      <a:pos x="f5656" y="f5657"/>
                    </a:cxn>
                    <a:cxn ang="f3353">
                      <a:pos x="f5658" y="f5659"/>
                    </a:cxn>
                    <a:cxn ang="f3353">
                      <a:pos x="f5660" y="f5661"/>
                    </a:cxn>
                    <a:cxn ang="f3353">
                      <a:pos x="f5662" y="f5663"/>
                    </a:cxn>
                    <a:cxn ang="f3353">
                      <a:pos x="f5664" y="f5665"/>
                    </a:cxn>
                    <a:cxn ang="f3353">
                      <a:pos x="f5666" y="f5667"/>
                    </a:cxn>
                    <a:cxn ang="f3353">
                      <a:pos x="f5668" y="f5669"/>
                    </a:cxn>
                    <a:cxn ang="f3353">
                      <a:pos x="f5670" y="f5671"/>
                    </a:cxn>
                    <a:cxn ang="f3353">
                      <a:pos x="f5672" y="f5673"/>
                    </a:cxn>
                    <a:cxn ang="f3353">
                      <a:pos x="f5674" y="f5675"/>
                    </a:cxn>
                    <a:cxn ang="f3353">
                      <a:pos x="f5676" y="f5677"/>
                    </a:cxn>
                    <a:cxn ang="f3353">
                      <a:pos x="f5678" y="f5679"/>
                    </a:cxn>
                    <a:cxn ang="f3353">
                      <a:pos x="f5680" y="f5681"/>
                    </a:cxn>
                    <a:cxn ang="f3353">
                      <a:pos x="f5682" y="f5681"/>
                    </a:cxn>
                    <a:cxn ang="f3353">
                      <a:pos x="f5683" y="f5684"/>
                    </a:cxn>
                    <a:cxn ang="f3353">
                      <a:pos x="f5685" y="f5686"/>
                    </a:cxn>
                    <a:cxn ang="f3353">
                      <a:pos x="f5687" y="f5688"/>
                    </a:cxn>
                    <a:cxn ang="f3353">
                      <a:pos x="f5689" y="f5690"/>
                    </a:cxn>
                    <a:cxn ang="f3353">
                      <a:pos x="f5691" y="f5692"/>
                    </a:cxn>
                    <a:cxn ang="f3353">
                      <a:pos x="f5693" y="f5694"/>
                    </a:cxn>
                    <a:cxn ang="f3353">
                      <a:pos x="f5695" y="f5696"/>
                    </a:cxn>
                    <a:cxn ang="f3353">
                      <a:pos x="f5697" y="f5698"/>
                    </a:cxn>
                    <a:cxn ang="f3353">
                      <a:pos x="f5699" y="f5700"/>
                    </a:cxn>
                    <a:cxn ang="f3353">
                      <a:pos x="f5701" y="f5702"/>
                    </a:cxn>
                    <a:cxn ang="f3353">
                      <a:pos x="f5703" y="f5704"/>
                    </a:cxn>
                    <a:cxn ang="f3353">
                      <a:pos x="f5705" y="f5706"/>
                    </a:cxn>
                    <a:cxn ang="f3353">
                      <a:pos x="f5707" y="f5708"/>
                    </a:cxn>
                    <a:cxn ang="f3353">
                      <a:pos x="f5709" y="f5710"/>
                    </a:cxn>
                    <a:cxn ang="f3353">
                      <a:pos x="f5711" y="f5712"/>
                    </a:cxn>
                    <a:cxn ang="f3353">
                      <a:pos x="f5713" y="f5714"/>
                    </a:cxn>
                    <a:cxn ang="f3353">
                      <a:pos x="f5715" y="f5716"/>
                    </a:cxn>
                    <a:cxn ang="f3353">
                      <a:pos x="f5717" y="f5718"/>
                    </a:cxn>
                    <a:cxn ang="f3353">
                      <a:pos x="f5719" y="f5720"/>
                    </a:cxn>
                    <a:cxn ang="f3353">
                      <a:pos x="f5721" y="f5722"/>
                    </a:cxn>
                    <a:cxn ang="f3353">
                      <a:pos x="f5723" y="f5724"/>
                    </a:cxn>
                    <a:cxn ang="f3353">
                      <a:pos x="f5725" y="f5726"/>
                    </a:cxn>
                    <a:cxn ang="f3353">
                      <a:pos x="f5727" y="f5728"/>
                    </a:cxn>
                    <a:cxn ang="f3353">
                      <a:pos x="f5729" y="f5730"/>
                    </a:cxn>
                    <a:cxn ang="f3353">
                      <a:pos x="f5731" y="f5732"/>
                    </a:cxn>
                    <a:cxn ang="f3353">
                      <a:pos x="f5733" y="f5734"/>
                    </a:cxn>
                    <a:cxn ang="f3353">
                      <a:pos x="f5731" y="f5735"/>
                    </a:cxn>
                    <a:cxn ang="f3353">
                      <a:pos x="f5736" y="f5737"/>
                    </a:cxn>
                    <a:cxn ang="f3353">
                      <a:pos x="f5738" y="f5739"/>
                    </a:cxn>
                    <a:cxn ang="f3353">
                      <a:pos x="f5740" y="f5741"/>
                    </a:cxn>
                    <a:cxn ang="f3353">
                      <a:pos x="f5742" y="f5743"/>
                    </a:cxn>
                    <a:cxn ang="f3353">
                      <a:pos x="f5744" y="f5745"/>
                    </a:cxn>
                    <a:cxn ang="f3353">
                      <a:pos x="f5746" y="f5747"/>
                    </a:cxn>
                    <a:cxn ang="f3353">
                      <a:pos x="f5746" y="f5748"/>
                    </a:cxn>
                    <a:cxn ang="f3353">
                      <a:pos x="f5749" y="f5750"/>
                    </a:cxn>
                    <a:cxn ang="f3353">
                      <a:pos x="f5751" y="f5752"/>
                    </a:cxn>
                    <a:cxn ang="f3353">
                      <a:pos x="f5753" y="f5754"/>
                    </a:cxn>
                    <a:cxn ang="f3353">
                      <a:pos x="f5755" y="f5756"/>
                    </a:cxn>
                    <a:cxn ang="f3353">
                      <a:pos x="f5757" y="f5758"/>
                    </a:cxn>
                    <a:cxn ang="f3353">
                      <a:pos x="f5759" y="f5760"/>
                    </a:cxn>
                    <a:cxn ang="f3353">
                      <a:pos x="f5761" y="f5762"/>
                    </a:cxn>
                    <a:cxn ang="f3353">
                      <a:pos x="f5763" y="f5764"/>
                    </a:cxn>
                    <a:cxn ang="f3353">
                      <a:pos x="f5765" y="f5766"/>
                    </a:cxn>
                    <a:cxn ang="f3353">
                      <a:pos x="f5767" y="f5768"/>
                    </a:cxn>
                    <a:cxn ang="f3353">
                      <a:pos x="f5769" y="f5770"/>
                    </a:cxn>
                    <a:cxn ang="f3353">
                      <a:pos x="f5771" y="f5772"/>
                    </a:cxn>
                    <a:cxn ang="f3353">
                      <a:pos x="f5773" y="f5774"/>
                    </a:cxn>
                    <a:cxn ang="f3353">
                      <a:pos x="f5775" y="f5776"/>
                    </a:cxn>
                    <a:cxn ang="f3353">
                      <a:pos x="f5777" y="f5778"/>
                    </a:cxn>
                    <a:cxn ang="f3353">
                      <a:pos x="f5779" y="f5780"/>
                    </a:cxn>
                    <a:cxn ang="f3353">
                      <a:pos x="f5781" y="f5782"/>
                    </a:cxn>
                    <a:cxn ang="f3353">
                      <a:pos x="f5783" y="f5784"/>
                    </a:cxn>
                    <a:cxn ang="f3353">
                      <a:pos x="f5785" y="f5786"/>
                    </a:cxn>
                    <a:cxn ang="f3353">
                      <a:pos x="f5785" y="f5786"/>
                    </a:cxn>
                    <a:cxn ang="f3353">
                      <a:pos x="f5787" y="f5788"/>
                    </a:cxn>
                    <a:cxn ang="f3353">
                      <a:pos x="f5789" y="f5790"/>
                    </a:cxn>
                    <a:cxn ang="f3353">
                      <a:pos x="f5791" y="f5792"/>
                    </a:cxn>
                    <a:cxn ang="f3353">
                      <a:pos x="f5793" y="f5794"/>
                    </a:cxn>
                    <a:cxn ang="f3353">
                      <a:pos x="f5795" y="f5796"/>
                    </a:cxn>
                    <a:cxn ang="f3353">
                      <a:pos x="f5797" y="f5798"/>
                    </a:cxn>
                    <a:cxn ang="f3353">
                      <a:pos x="f5799" y="f5800"/>
                    </a:cxn>
                    <a:cxn ang="f3353">
                      <a:pos x="f5801" y="f5802"/>
                    </a:cxn>
                    <a:cxn ang="f3353">
                      <a:pos x="f5803" y="f5804"/>
                    </a:cxn>
                    <a:cxn ang="f3353">
                      <a:pos x="f5805" y="f5806"/>
                    </a:cxn>
                    <a:cxn ang="f3353">
                      <a:pos x="f5807" y="f5808"/>
                    </a:cxn>
                    <a:cxn ang="f3353">
                      <a:pos x="f5809" y="f5810"/>
                    </a:cxn>
                    <a:cxn ang="f3353">
                      <a:pos x="f5811" y="f5812"/>
                    </a:cxn>
                    <a:cxn ang="f3353">
                      <a:pos x="f5813" y="f5814"/>
                    </a:cxn>
                    <a:cxn ang="f3353">
                      <a:pos x="f5813" y="f5814"/>
                    </a:cxn>
                    <a:cxn ang="f3353">
                      <a:pos x="f5815" y="f5816"/>
                    </a:cxn>
                    <a:cxn ang="f3353">
                      <a:pos x="f5817" y="f5818"/>
                    </a:cxn>
                    <a:cxn ang="f3353">
                      <a:pos x="f5819" y="f5820"/>
                    </a:cxn>
                    <a:cxn ang="f3353">
                      <a:pos x="f5821" y="f5822"/>
                    </a:cxn>
                    <a:cxn ang="f3353">
                      <a:pos x="f5823" y="f5824"/>
                    </a:cxn>
                    <a:cxn ang="f3353">
                      <a:pos x="f5823" y="f5825"/>
                    </a:cxn>
                    <a:cxn ang="f3353">
                      <a:pos x="f5826" y="f5827"/>
                    </a:cxn>
                    <a:cxn ang="f3353">
                      <a:pos x="f5828" y="f5829"/>
                    </a:cxn>
                    <a:cxn ang="f3353">
                      <a:pos x="f5830" y="f5831"/>
                    </a:cxn>
                    <a:cxn ang="f3353">
                      <a:pos x="f5832" y="f5833"/>
                    </a:cxn>
                    <a:cxn ang="f3353">
                      <a:pos x="f5832" y="f5834"/>
                    </a:cxn>
                    <a:cxn ang="f3353">
                      <a:pos x="f5835" y="f5836"/>
                    </a:cxn>
                    <a:cxn ang="f3353">
                      <a:pos x="f5835" y="f5837"/>
                    </a:cxn>
                    <a:cxn ang="f3353">
                      <a:pos x="f5838" y="f5839"/>
                    </a:cxn>
                    <a:cxn ang="f3353">
                      <a:pos x="f5840" y="f5841"/>
                    </a:cxn>
                    <a:cxn ang="f3353">
                      <a:pos x="f5842" y="f5843"/>
                    </a:cxn>
                    <a:cxn ang="f3353">
                      <a:pos x="f5844" y="f5845"/>
                    </a:cxn>
                    <a:cxn ang="f3353">
                      <a:pos x="f5846" y="f5847"/>
                    </a:cxn>
                    <a:cxn ang="f3353">
                      <a:pos x="f5848" y="f5849"/>
                    </a:cxn>
                    <a:cxn ang="f3353">
                      <a:pos x="f5848" y="f5850"/>
                    </a:cxn>
                    <a:cxn ang="f3353">
                      <a:pos x="f5851" y="f5852"/>
                    </a:cxn>
                    <a:cxn ang="f3353">
                      <a:pos x="f5853" y="f5854"/>
                    </a:cxn>
                    <a:cxn ang="f3353">
                      <a:pos x="f5855" y="f5856"/>
                    </a:cxn>
                    <a:cxn ang="f3353">
                      <a:pos x="f5857" y="f5858"/>
                    </a:cxn>
                    <a:cxn ang="f3353">
                      <a:pos x="f5859" y="f5860"/>
                    </a:cxn>
                    <a:cxn ang="f3353">
                      <a:pos x="f5861" y="f5862"/>
                    </a:cxn>
                    <a:cxn ang="f3353">
                      <a:pos x="f5863" y="f5864"/>
                    </a:cxn>
                    <a:cxn ang="f3353">
                      <a:pos x="f5865" y="f5866"/>
                    </a:cxn>
                    <a:cxn ang="f3353">
                      <a:pos x="f5867" y="f5868"/>
                    </a:cxn>
                    <a:cxn ang="f3353">
                      <a:pos x="f5869" y="f5870"/>
                    </a:cxn>
                    <a:cxn ang="f3353">
                      <a:pos x="f5871" y="f5872"/>
                    </a:cxn>
                    <a:cxn ang="f3353">
                      <a:pos x="f5873" y="f5874"/>
                    </a:cxn>
                    <a:cxn ang="f3353">
                      <a:pos x="f5873" y="f5875"/>
                    </a:cxn>
                    <a:cxn ang="f3353">
                      <a:pos x="f5876" y="f5877"/>
                    </a:cxn>
                    <a:cxn ang="f3353">
                      <a:pos x="f5878" y="f5879"/>
                    </a:cxn>
                    <a:cxn ang="f3353">
                      <a:pos x="f5880" y="f5881"/>
                    </a:cxn>
                    <a:cxn ang="f3353">
                      <a:pos x="f5882" y="f5883"/>
                    </a:cxn>
                    <a:cxn ang="f3353">
                      <a:pos x="f5884" y="f5885"/>
                    </a:cxn>
                    <a:cxn ang="f3353">
                      <a:pos x="f5886" y="f5887"/>
                    </a:cxn>
                    <a:cxn ang="f3353">
                      <a:pos x="f5888" y="f5889"/>
                    </a:cxn>
                    <a:cxn ang="f3353">
                      <a:pos x="f5890" y="f5891"/>
                    </a:cxn>
                    <a:cxn ang="f3353">
                      <a:pos x="f5892" y="f5893"/>
                    </a:cxn>
                    <a:cxn ang="f3353">
                      <a:pos x="f5892" y="f5894"/>
                    </a:cxn>
                    <a:cxn ang="f3353">
                      <a:pos x="f5895" y="f5896"/>
                    </a:cxn>
                    <a:cxn ang="f3353">
                      <a:pos x="f5897" y="f5898"/>
                    </a:cxn>
                    <a:cxn ang="f3353">
                      <a:pos x="f5899" y="f5900"/>
                    </a:cxn>
                    <a:cxn ang="f3353">
                      <a:pos x="f5901" y="f5902"/>
                    </a:cxn>
                    <a:cxn ang="f3353">
                      <a:pos x="f5903" y="f5904"/>
                    </a:cxn>
                    <a:cxn ang="f3353">
                      <a:pos x="f5905" y="f5906"/>
                    </a:cxn>
                    <a:cxn ang="f3353">
                      <a:pos x="f5907" y="f5908"/>
                    </a:cxn>
                    <a:cxn ang="f3353">
                      <a:pos x="f5909" y="f5910"/>
                    </a:cxn>
                    <a:cxn ang="f3353">
                      <a:pos x="f5911" y="f5912"/>
                    </a:cxn>
                    <a:cxn ang="f3353">
                      <a:pos x="f5913" y="f5914"/>
                    </a:cxn>
                    <a:cxn ang="f3353">
                      <a:pos x="f5915" y="f5916"/>
                    </a:cxn>
                    <a:cxn ang="f3353">
                      <a:pos x="f5917" y="f5918"/>
                    </a:cxn>
                    <a:cxn ang="f3353">
                      <a:pos x="f5919" y="f5920"/>
                    </a:cxn>
                    <a:cxn ang="f3353">
                      <a:pos x="f5921" y="f5922"/>
                    </a:cxn>
                    <a:cxn ang="f3353">
                      <a:pos x="f5923" y="f5922"/>
                    </a:cxn>
                    <a:cxn ang="f3353">
                      <a:pos x="f5924" y="f5925"/>
                    </a:cxn>
                    <a:cxn ang="f3353">
                      <a:pos x="f5926" y="f5925"/>
                    </a:cxn>
                    <a:cxn ang="f3353">
                      <a:pos x="f5927" y="f5922"/>
                    </a:cxn>
                    <a:cxn ang="f3353">
                      <a:pos x="f5928" y="f5922"/>
                    </a:cxn>
                    <a:cxn ang="f3353">
                      <a:pos x="f5928" y="f5929"/>
                    </a:cxn>
                    <a:cxn ang="f3353">
                      <a:pos x="f5930" y="f5918"/>
                    </a:cxn>
                    <a:cxn ang="f3353">
                      <a:pos x="f5930" y="f5931"/>
                    </a:cxn>
                    <a:cxn ang="f3353">
                      <a:pos x="f5932" y="f5933"/>
                    </a:cxn>
                    <a:cxn ang="f3353">
                      <a:pos x="f5932" y="f5934"/>
                    </a:cxn>
                    <a:cxn ang="f3353">
                      <a:pos x="f5935" y="f5936"/>
                    </a:cxn>
                    <a:cxn ang="f3353">
                      <a:pos x="f5937" y="f5938"/>
                    </a:cxn>
                    <a:cxn ang="f3353">
                      <a:pos x="f5939" y="f5940"/>
                    </a:cxn>
                    <a:cxn ang="f3353">
                      <a:pos x="f5941" y="f5942"/>
                    </a:cxn>
                    <a:cxn ang="f3353">
                      <a:pos x="f5943" y="f5944"/>
                    </a:cxn>
                    <a:cxn ang="f3353">
                      <a:pos x="f5945" y="f5946"/>
                    </a:cxn>
                    <a:cxn ang="f3353">
                      <a:pos x="f5947" y="f5948"/>
                    </a:cxn>
                    <a:cxn ang="f3353">
                      <a:pos x="f5949" y="f5950"/>
                    </a:cxn>
                    <a:cxn ang="f3353">
                      <a:pos x="f5951" y="f5952"/>
                    </a:cxn>
                    <a:cxn ang="f3353">
                      <a:pos x="f5953" y="f5954"/>
                    </a:cxn>
                    <a:cxn ang="f3353">
                      <a:pos x="f5955" y="f5956"/>
                    </a:cxn>
                    <a:cxn ang="f3353">
                      <a:pos x="f5957" y="f5958"/>
                    </a:cxn>
                    <a:cxn ang="f3353">
                      <a:pos x="f5959" y="f5960"/>
                    </a:cxn>
                    <a:cxn ang="f3353">
                      <a:pos x="f5961" y="f5962"/>
                    </a:cxn>
                    <a:cxn ang="f3353">
                      <a:pos x="f5963" y="f5964"/>
                    </a:cxn>
                    <a:cxn ang="f3353">
                      <a:pos x="f5965" y="f5966"/>
                    </a:cxn>
                    <a:cxn ang="f3353">
                      <a:pos x="f5967" y="f5968"/>
                    </a:cxn>
                    <a:cxn ang="f3353">
                      <a:pos x="f5969" y="f5970"/>
                    </a:cxn>
                    <a:cxn ang="f3353">
                      <a:pos x="f5971" y="f5970"/>
                    </a:cxn>
                    <a:cxn ang="f3353">
                      <a:pos x="f5972" y="f5973"/>
                    </a:cxn>
                    <a:cxn ang="f3353">
                      <a:pos x="f5972" y="f5974"/>
                    </a:cxn>
                    <a:cxn ang="f3353">
                      <a:pos x="f5975" y="f5976"/>
                    </a:cxn>
                    <a:cxn ang="f3353">
                      <a:pos x="f5975" y="f5977"/>
                    </a:cxn>
                    <a:cxn ang="f3353">
                      <a:pos x="f5978" y="f5979"/>
                    </a:cxn>
                    <a:cxn ang="f3353">
                      <a:pos x="f5980" y="f5981"/>
                    </a:cxn>
                    <a:cxn ang="f3353">
                      <a:pos x="f5982" y="f5983"/>
                    </a:cxn>
                    <a:cxn ang="f3353">
                      <a:pos x="f5984" y="f5985"/>
                    </a:cxn>
                    <a:cxn ang="f3353">
                      <a:pos x="f5986" y="f5987"/>
                    </a:cxn>
                    <a:cxn ang="f3353">
                      <a:pos x="f5988" y="f5989"/>
                    </a:cxn>
                    <a:cxn ang="f3353">
                      <a:pos x="f5990" y="f5991"/>
                    </a:cxn>
                    <a:cxn ang="f3353">
                      <a:pos x="f5992" y="f5993"/>
                    </a:cxn>
                    <a:cxn ang="f3353">
                      <a:pos x="f5994" y="f5995"/>
                    </a:cxn>
                    <a:cxn ang="f3353">
                      <a:pos x="f5996" y="f5997"/>
                    </a:cxn>
                    <a:cxn ang="f3353">
                      <a:pos x="f5998" y="f5999"/>
                    </a:cxn>
                    <a:cxn ang="f3353">
                      <a:pos x="f6000" y="f6001"/>
                    </a:cxn>
                    <a:cxn ang="f3353">
                      <a:pos x="f6002" y="f6003"/>
                    </a:cxn>
                    <a:cxn ang="f3353">
                      <a:pos x="f6004" y="f6005"/>
                    </a:cxn>
                    <a:cxn ang="f3353">
                      <a:pos x="f6006" y="f6007"/>
                    </a:cxn>
                    <a:cxn ang="f3353">
                      <a:pos x="f6004" y="f6008"/>
                    </a:cxn>
                    <a:cxn ang="f3353">
                      <a:pos x="f6009" y="f6010"/>
                    </a:cxn>
                    <a:cxn ang="f3353">
                      <a:pos x="f6011" y="f6012"/>
                    </a:cxn>
                    <a:cxn ang="f3353">
                      <a:pos x="f6013" y="f6014"/>
                    </a:cxn>
                    <a:cxn ang="f3353">
                      <a:pos x="f6015" y="f6016"/>
                    </a:cxn>
                    <a:cxn ang="f3353">
                      <a:pos x="f6017" y="f6018"/>
                    </a:cxn>
                    <a:cxn ang="f3353">
                      <a:pos x="f6019" y="f6020"/>
                    </a:cxn>
                    <a:cxn ang="f3353">
                      <a:pos x="f6021" y="f6022"/>
                    </a:cxn>
                    <a:cxn ang="f3353">
                      <a:pos x="f6023" y="f6024"/>
                    </a:cxn>
                    <a:cxn ang="f3353">
                      <a:pos x="f6025" y="f6026"/>
                    </a:cxn>
                    <a:cxn ang="f3353">
                      <a:pos x="f6027" y="f6028"/>
                    </a:cxn>
                    <a:cxn ang="f3353">
                      <a:pos x="f6029" y="f6030"/>
                    </a:cxn>
                    <a:cxn ang="f3353">
                      <a:pos x="f6031" y="f6032"/>
                    </a:cxn>
                    <a:cxn ang="f3353">
                      <a:pos x="f6033" y="f6034"/>
                    </a:cxn>
                    <a:cxn ang="f3353">
                      <a:pos x="f6035" y="f6036"/>
                    </a:cxn>
                    <a:cxn ang="f3353">
                      <a:pos x="f6037" y="f6038"/>
                    </a:cxn>
                    <a:cxn ang="f3353">
                      <a:pos x="f6039" y="f6040"/>
                    </a:cxn>
                    <a:cxn ang="f3353">
                      <a:pos x="f6041" y="f6042"/>
                    </a:cxn>
                    <a:cxn ang="f3353">
                      <a:pos x="f6043" y="f6044"/>
                    </a:cxn>
                    <a:cxn ang="f3353">
                      <a:pos x="f6045" y="f6046"/>
                    </a:cxn>
                    <a:cxn ang="f3353">
                      <a:pos x="f6047" y="f6048"/>
                    </a:cxn>
                    <a:cxn ang="f3353">
                      <a:pos x="f6049" y="f6012"/>
                    </a:cxn>
                    <a:cxn ang="f3353">
                      <a:pos x="f6050" y="f6051"/>
                    </a:cxn>
                    <a:cxn ang="f3353">
                      <a:pos x="f6052" y="f6005"/>
                    </a:cxn>
                    <a:cxn ang="f3353">
                      <a:pos x="f6053" y="f6054"/>
                    </a:cxn>
                    <a:cxn ang="f3353">
                      <a:pos x="f6055" y="f6056"/>
                    </a:cxn>
                    <a:cxn ang="f3353">
                      <a:pos x="f6057" y="f5964"/>
                    </a:cxn>
                    <a:cxn ang="f3353">
                      <a:pos x="f6058" y="f6059"/>
                    </a:cxn>
                    <a:cxn ang="f3353">
                      <a:pos x="f6060" y="f6061"/>
                    </a:cxn>
                    <a:cxn ang="f3353">
                      <a:pos x="f6062" y="f6063"/>
                    </a:cxn>
                    <a:cxn ang="f3353">
                      <a:pos x="f6064" y="f6065"/>
                    </a:cxn>
                    <a:cxn ang="f3353">
                      <a:pos x="f6066" y="f6065"/>
                    </a:cxn>
                    <a:cxn ang="f3353">
                      <a:pos x="f6067" y="f6068"/>
                    </a:cxn>
                    <a:cxn ang="f3353">
                      <a:pos x="f6069" y="f6070"/>
                    </a:cxn>
                    <a:cxn ang="f3353">
                      <a:pos x="f6071" y="f6072"/>
                    </a:cxn>
                    <a:cxn ang="f3353">
                      <a:pos x="f6073" y="f6074"/>
                    </a:cxn>
                    <a:cxn ang="f3353">
                      <a:pos x="f6075" y="f6076"/>
                    </a:cxn>
                    <a:cxn ang="f3353">
                      <a:pos x="f6077" y="f6078"/>
                    </a:cxn>
                    <a:cxn ang="f3353">
                      <a:pos x="f6079" y="f6080"/>
                    </a:cxn>
                    <a:cxn ang="f3353">
                      <a:pos x="f6081" y="f6082"/>
                    </a:cxn>
                    <a:cxn ang="f3353">
                      <a:pos x="f6083" y="f6084"/>
                    </a:cxn>
                    <a:cxn ang="f3353">
                      <a:pos x="f6085" y="f6086"/>
                    </a:cxn>
                    <a:cxn ang="f3353">
                      <a:pos x="f6087" y="f6088"/>
                    </a:cxn>
                    <a:cxn ang="f3353">
                      <a:pos x="f6089" y="f6090"/>
                    </a:cxn>
                    <a:cxn ang="f3353">
                      <a:pos x="f6091" y="f6092"/>
                    </a:cxn>
                    <a:cxn ang="f3353">
                      <a:pos x="f6093" y="f6094"/>
                    </a:cxn>
                    <a:cxn ang="f3353">
                      <a:pos x="f6095" y="f6096"/>
                    </a:cxn>
                    <a:cxn ang="f3353">
                      <a:pos x="f6097" y="f6098"/>
                    </a:cxn>
                    <a:cxn ang="f3353">
                      <a:pos x="f6099" y="f6100"/>
                    </a:cxn>
                    <a:cxn ang="f3353">
                      <a:pos x="f6101" y="f6102"/>
                    </a:cxn>
                    <a:cxn ang="f3353">
                      <a:pos x="f6103" y="f6104"/>
                    </a:cxn>
                    <a:cxn ang="f3353">
                      <a:pos x="f6105" y="f6106"/>
                    </a:cxn>
                    <a:cxn ang="f3353">
                      <a:pos x="f6107" y="f6108"/>
                    </a:cxn>
                    <a:cxn ang="f3353">
                      <a:pos x="f6109" y="f6110"/>
                    </a:cxn>
                    <a:cxn ang="f3353">
                      <a:pos x="f6111" y="f6112"/>
                    </a:cxn>
                    <a:cxn ang="f3353">
                      <a:pos x="f6113" y="f6080"/>
                    </a:cxn>
                    <a:cxn ang="f3353">
                      <a:pos x="f6114" y="f6115"/>
                    </a:cxn>
                    <a:cxn ang="f3353">
                      <a:pos x="f6116" y="f6117"/>
                    </a:cxn>
                    <a:cxn ang="f3353">
                      <a:pos x="f6118" y="f6119"/>
                    </a:cxn>
                    <a:cxn ang="f3353">
                      <a:pos x="f6120" y="f6121"/>
                    </a:cxn>
                    <a:cxn ang="f3353">
                      <a:pos x="f6122" y="f6123"/>
                    </a:cxn>
                    <a:cxn ang="f3353">
                      <a:pos x="f6124" y="f6125"/>
                    </a:cxn>
                    <a:cxn ang="f3353">
                      <a:pos x="f6126" y="f5995"/>
                    </a:cxn>
                    <a:cxn ang="f3353">
                      <a:pos x="f6127" y="f6128"/>
                    </a:cxn>
                    <a:cxn ang="f3353">
                      <a:pos x="f6129" y="f6130"/>
                    </a:cxn>
                    <a:cxn ang="f3353">
                      <a:pos x="f6131" y="f6132"/>
                    </a:cxn>
                    <a:cxn ang="f3353">
                      <a:pos x="f6133" y="f6134"/>
                    </a:cxn>
                    <a:cxn ang="f3353">
                      <a:pos x="f6135" y="f6136"/>
                    </a:cxn>
                    <a:cxn ang="f3353">
                      <a:pos x="f6137" y="f6138"/>
                    </a:cxn>
                    <a:cxn ang="f3353">
                      <a:pos x="f6139" y="f6140"/>
                    </a:cxn>
                    <a:cxn ang="f3353">
                      <a:pos x="f6141" y="f6142"/>
                    </a:cxn>
                    <a:cxn ang="f3353">
                      <a:pos x="f6143" y="f6144"/>
                    </a:cxn>
                    <a:cxn ang="f3353">
                      <a:pos x="f6145" y="f6146"/>
                    </a:cxn>
                    <a:cxn ang="f3353">
                      <a:pos x="f6145" y="f6147"/>
                    </a:cxn>
                    <a:cxn ang="f3353">
                      <a:pos x="f6148" y="f6149"/>
                    </a:cxn>
                    <a:cxn ang="f3353">
                      <a:pos x="f6150" y="f6151"/>
                    </a:cxn>
                    <a:cxn ang="f3353">
                      <a:pos x="f6152" y="f6153"/>
                    </a:cxn>
                    <a:cxn ang="f3353">
                      <a:pos x="f6154" y="f6155"/>
                    </a:cxn>
                    <a:cxn ang="f3353">
                      <a:pos x="f6156" y="f6153"/>
                    </a:cxn>
                    <a:cxn ang="f3353">
                      <a:pos x="f6157" y="f6158"/>
                    </a:cxn>
                    <a:cxn ang="f3353">
                      <a:pos x="f6159" y="f6160"/>
                    </a:cxn>
                    <a:cxn ang="f3353">
                      <a:pos x="f6161" y="f6162"/>
                    </a:cxn>
                    <a:cxn ang="f3353">
                      <a:pos x="f6163" y="f6164"/>
                    </a:cxn>
                    <a:cxn ang="f3353">
                      <a:pos x="f6165" y="f6166"/>
                    </a:cxn>
                    <a:cxn ang="f3353">
                      <a:pos x="f6167" y="f6168"/>
                    </a:cxn>
                    <a:cxn ang="f3353">
                      <a:pos x="f5926" y="f6169"/>
                    </a:cxn>
                    <a:cxn ang="f3353">
                      <a:pos x="f6170" y="f6171"/>
                    </a:cxn>
                    <a:cxn ang="f3353">
                      <a:pos x="f6172" y="f6173"/>
                    </a:cxn>
                    <a:cxn ang="f3353">
                      <a:pos x="f6174" y="f6175"/>
                    </a:cxn>
                    <a:cxn ang="f3353">
                      <a:pos x="f6176" y="f6177"/>
                    </a:cxn>
                    <a:cxn ang="f3353">
                      <a:pos x="f6178" y="f6179"/>
                    </a:cxn>
                    <a:cxn ang="f3353">
                      <a:pos x="f6180" y="f6181"/>
                    </a:cxn>
                    <a:cxn ang="f3353">
                      <a:pos x="f6182" y="f6183"/>
                    </a:cxn>
                    <a:cxn ang="f3353">
                      <a:pos x="f6172" y="f6184"/>
                    </a:cxn>
                    <a:cxn ang="f3353">
                      <a:pos x="f6185" y="f6186"/>
                    </a:cxn>
                    <a:cxn ang="f3353">
                      <a:pos x="f6187" y="f6188"/>
                    </a:cxn>
                    <a:cxn ang="f3353">
                      <a:pos x="f6189" y="f6190"/>
                    </a:cxn>
                    <a:cxn ang="f3353">
                      <a:pos x="f6191" y="f6192"/>
                    </a:cxn>
                    <a:cxn ang="f3353">
                      <a:pos x="f6193" y="f6194"/>
                    </a:cxn>
                    <a:cxn ang="f3353">
                      <a:pos x="f6195" y="f6196"/>
                    </a:cxn>
                    <a:cxn ang="f3353">
                      <a:pos x="f6197" y="f6198"/>
                    </a:cxn>
                    <a:cxn ang="f3353">
                      <a:pos x="f6199" y="f6200"/>
                    </a:cxn>
                    <a:cxn ang="f3353">
                      <a:pos x="f6201" y="f6200"/>
                    </a:cxn>
                    <a:cxn ang="f3353">
                      <a:pos x="f6202" y="f6203"/>
                    </a:cxn>
                    <a:cxn ang="f3353">
                      <a:pos x="f6204" y="f6205"/>
                    </a:cxn>
                    <a:cxn ang="f3353">
                      <a:pos x="f6206" y="f6205"/>
                    </a:cxn>
                    <a:cxn ang="f3353">
                      <a:pos x="f6207" y="f6208"/>
                    </a:cxn>
                    <a:cxn ang="f3353">
                      <a:pos x="f6209" y="f6210"/>
                    </a:cxn>
                    <a:cxn ang="f3353">
                      <a:pos x="f6211" y="f6212"/>
                    </a:cxn>
                    <a:cxn ang="f3353">
                      <a:pos x="f6213" y="f6214"/>
                    </a:cxn>
                    <a:cxn ang="f3353">
                      <a:pos x="f6215" y="f6216"/>
                    </a:cxn>
                    <a:cxn ang="f3353">
                      <a:pos x="f6217" y="f6218"/>
                    </a:cxn>
                    <a:cxn ang="f3353">
                      <a:pos x="f6219" y="f6220"/>
                    </a:cxn>
                    <a:cxn ang="f3353">
                      <a:pos x="f6221" y="f6222"/>
                    </a:cxn>
                    <a:cxn ang="f3353">
                      <a:pos x="f6223" y="f6224"/>
                    </a:cxn>
                    <a:cxn ang="f3353">
                      <a:pos x="f6225" y="f6226"/>
                    </a:cxn>
                    <a:cxn ang="f3353">
                      <a:pos x="f6227" y="f6228"/>
                    </a:cxn>
                    <a:cxn ang="f3353">
                      <a:pos x="f6229" y="f6230"/>
                    </a:cxn>
                    <a:cxn ang="f3353">
                      <a:pos x="f6231" y="f6232"/>
                    </a:cxn>
                    <a:cxn ang="f3353">
                      <a:pos x="f6233" y="f6234"/>
                    </a:cxn>
                    <a:cxn ang="f3353">
                      <a:pos x="f6235" y="f6236"/>
                    </a:cxn>
                    <a:cxn ang="f3353">
                      <a:pos x="f6237" y="f6238"/>
                    </a:cxn>
                    <a:cxn ang="f3353">
                      <a:pos x="f6239" y="f6240"/>
                    </a:cxn>
                    <a:cxn ang="f3353">
                      <a:pos x="f5994" y="f6241"/>
                    </a:cxn>
                    <a:cxn ang="f3353">
                      <a:pos x="f6242" y="f6243"/>
                    </a:cxn>
                    <a:cxn ang="f3353">
                      <a:pos x="f6244" y="f6245"/>
                    </a:cxn>
                    <a:cxn ang="f3353">
                      <a:pos x="f6246" y="f6247"/>
                    </a:cxn>
                    <a:cxn ang="f3353">
                      <a:pos x="f6248" y="f6249"/>
                    </a:cxn>
                    <a:cxn ang="f3353">
                      <a:pos x="f6250" y="f6251"/>
                    </a:cxn>
                    <a:cxn ang="f3353">
                      <a:pos x="f6252" y="f6253"/>
                    </a:cxn>
                    <a:cxn ang="f3353">
                      <a:pos x="f6254" y="f6255"/>
                    </a:cxn>
                    <a:cxn ang="f3353">
                      <a:pos x="f6256" y="f6257"/>
                    </a:cxn>
                    <a:cxn ang="f3353">
                      <a:pos x="f6258" y="f6259"/>
                    </a:cxn>
                    <a:cxn ang="f3353">
                      <a:pos x="f6260" y="f6259"/>
                    </a:cxn>
                    <a:cxn ang="f3353">
                      <a:pos x="f6261" y="f6262"/>
                    </a:cxn>
                    <a:cxn ang="f3353">
                      <a:pos x="f6263" y="f6264"/>
                    </a:cxn>
                    <a:cxn ang="f3353">
                      <a:pos x="f6265" y="f6266"/>
                    </a:cxn>
                    <a:cxn ang="f3353">
                      <a:pos x="f6267" y="f6268"/>
                    </a:cxn>
                    <a:cxn ang="f3353">
                      <a:pos x="f6269" y="f6270"/>
                    </a:cxn>
                    <a:cxn ang="f3353">
                      <a:pos x="f6267" y="f6271"/>
                    </a:cxn>
                    <a:cxn ang="f3353">
                      <a:pos x="f6272" y="f6273"/>
                    </a:cxn>
                    <a:cxn ang="f3353">
                      <a:pos x="f6274" y="f6275"/>
                    </a:cxn>
                    <a:cxn ang="f3353">
                      <a:pos x="f6276" y="f6277"/>
                    </a:cxn>
                    <a:cxn ang="f3353">
                      <a:pos x="f6278" y="f6279"/>
                    </a:cxn>
                    <a:cxn ang="f3353">
                      <a:pos x="f6280" y="f6281"/>
                    </a:cxn>
                    <a:cxn ang="f3353">
                      <a:pos x="f6282" y="f6283"/>
                    </a:cxn>
                    <a:cxn ang="f3353">
                      <a:pos x="f6284" y="f6238"/>
                    </a:cxn>
                    <a:cxn ang="f3353">
                      <a:pos x="f6285" y="f6286"/>
                    </a:cxn>
                    <a:cxn ang="f3353">
                      <a:pos x="f6287" y="f6288"/>
                    </a:cxn>
                    <a:cxn ang="f3353">
                      <a:pos x="f6289" y="f6290"/>
                    </a:cxn>
                    <a:cxn ang="f3353">
                      <a:pos x="f6291" y="f6292"/>
                    </a:cxn>
                    <a:cxn ang="f3353">
                      <a:pos x="f6293" y="f6294"/>
                    </a:cxn>
                    <a:cxn ang="f3353">
                      <a:pos x="f6295" y="f6296"/>
                    </a:cxn>
                    <a:cxn ang="f3353">
                      <a:pos x="f6297" y="f6298"/>
                    </a:cxn>
                    <a:cxn ang="f3353">
                      <a:pos x="f6299" y="f6300"/>
                    </a:cxn>
                    <a:cxn ang="f3353">
                      <a:pos x="f6301" y="f6302"/>
                    </a:cxn>
                    <a:cxn ang="f3353">
                      <a:pos x="f6303" y="f6304"/>
                    </a:cxn>
                    <a:cxn ang="f3353">
                      <a:pos x="f6305" y="f6306"/>
                    </a:cxn>
                    <a:cxn ang="f3353">
                      <a:pos x="f6307" y="f6308"/>
                    </a:cxn>
                    <a:cxn ang="f3353">
                      <a:pos x="f6309" y="f6310"/>
                    </a:cxn>
                    <a:cxn ang="f3353">
                      <a:pos x="f6311" y="f6312"/>
                    </a:cxn>
                    <a:cxn ang="f3353">
                      <a:pos x="f6313" y="f6314"/>
                    </a:cxn>
                    <a:cxn ang="f3353">
                      <a:pos x="f6315" y="f6316"/>
                    </a:cxn>
                    <a:cxn ang="f3353">
                      <a:pos x="f6317" y="f6318"/>
                    </a:cxn>
                    <a:cxn ang="f3353">
                      <a:pos x="f6319" y="f6320"/>
                    </a:cxn>
                    <a:cxn ang="f3353">
                      <a:pos x="f6321" y="f6322"/>
                    </a:cxn>
                    <a:cxn ang="f3353">
                      <a:pos x="f6323" y="f6324"/>
                    </a:cxn>
                    <a:cxn ang="f3353">
                      <a:pos x="f6325" y="f6326"/>
                    </a:cxn>
                    <a:cxn ang="f3353">
                      <a:pos x="f6327" y="f6328"/>
                    </a:cxn>
                    <a:cxn ang="f3353">
                      <a:pos x="f6329" y="f6330"/>
                    </a:cxn>
                    <a:cxn ang="f3353">
                      <a:pos x="f6331" y="f6332"/>
                    </a:cxn>
                    <a:cxn ang="f3353">
                      <a:pos x="f6333" y="f6334"/>
                    </a:cxn>
                    <a:cxn ang="f3353">
                      <a:pos x="f6335" y="f6336"/>
                    </a:cxn>
                    <a:cxn ang="f3353">
                      <a:pos x="f6337" y="f6338"/>
                    </a:cxn>
                    <a:cxn ang="f3353">
                      <a:pos x="f6339" y="f6340"/>
                    </a:cxn>
                    <a:cxn ang="f3353">
                      <a:pos x="f6341" y="f6342"/>
                    </a:cxn>
                    <a:cxn ang="f3353">
                      <a:pos x="f6343" y="f6344"/>
                    </a:cxn>
                    <a:cxn ang="f3353">
                      <a:pos x="f6345" y="f6346"/>
                    </a:cxn>
                    <a:cxn ang="f3353">
                      <a:pos x="f6347" y="f6348"/>
                    </a:cxn>
                    <a:cxn ang="f3353">
                      <a:pos x="f6349" y="f6350"/>
                    </a:cxn>
                    <a:cxn ang="f3353">
                      <a:pos x="f6351" y="f6352"/>
                    </a:cxn>
                    <a:cxn ang="f3353">
                      <a:pos x="f6353" y="f6354"/>
                    </a:cxn>
                    <a:cxn ang="f3353">
                      <a:pos x="f6355" y="f6236"/>
                    </a:cxn>
                    <a:cxn ang="f3353">
                      <a:pos x="f6356" y="f6357"/>
                    </a:cxn>
                    <a:cxn ang="f3353">
                      <a:pos x="f6358" y="f6359"/>
                    </a:cxn>
                    <a:cxn ang="f3353">
                      <a:pos x="f6360" y="f6361"/>
                    </a:cxn>
                    <a:cxn ang="f3353">
                      <a:pos x="f6362" y="f6184"/>
                    </a:cxn>
                    <a:cxn ang="f3353">
                      <a:pos x="f6363" y="f6364"/>
                    </a:cxn>
                    <a:cxn ang="f3353">
                      <a:pos x="f6365" y="f6366"/>
                    </a:cxn>
                    <a:cxn ang="f3353">
                      <a:pos x="f6367" y="f6304"/>
                    </a:cxn>
                    <a:cxn ang="f3353">
                      <a:pos x="f6368" y="f6369"/>
                    </a:cxn>
                    <a:cxn ang="f3353">
                      <a:pos x="f6370" y="f6371"/>
                    </a:cxn>
                    <a:cxn ang="f3353">
                      <a:pos x="f6372" y="f6373"/>
                    </a:cxn>
                    <a:cxn ang="f3353">
                      <a:pos x="f6374" y="f6375"/>
                    </a:cxn>
                    <a:cxn ang="f3353">
                      <a:pos x="f6376" y="f6377"/>
                    </a:cxn>
                    <a:cxn ang="f3353">
                      <a:pos x="f6378" y="f6379"/>
                    </a:cxn>
                    <a:cxn ang="f3353">
                      <a:pos x="f6376" y="f6380"/>
                    </a:cxn>
                    <a:cxn ang="f3353">
                      <a:pos x="f6381" y="f6382"/>
                    </a:cxn>
                    <a:cxn ang="f3353">
                      <a:pos x="f6383" y="f6384"/>
                    </a:cxn>
                    <a:cxn ang="f3353">
                      <a:pos x="f6385" y="f6386"/>
                    </a:cxn>
                    <a:cxn ang="f3353">
                      <a:pos x="f6387" y="f6388"/>
                    </a:cxn>
                    <a:cxn ang="f3353">
                      <a:pos x="f6389" y="f6390"/>
                    </a:cxn>
                    <a:cxn ang="f3353">
                      <a:pos x="f6391" y="f6392"/>
                    </a:cxn>
                    <a:cxn ang="f3353">
                      <a:pos x="f6393" y="f6394"/>
                    </a:cxn>
                    <a:cxn ang="f3353">
                      <a:pos x="f6395" y="f6396"/>
                    </a:cxn>
                    <a:cxn ang="f3353">
                      <a:pos x="f6397" y="f6398"/>
                    </a:cxn>
                    <a:cxn ang="f3353">
                      <a:pos x="f6399" y="f6398"/>
                    </a:cxn>
                    <a:cxn ang="f3353">
                      <a:pos x="f6400" y="f6401"/>
                    </a:cxn>
                    <a:cxn ang="f3353">
                      <a:pos x="f6402" y="f6403"/>
                    </a:cxn>
                    <a:cxn ang="f3353">
                      <a:pos x="f6404" y="f6405"/>
                    </a:cxn>
                    <a:cxn ang="f3353">
                      <a:pos x="f6406" y="f6407"/>
                    </a:cxn>
                    <a:cxn ang="f3353">
                      <a:pos x="f6408" y="f6409"/>
                    </a:cxn>
                    <a:cxn ang="f3353">
                      <a:pos x="f6410" y="f6411"/>
                    </a:cxn>
                    <a:cxn ang="f3353">
                      <a:pos x="f6406" y="f6412"/>
                    </a:cxn>
                    <a:cxn ang="f3353">
                      <a:pos x="f6413" y="f6414"/>
                    </a:cxn>
                    <a:cxn ang="f3353">
                      <a:pos x="f6415" y="f6416"/>
                    </a:cxn>
                    <a:cxn ang="f3353">
                      <a:pos x="f6417" y="f6418"/>
                    </a:cxn>
                    <a:cxn ang="f3353">
                      <a:pos x="f6419" y="f6420"/>
                    </a:cxn>
                    <a:cxn ang="f3353">
                      <a:pos x="f6421" y="f6422"/>
                    </a:cxn>
                    <a:cxn ang="f3353">
                      <a:pos x="f6423" y="f6424"/>
                    </a:cxn>
                    <a:cxn ang="f3353">
                      <a:pos x="f6425" y="f6426"/>
                    </a:cxn>
                    <a:cxn ang="f3353">
                      <a:pos x="f6427" y="f6428"/>
                    </a:cxn>
                    <a:cxn ang="f3353">
                      <a:pos x="f6417" y="f6429"/>
                    </a:cxn>
                    <a:cxn ang="f3353">
                      <a:pos x="f6430" y="f6431"/>
                    </a:cxn>
                    <a:cxn ang="f3353">
                      <a:pos x="f6432" y="f6433"/>
                    </a:cxn>
                    <a:cxn ang="f3353">
                      <a:pos x="f6434" y="f6435"/>
                    </a:cxn>
                    <a:cxn ang="f3353">
                      <a:pos x="f6434" y="f6435"/>
                    </a:cxn>
                    <a:cxn ang="f3353">
                      <a:pos x="f6436" y="f6437"/>
                    </a:cxn>
                    <a:cxn ang="f3353">
                      <a:pos x="f6438" y="f6439"/>
                    </a:cxn>
                    <a:cxn ang="f3353">
                      <a:pos x="f6440" y="f6441"/>
                    </a:cxn>
                    <a:cxn ang="f3353">
                      <a:pos x="f6442" y="f6443"/>
                    </a:cxn>
                    <a:cxn ang="f3353">
                      <a:pos x="f6444" y="f6445"/>
                    </a:cxn>
                    <a:cxn ang="f3353">
                      <a:pos x="f6446" y="f6447"/>
                    </a:cxn>
                    <a:cxn ang="f3353">
                      <a:pos x="f6448" y="f6449"/>
                    </a:cxn>
                    <a:cxn ang="f3353">
                      <a:pos x="f6450" y="f6451"/>
                    </a:cxn>
                    <a:cxn ang="f3353">
                      <a:pos x="f6452" y="f6453"/>
                    </a:cxn>
                    <a:cxn ang="f3353">
                      <a:pos x="f6454" y="f6455"/>
                    </a:cxn>
                    <a:cxn ang="f3353">
                      <a:pos x="f6456" y="f6457"/>
                    </a:cxn>
                    <a:cxn ang="f3353">
                      <a:pos x="f6458" y="f6459"/>
                    </a:cxn>
                    <a:cxn ang="f3353">
                      <a:pos x="f6460" y="f6042"/>
                    </a:cxn>
                    <a:cxn ang="f3353">
                      <a:pos x="f6461" y="f6462"/>
                    </a:cxn>
                    <a:cxn ang="f3353">
                      <a:pos x="f6463" y="f6464"/>
                    </a:cxn>
                    <a:cxn ang="f3353">
                      <a:pos x="f6465" y="f6464"/>
                    </a:cxn>
                    <a:cxn ang="f3353">
                      <a:pos x="f6466" y="f6467"/>
                    </a:cxn>
                    <a:cxn ang="f3353">
                      <a:pos x="f6468" y="f6469"/>
                    </a:cxn>
                    <a:cxn ang="f3353">
                      <a:pos x="f6470" y="f6471"/>
                    </a:cxn>
                    <a:cxn ang="f3353">
                      <a:pos x="f6472" y="f6473"/>
                    </a:cxn>
                    <a:cxn ang="f3353">
                      <a:pos x="f6474" y="f6475"/>
                    </a:cxn>
                    <a:cxn ang="f3353">
                      <a:pos x="f6476" y="f6477"/>
                    </a:cxn>
                    <a:cxn ang="f3353">
                      <a:pos x="f6478" y="f6479"/>
                    </a:cxn>
                    <a:cxn ang="f3353">
                      <a:pos x="f6480" y="f6481"/>
                    </a:cxn>
                    <a:cxn ang="f3353">
                      <a:pos x="f6482" y="f6483"/>
                    </a:cxn>
                    <a:cxn ang="f3353">
                      <a:pos x="f6484" y="f6485"/>
                    </a:cxn>
                    <a:cxn ang="f3353">
                      <a:pos x="f6486" y="f6487"/>
                    </a:cxn>
                    <a:cxn ang="f3353">
                      <a:pos x="f6488" y="f6489"/>
                    </a:cxn>
                    <a:cxn ang="f3353">
                      <a:pos x="f6490" y="f6491"/>
                    </a:cxn>
                    <a:cxn ang="f3353">
                      <a:pos x="f6492" y="f6493"/>
                    </a:cxn>
                    <a:cxn ang="f3353">
                      <a:pos x="f6494" y="f6495"/>
                    </a:cxn>
                    <a:cxn ang="f3353">
                      <a:pos x="f6496" y="f6497"/>
                    </a:cxn>
                    <a:cxn ang="f3353">
                      <a:pos x="f6498" y="f6499"/>
                    </a:cxn>
                    <a:cxn ang="f3353">
                      <a:pos x="f6500" y="f6501"/>
                    </a:cxn>
                    <a:cxn ang="f3353">
                      <a:pos x="f6502" y="f6503"/>
                    </a:cxn>
                    <a:cxn ang="f3353">
                      <a:pos x="f6504" y="f6505"/>
                    </a:cxn>
                    <a:cxn ang="f3353">
                      <a:pos x="f6506" y="f6507"/>
                    </a:cxn>
                    <a:cxn ang="f3353">
                      <a:pos x="f6508" y="f6509"/>
                    </a:cxn>
                    <a:cxn ang="f3353">
                      <a:pos x="f6510" y="f6511"/>
                    </a:cxn>
                    <a:cxn ang="f3353">
                      <a:pos x="f6512" y="f6513"/>
                    </a:cxn>
                    <a:cxn ang="f3353">
                      <a:pos x="f6514" y="f6515"/>
                    </a:cxn>
                    <a:cxn ang="f3353">
                      <a:pos x="f6516" y="f6517"/>
                    </a:cxn>
                    <a:cxn ang="f3353">
                      <a:pos x="f6518" y="f6519"/>
                    </a:cxn>
                    <a:cxn ang="f3353">
                      <a:pos x="f6520" y="f6521"/>
                    </a:cxn>
                    <a:cxn ang="f3353">
                      <a:pos x="f6522" y="f6523"/>
                    </a:cxn>
                    <a:cxn ang="f3353">
                      <a:pos x="f6524" y="f6525"/>
                    </a:cxn>
                    <a:cxn ang="f3353">
                      <a:pos x="f6526" y="f6527"/>
                    </a:cxn>
                    <a:cxn ang="f3353">
                      <a:pos x="f6528" y="f6529"/>
                    </a:cxn>
                    <a:cxn ang="f3353">
                      <a:pos x="f6530" y="f6531"/>
                    </a:cxn>
                    <a:cxn ang="f3353">
                      <a:pos x="f6532" y="f6533"/>
                    </a:cxn>
                    <a:cxn ang="f3353">
                      <a:pos x="f6534" y="f6535"/>
                    </a:cxn>
                    <a:cxn ang="f3353">
                      <a:pos x="f6534" y="f6536"/>
                    </a:cxn>
                    <a:cxn ang="f3353">
                      <a:pos x="f6537" y="f6538"/>
                    </a:cxn>
                    <a:cxn ang="f3353">
                      <a:pos x="f6539" y="f6540"/>
                    </a:cxn>
                    <a:cxn ang="f3353">
                      <a:pos x="f6541" y="f6542"/>
                    </a:cxn>
                    <a:cxn ang="f3353">
                      <a:pos x="f6543" y="f6544"/>
                    </a:cxn>
                    <a:cxn ang="f3353">
                      <a:pos x="f6545" y="f6546"/>
                    </a:cxn>
                    <a:cxn ang="f3353">
                      <a:pos x="f6547" y="f6548"/>
                    </a:cxn>
                    <a:cxn ang="f3353">
                      <a:pos x="f6549" y="f6550"/>
                    </a:cxn>
                    <a:cxn ang="f3353">
                      <a:pos x="f6551" y="f6552"/>
                    </a:cxn>
                    <a:cxn ang="f3353">
                      <a:pos x="f6553" y="f6554"/>
                    </a:cxn>
                    <a:cxn ang="f3353">
                      <a:pos x="f6555" y="f6556"/>
                    </a:cxn>
                    <a:cxn ang="f3353">
                      <a:pos x="f6557" y="f6558"/>
                    </a:cxn>
                    <a:cxn ang="f3353">
                      <a:pos x="f6559" y="f6560"/>
                    </a:cxn>
                    <a:cxn ang="f3353">
                      <a:pos x="f6561" y="f6562"/>
                    </a:cxn>
                    <a:cxn ang="f3353">
                      <a:pos x="f6563" y="f6564"/>
                    </a:cxn>
                    <a:cxn ang="f3353">
                      <a:pos x="f6565" y="f6566"/>
                    </a:cxn>
                    <a:cxn ang="f3353">
                      <a:pos x="f6567" y="f6568"/>
                    </a:cxn>
                    <a:cxn ang="f3353">
                      <a:pos x="f6569" y="f6570"/>
                    </a:cxn>
                    <a:cxn ang="f3353">
                      <a:pos x="f6571" y="f6572"/>
                    </a:cxn>
                    <a:cxn ang="f3353">
                      <a:pos x="f6573" y="f6574"/>
                    </a:cxn>
                    <a:cxn ang="f3353">
                      <a:pos x="f6575" y="f6576"/>
                    </a:cxn>
                    <a:cxn ang="f3353">
                      <a:pos x="f6577" y="f6578"/>
                    </a:cxn>
                    <a:cxn ang="f3353">
                      <a:pos x="f6579" y="f6580"/>
                    </a:cxn>
                    <a:cxn ang="f3353">
                      <a:pos x="f6581" y="f6582"/>
                    </a:cxn>
                    <a:cxn ang="f3353">
                      <a:pos x="f6583" y="f6584"/>
                    </a:cxn>
                    <a:cxn ang="f3353">
                      <a:pos x="f6585" y="f6586"/>
                    </a:cxn>
                    <a:cxn ang="f3353">
                      <a:pos x="f6587" y="f6588"/>
                    </a:cxn>
                    <a:cxn ang="f3353">
                      <a:pos x="f6589" y="f6590"/>
                    </a:cxn>
                    <a:cxn ang="f3353">
                      <a:pos x="f6591" y="f6592"/>
                    </a:cxn>
                    <a:cxn ang="f3353">
                      <a:pos x="f5815" y="f6593"/>
                    </a:cxn>
                    <a:cxn ang="f3353">
                      <a:pos x="f6594" y="f6595"/>
                    </a:cxn>
                    <a:cxn ang="f3353">
                      <a:pos x="f6596" y="f6597"/>
                    </a:cxn>
                    <a:cxn ang="f3353">
                      <a:pos x="f6596" y="f6598"/>
                    </a:cxn>
                    <a:cxn ang="f3353">
                      <a:pos x="f6599" y="f6600"/>
                    </a:cxn>
                    <a:cxn ang="f3353">
                      <a:pos x="f6599" y="f6601"/>
                    </a:cxn>
                    <a:cxn ang="f3353">
                      <a:pos x="f6602" y="f6603"/>
                    </a:cxn>
                    <a:cxn ang="f3353">
                      <a:pos x="f6604" y="f6605"/>
                    </a:cxn>
                    <a:cxn ang="f3353">
                      <a:pos x="f6606" y="f6607"/>
                    </a:cxn>
                    <a:cxn ang="f3353">
                      <a:pos x="f6608" y="f6609"/>
                    </a:cxn>
                    <a:cxn ang="f3353">
                      <a:pos x="f6610" y="f6611"/>
                    </a:cxn>
                    <a:cxn ang="f3353">
                      <a:pos x="f6612" y="f6613"/>
                    </a:cxn>
                    <a:cxn ang="f3353">
                      <a:pos x="f6614" y="f6615"/>
                    </a:cxn>
                    <a:cxn ang="f3353">
                      <a:pos x="f6616" y="f6617"/>
                    </a:cxn>
                    <a:cxn ang="f3353">
                      <a:pos x="f6618" y="f6619"/>
                    </a:cxn>
                    <a:cxn ang="f3353">
                      <a:pos x="f6620" y="f6621"/>
                    </a:cxn>
                    <a:cxn ang="f3353">
                      <a:pos x="f6622" y="f6623"/>
                    </a:cxn>
                    <a:cxn ang="f3353">
                      <a:pos x="f6622" y="f6624"/>
                    </a:cxn>
                    <a:cxn ang="f3353">
                      <a:pos x="f6625" y="f6626"/>
                    </a:cxn>
                    <a:cxn ang="f3353">
                      <a:pos x="f5685" y="f6627"/>
                    </a:cxn>
                    <a:cxn ang="f3353">
                      <a:pos x="f6628" y="f6629"/>
                    </a:cxn>
                    <a:cxn ang="f3353">
                      <a:pos x="f6630" y="f6631"/>
                    </a:cxn>
                    <a:cxn ang="f3353">
                      <a:pos x="f6632" y="f6633"/>
                    </a:cxn>
                    <a:cxn ang="f3353">
                      <a:pos x="f6634" y="f6635"/>
                    </a:cxn>
                    <a:cxn ang="f3353">
                      <a:pos x="f6636" y="f6637"/>
                    </a:cxn>
                    <a:cxn ang="f3353">
                      <a:pos x="f6638" y="f6639"/>
                    </a:cxn>
                    <a:cxn ang="f3353">
                      <a:pos x="f6640" y="f6641"/>
                    </a:cxn>
                    <a:cxn ang="f3353">
                      <a:pos x="f6642" y="f6643"/>
                    </a:cxn>
                    <a:cxn ang="f3353">
                      <a:pos x="f6644" y="f6645"/>
                    </a:cxn>
                    <a:cxn ang="f3353">
                      <a:pos x="f6646" y="f6647"/>
                    </a:cxn>
                    <a:cxn ang="f3353">
                      <a:pos x="f6648" y="f6649"/>
                    </a:cxn>
                    <a:cxn ang="f3353">
                      <a:pos x="f6650" y="f6651"/>
                    </a:cxn>
                    <a:cxn ang="f3353">
                      <a:pos x="f6652" y="f6653"/>
                    </a:cxn>
                    <a:cxn ang="f3353">
                      <a:pos x="f6654" y="f6655"/>
                    </a:cxn>
                    <a:cxn ang="f3353">
                      <a:pos x="f6656" y="f6657"/>
                    </a:cxn>
                    <a:cxn ang="f3353">
                      <a:pos x="f6658" y="f6659"/>
                    </a:cxn>
                    <a:cxn ang="f3353">
                      <a:pos x="f6660" y="f6661"/>
                    </a:cxn>
                    <a:cxn ang="f3353">
                      <a:pos x="f6662" y="f6663"/>
                    </a:cxn>
                    <a:cxn ang="f3353">
                      <a:pos x="f6664" y="f6665"/>
                    </a:cxn>
                    <a:cxn ang="f3353">
                      <a:pos x="f6666" y="f6667"/>
                    </a:cxn>
                    <a:cxn ang="f3353">
                      <a:pos x="f6666" y="f6668"/>
                    </a:cxn>
                    <a:cxn ang="f3353">
                      <a:pos x="f6669" y="f6670"/>
                    </a:cxn>
                    <a:cxn ang="f3353">
                      <a:pos x="f6671" y="f6670"/>
                    </a:cxn>
                    <a:cxn ang="f3353">
                      <a:pos x="f6672" y="f6673"/>
                    </a:cxn>
                    <a:cxn ang="f3353">
                      <a:pos x="f6674" y="f6675"/>
                    </a:cxn>
                    <a:cxn ang="f3353">
                      <a:pos x="f6676" y="f6677"/>
                    </a:cxn>
                    <a:cxn ang="f3353">
                      <a:pos x="f6678" y="f6679"/>
                    </a:cxn>
                    <a:cxn ang="f3353">
                      <a:pos x="f6680" y="f6681"/>
                    </a:cxn>
                    <a:cxn ang="f3353">
                      <a:pos x="f6682" y="f6683"/>
                    </a:cxn>
                    <a:cxn ang="f3353">
                      <a:pos x="f6684" y="f6685"/>
                    </a:cxn>
                    <a:cxn ang="f3353">
                      <a:pos x="f6686" y="f6687"/>
                    </a:cxn>
                    <a:cxn ang="f3353">
                      <a:pos x="f6688" y="f6689"/>
                    </a:cxn>
                    <a:cxn ang="f3353">
                      <a:pos x="f6690" y="f6691"/>
                    </a:cxn>
                    <a:cxn ang="f3353">
                      <a:pos x="f6692" y="f6693"/>
                    </a:cxn>
                    <a:cxn ang="f3353">
                      <a:pos x="f6118" y="f6694"/>
                    </a:cxn>
                    <a:cxn ang="f3353">
                      <a:pos x="f6695" y="f6696"/>
                    </a:cxn>
                    <a:cxn ang="f3353">
                      <a:pos x="f6697" y="f6698"/>
                    </a:cxn>
                    <a:cxn ang="f3353">
                      <a:pos x="f6699" y="f6700"/>
                    </a:cxn>
                    <a:cxn ang="f3353">
                      <a:pos x="f6701" y="f6702"/>
                    </a:cxn>
                    <a:cxn ang="f3353">
                      <a:pos x="f6699" y="f6703"/>
                    </a:cxn>
                    <a:cxn ang="f3353">
                      <a:pos x="f6704" y="f6705"/>
                    </a:cxn>
                    <a:cxn ang="f3353">
                      <a:pos x="f6706" y="f6707"/>
                    </a:cxn>
                    <a:cxn ang="f3353">
                      <a:pos x="f6708" y="f6707"/>
                    </a:cxn>
                    <a:cxn ang="f3353">
                      <a:pos x="f6708" y="f6709"/>
                    </a:cxn>
                    <a:cxn ang="f3353">
                      <a:pos x="f6710" y="f6711"/>
                    </a:cxn>
                    <a:cxn ang="f3353">
                      <a:pos x="f6712" y="f6713"/>
                    </a:cxn>
                    <a:cxn ang="f3353">
                      <a:pos x="f6714" y="f6715"/>
                    </a:cxn>
                    <a:cxn ang="f3353">
                      <a:pos x="f6716" y="f6717"/>
                    </a:cxn>
                    <a:cxn ang="f3353">
                      <a:pos x="f6718" y="f6719"/>
                    </a:cxn>
                    <a:cxn ang="f3353">
                      <a:pos x="f6720" y="f6721"/>
                    </a:cxn>
                    <a:cxn ang="f3353">
                      <a:pos x="f6662" y="f6722"/>
                    </a:cxn>
                    <a:cxn ang="f3353">
                      <a:pos x="f6723" y="f6724"/>
                    </a:cxn>
                    <a:cxn ang="f3353">
                      <a:pos x="f6725" y="f6726"/>
                    </a:cxn>
                    <a:cxn ang="f3353">
                      <a:pos x="f6727" y="f6728"/>
                    </a:cxn>
                    <a:cxn ang="f3353">
                      <a:pos x="f6729" y="f6730"/>
                    </a:cxn>
                    <a:cxn ang="f3353">
                      <a:pos x="f6731" y="f6732"/>
                    </a:cxn>
                    <a:cxn ang="f3353">
                      <a:pos x="f6733" y="f6734"/>
                    </a:cxn>
                    <a:cxn ang="f3353">
                      <a:pos x="f6735" y="f6736"/>
                    </a:cxn>
                    <a:cxn ang="f3353">
                      <a:pos x="f6737" y="f6738"/>
                    </a:cxn>
                    <a:cxn ang="f3353">
                      <a:pos x="f6739" y="f6740"/>
                    </a:cxn>
                    <a:cxn ang="f3353">
                      <a:pos x="f6741" y="f6742"/>
                    </a:cxn>
                    <a:cxn ang="f3353">
                      <a:pos x="f5882" y="f6743"/>
                    </a:cxn>
                    <a:cxn ang="f3353">
                      <a:pos x="f6744" y="f6745"/>
                    </a:cxn>
                    <a:cxn ang="f3353">
                      <a:pos x="f6746" y="f6747"/>
                    </a:cxn>
                    <a:cxn ang="f3353">
                      <a:pos x="f6748" y="f6749"/>
                    </a:cxn>
                    <a:cxn ang="f3353">
                      <a:pos x="f6748" y="f6750"/>
                    </a:cxn>
                    <a:cxn ang="f3353">
                      <a:pos x="f6748" y="f6750"/>
                    </a:cxn>
                    <a:cxn ang="f3353">
                      <a:pos x="f5975" y="f6751"/>
                    </a:cxn>
                    <a:cxn ang="f3353">
                      <a:pos x="f6752" y="f6753"/>
                    </a:cxn>
                    <a:cxn ang="f3353">
                      <a:pos x="f6754" y="f6755"/>
                    </a:cxn>
                    <a:cxn ang="f3353">
                      <a:pos x="f6756" y="f6757"/>
                    </a:cxn>
                    <a:cxn ang="f3353">
                      <a:pos x="f6758" y="f6759"/>
                    </a:cxn>
                    <a:cxn ang="f3353">
                      <a:pos x="f5921" y="f6760"/>
                    </a:cxn>
                    <a:cxn ang="f3353">
                      <a:pos x="f6761" y="f6760"/>
                    </a:cxn>
                    <a:cxn ang="f3353">
                      <a:pos x="f6762" y="f6763"/>
                    </a:cxn>
                    <a:cxn ang="f3353">
                      <a:pos x="f6764" y="f6765"/>
                    </a:cxn>
                    <a:cxn ang="f3353">
                      <a:pos x="f6766" y="f6767"/>
                    </a:cxn>
                    <a:cxn ang="f3353">
                      <a:pos x="f6768" y="f6769"/>
                    </a:cxn>
                    <a:cxn ang="f3353">
                      <a:pos x="f6770" y="f6771"/>
                    </a:cxn>
                    <a:cxn ang="f3353">
                      <a:pos x="f6772" y="f6773"/>
                    </a:cxn>
                    <a:cxn ang="f3353">
                      <a:pos x="f6774" y="f6775"/>
                    </a:cxn>
                    <a:cxn ang="f3353">
                      <a:pos x="f6776" y="f6777"/>
                    </a:cxn>
                    <a:cxn ang="f3353">
                      <a:pos x="f6778" y="f6777"/>
                    </a:cxn>
                    <a:cxn ang="f3353">
                      <a:pos x="f6778" y="f6779"/>
                    </a:cxn>
                    <a:cxn ang="f3353">
                      <a:pos x="f6780" y="f6781"/>
                    </a:cxn>
                    <a:cxn ang="f3353">
                      <a:pos x="f6782" y="f6783"/>
                    </a:cxn>
                    <a:cxn ang="f3353">
                      <a:pos x="f6784" y="f6785"/>
                    </a:cxn>
                    <a:cxn ang="f3353">
                      <a:pos x="f6786" y="f6787"/>
                    </a:cxn>
                    <a:cxn ang="f3353">
                      <a:pos x="f6788" y="f6789"/>
                    </a:cxn>
                    <a:cxn ang="f3353">
                      <a:pos x="f6788" y="f6790"/>
                    </a:cxn>
                    <a:cxn ang="f3353">
                      <a:pos x="f6791" y="f6792"/>
                    </a:cxn>
                    <a:cxn ang="f3353">
                      <a:pos x="f6791" y="f6793"/>
                    </a:cxn>
                  </a:cxnLst>
                  <a:rect l="f5646" t="f5649" r="f5647" b="f5648"/>
                  <a:pathLst>
                    <a:path w="2256948" h="3225736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lnTo>
                        <a:pt x="f18" y="f19"/>
                      </a:lnTo>
                      <a:cubicBezTo>
                        <a:pt x="f20" y="f21"/>
                        <a:pt x="f22" y="f23"/>
                        <a:pt x="f24" y="f25"/>
                      </a:cubicBezTo>
                      <a:lnTo>
                        <a:pt x="f26" y="f27"/>
                      </a:lnTo>
                      <a:cubicBezTo>
                        <a:pt x="f28" y="f29"/>
                        <a:pt x="f30" y="f31"/>
                        <a:pt x="f32" y="f33"/>
                      </a:cubicBezTo>
                      <a:lnTo>
                        <a:pt x="f34" y="f35"/>
                      </a:lnTo>
                      <a:cubicBezTo>
                        <a:pt x="f36" y="f37"/>
                        <a:pt x="f38" y="f35"/>
                        <a:pt x="f39" y="f40"/>
                      </a:cubicBezTo>
                      <a:cubicBezTo>
                        <a:pt x="f41" y="f42"/>
                        <a:pt x="f43" y="f44"/>
                        <a:pt x="f45" y="f46"/>
                      </a:cubicBezTo>
                      <a:lnTo>
                        <a:pt x="f47" y="f48"/>
                      </a:lnTo>
                      <a:cubicBezTo>
                        <a:pt x="f49" y="f50"/>
                        <a:pt x="f51" y="f52"/>
                        <a:pt x="f53" y="f54"/>
                      </a:cubicBezTo>
                      <a:cubicBezTo>
                        <a:pt x="f53" y="f55"/>
                        <a:pt x="f56" y="f57"/>
                        <a:pt x="f58" y="f59"/>
                      </a:cubicBezTo>
                      <a:cubicBezTo>
                        <a:pt x="f60" y="f61"/>
                        <a:pt x="f62" y="f63"/>
                        <a:pt x="f64" y="f65"/>
                      </a:cubicBezTo>
                      <a:lnTo>
                        <a:pt x="f66" y="f67"/>
                      </a:lnTo>
                      <a:cubicBezTo>
                        <a:pt x="f68" y="f69"/>
                        <a:pt x="f70" y="f71"/>
                        <a:pt x="f72" y="f71"/>
                      </a:cubicBezTo>
                      <a:lnTo>
                        <a:pt x="f73" y="f71"/>
                      </a:lnTo>
                      <a:lnTo>
                        <a:pt x="f74" y="f75"/>
                      </a:lnTo>
                      <a:cubicBezTo>
                        <a:pt x="f76" y="f75"/>
                        <a:pt x="f77" y="f78"/>
                        <a:pt x="f79" y="f80"/>
                      </a:cubicBezTo>
                      <a:lnTo>
                        <a:pt x="f81" y="f82"/>
                      </a:lnTo>
                      <a:cubicBezTo>
                        <a:pt x="f83" y="f84"/>
                        <a:pt x="f85" y="f86"/>
                        <a:pt x="f87" y="f88"/>
                      </a:cubicBezTo>
                      <a:lnTo>
                        <a:pt x="f89" y="f90"/>
                      </a:lnTo>
                      <a:lnTo>
                        <a:pt x="f91" y="f92"/>
                      </a:lnTo>
                      <a:cubicBezTo>
                        <a:pt x="f93" y="f94"/>
                        <a:pt x="f95" y="f96"/>
                        <a:pt x="f97" y="f98"/>
                      </a:cubicBezTo>
                      <a:lnTo>
                        <a:pt x="f99" y="f100"/>
                      </a:lnTo>
                      <a:cubicBezTo>
                        <a:pt x="f101" y="f102"/>
                        <a:pt x="f103" y="f104"/>
                        <a:pt x="f105" y="f106"/>
                      </a:cubicBezTo>
                      <a:lnTo>
                        <a:pt x="f107" y="f108"/>
                      </a:lnTo>
                      <a:cubicBezTo>
                        <a:pt x="f109" y="f110"/>
                        <a:pt x="f111" y="f112"/>
                        <a:pt x="f113" y="f114"/>
                      </a:cubicBezTo>
                      <a:lnTo>
                        <a:pt x="f115" y="f116"/>
                      </a:lnTo>
                      <a:cubicBezTo>
                        <a:pt x="f117" y="f118"/>
                        <a:pt x="f119" y="f120"/>
                        <a:pt x="f121" y="f122"/>
                      </a:cubicBezTo>
                      <a:lnTo>
                        <a:pt x="f123" y="f124"/>
                      </a:lnTo>
                      <a:lnTo>
                        <a:pt x="f125" y="f126"/>
                      </a:lnTo>
                      <a:cubicBezTo>
                        <a:pt x="f127" y="f128"/>
                        <a:pt x="f129" y="f130"/>
                        <a:pt x="f131" y="f132"/>
                      </a:cubicBezTo>
                      <a:lnTo>
                        <a:pt x="f133" y="f134"/>
                      </a:lnTo>
                      <a:cubicBezTo>
                        <a:pt x="f135" y="f63"/>
                        <a:pt x="f136" y="f137"/>
                        <a:pt x="f138" y="f139"/>
                      </a:cubicBezTo>
                      <a:lnTo>
                        <a:pt x="f140" y="f141"/>
                      </a:lnTo>
                      <a:cubicBezTo>
                        <a:pt x="f142" y="f143"/>
                        <a:pt x="f144" y="f145"/>
                        <a:pt x="f146" y="f147"/>
                      </a:cubicBezTo>
                      <a:cubicBezTo>
                        <a:pt x="f148" y="f149"/>
                        <a:pt x="f150" y="f151"/>
                        <a:pt x="f152" y="f153"/>
                      </a:cubicBezTo>
                      <a:cubicBezTo>
                        <a:pt x="f154" y="f155"/>
                        <a:pt x="f156" y="f157"/>
                        <a:pt x="f158" y="f159"/>
                      </a:cubicBezTo>
                      <a:cubicBezTo>
                        <a:pt x="f160" y="f161"/>
                        <a:pt x="f162" y="f163"/>
                        <a:pt x="f164" y="f165"/>
                      </a:cubicBezTo>
                      <a:lnTo>
                        <a:pt x="f166" y="f167"/>
                      </a:lnTo>
                      <a:cubicBezTo>
                        <a:pt x="f168" y="f169"/>
                        <a:pt x="f170" y="f171"/>
                        <a:pt x="f172" y="f173"/>
                      </a:cubicBezTo>
                      <a:cubicBezTo>
                        <a:pt x="f174" y="f175"/>
                        <a:pt x="f176" y="f177"/>
                        <a:pt x="f178" y="f179"/>
                      </a:cubicBezTo>
                      <a:cubicBezTo>
                        <a:pt x="f180" y="f181"/>
                        <a:pt x="f182" y="f183"/>
                        <a:pt x="f172" y="f184"/>
                      </a:cubicBezTo>
                      <a:lnTo>
                        <a:pt x="f185" y="f186"/>
                      </a:lnTo>
                      <a:cubicBezTo>
                        <a:pt x="f187" y="f188"/>
                        <a:pt x="f189" y="f190"/>
                        <a:pt x="f191" y="f192"/>
                      </a:cubicBezTo>
                      <a:lnTo>
                        <a:pt x="f193" y="f194"/>
                      </a:lnTo>
                      <a:cubicBezTo>
                        <a:pt x="f195" y="f196"/>
                        <a:pt x="f197" y="f198"/>
                        <a:pt x="f199" y="f200"/>
                      </a:cubicBezTo>
                      <a:cubicBezTo>
                        <a:pt x="f201" y="f202"/>
                        <a:pt x="f203" y="f204"/>
                        <a:pt x="f205" y="f206"/>
                      </a:cubicBezTo>
                      <a:lnTo>
                        <a:pt x="f207" y="f208"/>
                      </a:lnTo>
                      <a:cubicBezTo>
                        <a:pt x="f209" y="f210"/>
                        <a:pt x="f211" y="f212"/>
                        <a:pt x="f207" y="f213"/>
                      </a:cubicBezTo>
                      <a:lnTo>
                        <a:pt x="f214" y="f215"/>
                      </a:lnTo>
                      <a:lnTo>
                        <a:pt x="f216" y="f217"/>
                      </a:lnTo>
                      <a:cubicBezTo>
                        <a:pt x="f218" y="f219"/>
                        <a:pt x="f220" y="f221"/>
                        <a:pt x="f222" y="f223"/>
                      </a:cubicBezTo>
                      <a:lnTo>
                        <a:pt x="f224" y="f225"/>
                      </a:lnTo>
                      <a:cubicBezTo>
                        <a:pt x="f226" y="f227"/>
                        <a:pt x="f228" y="f229"/>
                        <a:pt x="f230" y="f231"/>
                      </a:cubicBezTo>
                      <a:lnTo>
                        <a:pt x="f232" y="f233"/>
                      </a:lnTo>
                      <a:cubicBezTo>
                        <a:pt x="f234" y="f235"/>
                        <a:pt x="f236" y="f237"/>
                        <a:pt x="f238" y="f239"/>
                      </a:cubicBezTo>
                      <a:lnTo>
                        <a:pt x="f240" y="f241"/>
                      </a:lnTo>
                      <a:cubicBezTo>
                        <a:pt x="f242" y="f243"/>
                        <a:pt x="f244" y="f245"/>
                        <a:pt x="f246" y="f247"/>
                      </a:cubicBezTo>
                      <a:lnTo>
                        <a:pt x="f248" y="f249"/>
                      </a:lnTo>
                      <a:cubicBezTo>
                        <a:pt x="f250" y="f251"/>
                        <a:pt x="f248" y="f252"/>
                        <a:pt x="f253" y="f254"/>
                      </a:cubicBezTo>
                      <a:lnTo>
                        <a:pt x="f255" y="f256"/>
                      </a:lnTo>
                      <a:cubicBezTo>
                        <a:pt x="f257" y="f258"/>
                        <a:pt x="f259" y="f260"/>
                        <a:pt x="f261" y="f262"/>
                      </a:cubicBezTo>
                      <a:lnTo>
                        <a:pt x="f263" y="f264"/>
                      </a:lnTo>
                      <a:cubicBezTo>
                        <a:pt x="f265" y="f266"/>
                        <a:pt x="f267" y="f268"/>
                        <a:pt x="f269" y="f270"/>
                      </a:cubicBezTo>
                      <a:lnTo>
                        <a:pt x="f271" y="f272"/>
                      </a:lnTo>
                      <a:cubicBezTo>
                        <a:pt x="f273" y="f274"/>
                        <a:pt x="f275" y="f276"/>
                        <a:pt x="f277" y="f278"/>
                      </a:cubicBezTo>
                      <a:lnTo>
                        <a:pt x="f279" y="f280"/>
                      </a:lnTo>
                      <a:cubicBezTo>
                        <a:pt x="f281" y="f282"/>
                        <a:pt x="f283" y="f284"/>
                        <a:pt x="f285" y="f286"/>
                      </a:cubicBezTo>
                      <a:lnTo>
                        <a:pt x="f285" y="f286"/>
                      </a:lnTo>
                      <a:cubicBezTo>
                        <a:pt x="f287" y="f288"/>
                        <a:pt x="f289" y="f290"/>
                        <a:pt x="f291" y="f292"/>
                      </a:cubicBezTo>
                      <a:lnTo>
                        <a:pt x="f293" y="f294"/>
                      </a:lnTo>
                      <a:cubicBezTo>
                        <a:pt x="f295" y="f296"/>
                        <a:pt x="f297" y="f298"/>
                        <a:pt x="f270" y="f299"/>
                      </a:cubicBezTo>
                      <a:lnTo>
                        <a:pt x="f300" y="f301"/>
                      </a:lnTo>
                      <a:cubicBezTo>
                        <a:pt x="f302" y="f303"/>
                        <a:pt x="f304" y="f305"/>
                        <a:pt x="f306" y="f307"/>
                      </a:cubicBezTo>
                      <a:lnTo>
                        <a:pt x="f308" y="f309"/>
                      </a:lnTo>
                      <a:cubicBezTo>
                        <a:pt x="f310" y="f311"/>
                        <a:pt x="f312" y="f313"/>
                        <a:pt x="f314" y="f315"/>
                      </a:cubicBezTo>
                      <a:lnTo>
                        <a:pt x="f316" y="f317"/>
                      </a:lnTo>
                      <a:cubicBezTo>
                        <a:pt x="f318" y="f319"/>
                        <a:pt x="f320" y="f321"/>
                        <a:pt x="f322" y="f323"/>
                      </a:cubicBezTo>
                      <a:lnTo>
                        <a:pt x="f324" y="f325"/>
                      </a:lnTo>
                      <a:lnTo>
                        <a:pt x="f326" y="f327"/>
                      </a:lnTo>
                      <a:cubicBezTo>
                        <a:pt x="f328" y="f329"/>
                        <a:pt x="f310" y="f330"/>
                        <a:pt x="f331" y="f332"/>
                      </a:cubicBezTo>
                      <a:lnTo>
                        <a:pt x="f333" y="f334"/>
                      </a:lnTo>
                      <a:cubicBezTo>
                        <a:pt x="f335" y="f336"/>
                        <a:pt x="f337" y="f338"/>
                        <a:pt x="f339" y="f338"/>
                      </a:cubicBezTo>
                      <a:lnTo>
                        <a:pt x="f339" y="f338"/>
                      </a:lnTo>
                      <a:cubicBezTo>
                        <a:pt x="f339" y="f338"/>
                        <a:pt x="f340" y="f341"/>
                        <a:pt x="f340" y="f341"/>
                      </a:cubicBezTo>
                      <a:lnTo>
                        <a:pt x="f342" y="f343"/>
                      </a:lnTo>
                      <a:cubicBezTo>
                        <a:pt x="f344" y="f345"/>
                        <a:pt x="f346" y="f347"/>
                        <a:pt x="f348" y="f349"/>
                      </a:cubicBezTo>
                      <a:lnTo>
                        <a:pt x="f350" y="f351"/>
                      </a:lnTo>
                      <a:cubicBezTo>
                        <a:pt x="f352" y="f353"/>
                        <a:pt x="f354" y="f355"/>
                        <a:pt x="f354" y="f356"/>
                      </a:cubicBezTo>
                      <a:lnTo>
                        <a:pt x="f354" y="f357"/>
                      </a:lnTo>
                      <a:cubicBezTo>
                        <a:pt x="f354" y="f358"/>
                        <a:pt x="f359" y="f360"/>
                        <a:pt x="f361" y="f362"/>
                      </a:cubicBezTo>
                      <a:lnTo>
                        <a:pt x="f363" y="f364"/>
                      </a:lnTo>
                      <a:cubicBezTo>
                        <a:pt x="f365" y="f366"/>
                        <a:pt x="f367" y="f368"/>
                        <a:pt x="f369" y="f370"/>
                      </a:cubicBezTo>
                      <a:lnTo>
                        <a:pt x="f371" y="f372"/>
                      </a:lnTo>
                      <a:lnTo>
                        <a:pt x="f371" y="f373"/>
                      </a:lnTo>
                      <a:cubicBezTo>
                        <a:pt x="f374" y="f375"/>
                        <a:pt x="f376" y="f377"/>
                        <a:pt x="f376" y="f378"/>
                      </a:cubicBezTo>
                      <a:lnTo>
                        <a:pt x="f376" y="f379"/>
                      </a:lnTo>
                      <a:cubicBezTo>
                        <a:pt x="f376" y="f380"/>
                        <a:pt x="f381" y="f382"/>
                        <a:pt x="f181" y="f383"/>
                      </a:cubicBezTo>
                      <a:lnTo>
                        <a:pt x="f384" y="f385"/>
                      </a:lnTo>
                      <a:cubicBezTo>
                        <a:pt x="f386" y="f387"/>
                        <a:pt x="f388" y="f389"/>
                        <a:pt x="f390" y="f391"/>
                      </a:cubicBezTo>
                      <a:lnTo>
                        <a:pt x="f392" y="f393"/>
                      </a:lnTo>
                      <a:cubicBezTo>
                        <a:pt x="f394" y="f395"/>
                        <a:pt x="f110" y="f396"/>
                        <a:pt x="f397" y="f398"/>
                      </a:cubicBezTo>
                      <a:lnTo>
                        <a:pt x="f399" y="f400"/>
                      </a:lnTo>
                      <a:lnTo>
                        <a:pt x="f399" y="f401"/>
                      </a:lnTo>
                      <a:cubicBezTo>
                        <a:pt x="f402" y="f403"/>
                        <a:pt x="f404" y="f405"/>
                        <a:pt x="f404" y="f406"/>
                      </a:cubicBezTo>
                      <a:cubicBezTo>
                        <a:pt x="f404" y="f407"/>
                        <a:pt x="f408" y="f409"/>
                        <a:pt x="f410" y="f411"/>
                      </a:cubicBezTo>
                      <a:lnTo>
                        <a:pt x="f412" y="f413"/>
                      </a:lnTo>
                      <a:cubicBezTo>
                        <a:pt x="f414" y="f415"/>
                        <a:pt x="f416" y="f417"/>
                        <a:pt x="f418" y="f419"/>
                      </a:cubicBezTo>
                      <a:lnTo>
                        <a:pt x="f420" y="f421"/>
                      </a:lnTo>
                      <a:cubicBezTo>
                        <a:pt x="f422" y="f423"/>
                        <a:pt x="f424" y="f425"/>
                        <a:pt x="f426" y="f427"/>
                      </a:cubicBezTo>
                      <a:lnTo>
                        <a:pt x="f428" y="f429"/>
                      </a:lnTo>
                      <a:lnTo>
                        <a:pt x="f430" y="f431"/>
                      </a:lnTo>
                      <a:cubicBezTo>
                        <a:pt x="f432" y="f433"/>
                        <a:pt x="f434" y="f435"/>
                        <a:pt x="f436" y="f437"/>
                      </a:cubicBezTo>
                      <a:lnTo>
                        <a:pt x="f438" y="f439"/>
                      </a:lnTo>
                      <a:cubicBezTo>
                        <a:pt x="f440" y="f441"/>
                        <a:pt x="f442" y="f443"/>
                        <a:pt x="f444" y="f445"/>
                      </a:cubicBezTo>
                      <a:lnTo>
                        <a:pt x="f446" y="f447"/>
                      </a:lnTo>
                      <a:lnTo>
                        <a:pt x="f446" y="f448"/>
                      </a:lnTo>
                      <a:cubicBezTo>
                        <a:pt x="f449" y="f450"/>
                        <a:pt x="f451" y="f452"/>
                        <a:pt x="f453" y="f454"/>
                      </a:cubicBezTo>
                      <a:cubicBezTo>
                        <a:pt x="f23" y="f455"/>
                        <a:pt x="f456" y="f457"/>
                        <a:pt x="f458" y="f459"/>
                      </a:cubicBezTo>
                      <a:lnTo>
                        <a:pt x="f460" y="f461"/>
                      </a:lnTo>
                      <a:lnTo>
                        <a:pt x="f462" y="f463"/>
                      </a:lnTo>
                      <a:cubicBezTo>
                        <a:pt x="f464" y="f465"/>
                        <a:pt x="f466" y="f467"/>
                        <a:pt x="f468" y="f469"/>
                      </a:cubicBezTo>
                      <a:lnTo>
                        <a:pt x="f470" y="f471"/>
                      </a:lnTo>
                      <a:cubicBezTo>
                        <a:pt x="f472" y="f473"/>
                        <a:pt x="f474" y="f475"/>
                        <a:pt x="f476" y="f477"/>
                      </a:cubicBezTo>
                      <a:cubicBezTo>
                        <a:pt x="f41" y="f478"/>
                        <a:pt x="f479" y="f480"/>
                        <a:pt x="f481" y="f482"/>
                      </a:cubicBezTo>
                      <a:lnTo>
                        <a:pt x="f483" y="f484"/>
                      </a:lnTo>
                      <a:cubicBezTo>
                        <a:pt x="f485" y="f486"/>
                        <a:pt x="f472" y="f487"/>
                        <a:pt x="f483" y="f488"/>
                      </a:cubicBezTo>
                      <a:lnTo>
                        <a:pt x="f489" y="f490"/>
                      </a:lnTo>
                      <a:lnTo>
                        <a:pt x="f491" y="f492"/>
                      </a:lnTo>
                      <a:cubicBezTo>
                        <a:pt x="f493" y="f494"/>
                        <a:pt x="f495" y="f496"/>
                        <a:pt x="f497" y="f498"/>
                      </a:cubicBezTo>
                      <a:lnTo>
                        <a:pt x="f499" y="f500"/>
                      </a:lnTo>
                      <a:cubicBezTo>
                        <a:pt x="f501" y="f502"/>
                        <a:pt x="f503" y="f504"/>
                        <a:pt x="f505" y="f506"/>
                      </a:cubicBezTo>
                      <a:cubicBezTo>
                        <a:pt x="f507" y="f508"/>
                        <a:pt x="f509" y="f510"/>
                        <a:pt x="f511" y="f512"/>
                      </a:cubicBezTo>
                      <a:lnTo>
                        <a:pt x="f513" y="f514"/>
                      </a:lnTo>
                      <a:cubicBezTo>
                        <a:pt x="f515" y="f516"/>
                        <a:pt x="f517" y="f518"/>
                        <a:pt x="f519" y="f520"/>
                      </a:cubicBezTo>
                      <a:lnTo>
                        <a:pt x="f521" y="f522"/>
                      </a:lnTo>
                      <a:cubicBezTo>
                        <a:pt x="f523" y="f524"/>
                        <a:pt x="f525" y="f526"/>
                        <a:pt x="f527" y="f528"/>
                      </a:cubicBezTo>
                      <a:cubicBezTo>
                        <a:pt x="f529" y="f530"/>
                        <a:pt x="f531" y="f532"/>
                        <a:pt x="f533" y="f534"/>
                      </a:cubicBezTo>
                      <a:lnTo>
                        <a:pt x="f535" y="f536"/>
                      </a:lnTo>
                      <a:cubicBezTo>
                        <a:pt x="f537" y="f538"/>
                        <a:pt x="f539" y="f540"/>
                        <a:pt x="f541" y="f542"/>
                      </a:cubicBezTo>
                      <a:lnTo>
                        <a:pt x="f543" y="f544"/>
                      </a:lnTo>
                      <a:lnTo>
                        <a:pt x="f545" y="f544"/>
                      </a:lnTo>
                      <a:cubicBezTo>
                        <a:pt x="f546" y="f547"/>
                        <a:pt x="f548" y="f549"/>
                        <a:pt x="f550" y="f549"/>
                      </a:cubicBezTo>
                      <a:lnTo>
                        <a:pt x="f551" y="f549"/>
                      </a:lnTo>
                      <a:cubicBezTo>
                        <a:pt x="f552" y="f549"/>
                        <a:pt x="f553" y="f547"/>
                        <a:pt x="f554" y="f544"/>
                      </a:cubicBezTo>
                      <a:lnTo>
                        <a:pt x="f555" y="f544"/>
                      </a:lnTo>
                      <a:lnTo>
                        <a:pt x="f555" y="f556"/>
                      </a:lnTo>
                      <a:cubicBezTo>
                        <a:pt x="f557" y="f558"/>
                        <a:pt x="f559" y="f560"/>
                        <a:pt x="f559" y="f536"/>
                      </a:cubicBezTo>
                      <a:lnTo>
                        <a:pt x="f559" y="f561"/>
                      </a:lnTo>
                      <a:cubicBezTo>
                        <a:pt x="f559" y="f562"/>
                        <a:pt x="f563" y="f564"/>
                        <a:pt x="f565" y="f566"/>
                      </a:cubicBezTo>
                      <a:lnTo>
                        <a:pt x="f565" y="f567"/>
                      </a:lnTo>
                      <a:lnTo>
                        <a:pt x="f568" y="f569"/>
                      </a:lnTo>
                      <a:cubicBezTo>
                        <a:pt x="f570" y="f571"/>
                        <a:pt x="f572" y="f573"/>
                        <a:pt x="f574" y="f575"/>
                      </a:cubicBezTo>
                      <a:lnTo>
                        <a:pt x="f576" y="f504"/>
                      </a:lnTo>
                      <a:cubicBezTo>
                        <a:pt x="f577" y="f578"/>
                        <a:pt x="f579" y="f580"/>
                        <a:pt x="f581" y="f582"/>
                      </a:cubicBezTo>
                      <a:lnTo>
                        <a:pt x="f583" y="f584"/>
                      </a:lnTo>
                      <a:cubicBezTo>
                        <a:pt x="f585" y="f586"/>
                        <a:pt x="f587" y="f588"/>
                        <a:pt x="f589" y="f590"/>
                      </a:cubicBezTo>
                      <a:lnTo>
                        <a:pt x="f591" y="f592"/>
                      </a:lnTo>
                      <a:lnTo>
                        <a:pt x="f593" y="f594"/>
                      </a:lnTo>
                      <a:cubicBezTo>
                        <a:pt x="f595" y="f596"/>
                        <a:pt x="f597" y="f598"/>
                        <a:pt x="f599" y="f600"/>
                      </a:cubicBezTo>
                      <a:lnTo>
                        <a:pt x="f601" y="f602"/>
                      </a:lnTo>
                      <a:cubicBezTo>
                        <a:pt x="f603" y="f604"/>
                        <a:pt x="f605" y="f606"/>
                        <a:pt x="f607" y="f608"/>
                      </a:cubicBezTo>
                      <a:lnTo>
                        <a:pt x="f609" y="f610"/>
                      </a:lnTo>
                      <a:cubicBezTo>
                        <a:pt x="f611" y="f612"/>
                        <a:pt x="f613" y="f614"/>
                        <a:pt x="f615" y="f616"/>
                      </a:cubicBezTo>
                      <a:lnTo>
                        <a:pt x="f617" y="f618"/>
                      </a:lnTo>
                      <a:lnTo>
                        <a:pt x="f619" y="f620"/>
                      </a:lnTo>
                      <a:cubicBezTo>
                        <a:pt x="f621" y="f620"/>
                        <a:pt x="f622" y="f616"/>
                        <a:pt x="f623" y="f624"/>
                      </a:cubicBezTo>
                      <a:lnTo>
                        <a:pt x="f625" y="f626"/>
                      </a:lnTo>
                      <a:cubicBezTo>
                        <a:pt x="f627" y="f628"/>
                        <a:pt x="f629" y="f630"/>
                        <a:pt x="f631" y="f630"/>
                      </a:cubicBezTo>
                      <a:lnTo>
                        <a:pt x="f632" y="f630"/>
                      </a:lnTo>
                      <a:cubicBezTo>
                        <a:pt x="f633" y="f630"/>
                        <a:pt x="f634" y="f635"/>
                        <a:pt x="f634" y="f636"/>
                      </a:cubicBezTo>
                      <a:lnTo>
                        <a:pt x="f634" y="f637"/>
                      </a:lnTo>
                      <a:cubicBezTo>
                        <a:pt x="f634" y="f638"/>
                        <a:pt x="f639" y="f640"/>
                        <a:pt x="f641" y="f642"/>
                      </a:cubicBezTo>
                      <a:lnTo>
                        <a:pt x="f641" y="f643"/>
                      </a:lnTo>
                      <a:lnTo>
                        <a:pt x="f644" y="f645"/>
                      </a:lnTo>
                      <a:cubicBezTo>
                        <a:pt x="f646" y="f647"/>
                        <a:pt x="f648" y="f649"/>
                        <a:pt x="f650" y="f651"/>
                      </a:cubicBezTo>
                      <a:lnTo>
                        <a:pt x="f652" y="f653"/>
                      </a:lnTo>
                      <a:cubicBezTo>
                        <a:pt x="f654" y="f655"/>
                        <a:pt x="f656" y="f657"/>
                        <a:pt x="f658" y="f659"/>
                      </a:cubicBezTo>
                      <a:lnTo>
                        <a:pt x="f660" y="f661"/>
                      </a:lnTo>
                      <a:cubicBezTo>
                        <a:pt x="f662" y="f663"/>
                        <a:pt x="f664" y="f665"/>
                        <a:pt x="f666" y="f667"/>
                      </a:cubicBezTo>
                      <a:lnTo>
                        <a:pt x="f668" y="f669"/>
                      </a:lnTo>
                      <a:lnTo>
                        <a:pt x="f670" y="f671"/>
                      </a:lnTo>
                      <a:cubicBezTo>
                        <a:pt x="f672" y="f673"/>
                        <a:pt x="f674" y="f675"/>
                        <a:pt x="f676" y="f677"/>
                      </a:cubicBezTo>
                      <a:lnTo>
                        <a:pt x="f678" y="f679"/>
                      </a:lnTo>
                      <a:cubicBezTo>
                        <a:pt x="f680" y="f681"/>
                        <a:pt x="f682" y="f683"/>
                        <a:pt x="f684" y="f685"/>
                      </a:cubicBezTo>
                      <a:lnTo>
                        <a:pt x="f686" y="f687"/>
                      </a:lnTo>
                      <a:cubicBezTo>
                        <a:pt x="f688" y="f689"/>
                        <a:pt x="f690" y="f691"/>
                        <a:pt x="f692" y="f693"/>
                      </a:cubicBezTo>
                      <a:lnTo>
                        <a:pt x="f694" y="f695"/>
                      </a:lnTo>
                      <a:lnTo>
                        <a:pt x="f696" y="f697"/>
                      </a:lnTo>
                      <a:cubicBezTo>
                        <a:pt x="f698" y="f699"/>
                        <a:pt x="f694" y="f700"/>
                        <a:pt x="f694" y="f701"/>
                      </a:cubicBezTo>
                      <a:cubicBezTo>
                        <a:pt x="f694" y="f702"/>
                        <a:pt x="f703" y="f704"/>
                        <a:pt x="f705" y="f706"/>
                      </a:cubicBezTo>
                      <a:cubicBezTo>
                        <a:pt x="f707" y="f708"/>
                        <a:pt x="f709" y="f710"/>
                        <a:pt x="f711" y="f712"/>
                      </a:cubicBezTo>
                      <a:cubicBezTo>
                        <a:pt x="f713" y="f714"/>
                        <a:pt x="f715" y="f716"/>
                        <a:pt x="f707" y="f717"/>
                      </a:cubicBezTo>
                      <a:cubicBezTo>
                        <a:pt x="f718" y="f719"/>
                        <a:pt x="f720" y="f721"/>
                        <a:pt x="f722" y="f723"/>
                      </a:cubicBezTo>
                      <a:cubicBezTo>
                        <a:pt x="f724" y="f725"/>
                        <a:pt x="f726" y="f727"/>
                        <a:pt x="f728" y="f729"/>
                      </a:cubicBezTo>
                      <a:cubicBezTo>
                        <a:pt x="f730" y="f731"/>
                        <a:pt x="f732" y="f733"/>
                        <a:pt x="f734" y="f735"/>
                      </a:cubicBezTo>
                      <a:cubicBezTo>
                        <a:pt x="f736" y="f737"/>
                        <a:pt x="f143" y="f738"/>
                        <a:pt x="f143" y="f738"/>
                      </a:cubicBezTo>
                      <a:lnTo>
                        <a:pt x="f739" y="f740"/>
                      </a:lnTo>
                      <a:cubicBezTo>
                        <a:pt x="f741" y="f742"/>
                        <a:pt x="f743" y="f744"/>
                        <a:pt x="f745" y="f746"/>
                      </a:cubicBezTo>
                      <a:lnTo>
                        <a:pt x="f155" y="f747"/>
                      </a:lnTo>
                      <a:cubicBezTo>
                        <a:pt x="f157" y="f748"/>
                        <a:pt x="f749" y="f750"/>
                        <a:pt x="f751" y="f752"/>
                      </a:cubicBezTo>
                      <a:lnTo>
                        <a:pt x="f753" y="f754"/>
                      </a:lnTo>
                      <a:cubicBezTo>
                        <a:pt x="f755" y="f756"/>
                        <a:pt x="f757" y="f758"/>
                        <a:pt x="f759" y="f760"/>
                      </a:cubicBezTo>
                      <a:lnTo>
                        <a:pt x="f761" y="f762"/>
                      </a:lnTo>
                      <a:cubicBezTo>
                        <a:pt x="f763" y="f764"/>
                        <a:pt x="f765" y="f747"/>
                        <a:pt x="f766" y="f767"/>
                      </a:cubicBezTo>
                      <a:lnTo>
                        <a:pt x="f768" y="f769"/>
                      </a:lnTo>
                      <a:cubicBezTo>
                        <a:pt x="f770" y="f771"/>
                        <a:pt x="f772" y="f773"/>
                        <a:pt x="f774" y="f775"/>
                      </a:cubicBezTo>
                      <a:lnTo>
                        <a:pt x="f776" y="f777"/>
                      </a:lnTo>
                      <a:lnTo>
                        <a:pt x="f94" y="f778"/>
                      </a:lnTo>
                      <a:cubicBezTo>
                        <a:pt x="f76" y="f779"/>
                        <a:pt x="f780" y="f781"/>
                        <a:pt x="f782" y="f783"/>
                      </a:cubicBezTo>
                      <a:lnTo>
                        <a:pt x="f784" y="f712"/>
                      </a:lnTo>
                      <a:cubicBezTo>
                        <a:pt x="f785" y="f786"/>
                        <a:pt x="f787" y="f788"/>
                        <a:pt x="f789" y="f790"/>
                      </a:cubicBezTo>
                      <a:lnTo>
                        <a:pt x="f791" y="f695"/>
                      </a:lnTo>
                      <a:cubicBezTo>
                        <a:pt x="f792" y="f793"/>
                        <a:pt x="f794" y="f795"/>
                        <a:pt x="f796" y="f797"/>
                      </a:cubicBezTo>
                      <a:lnTo>
                        <a:pt x="f798" y="f799"/>
                      </a:lnTo>
                      <a:cubicBezTo>
                        <a:pt x="f800" y="f610"/>
                        <a:pt x="f198" y="f801"/>
                        <a:pt x="f802" y="f620"/>
                      </a:cubicBezTo>
                      <a:lnTo>
                        <a:pt x="f803" y="f804"/>
                      </a:lnTo>
                      <a:cubicBezTo>
                        <a:pt x="f805" y="f806"/>
                        <a:pt x="f807" y="f808"/>
                        <a:pt x="f809" y="f810"/>
                      </a:cubicBezTo>
                      <a:cubicBezTo>
                        <a:pt x="f811" y="f812"/>
                        <a:pt x="f813" y="f814"/>
                        <a:pt x="f815" y="f816"/>
                      </a:cubicBezTo>
                      <a:lnTo>
                        <a:pt x="f817" y="f818"/>
                      </a:lnTo>
                      <a:lnTo>
                        <a:pt x="f819" y="f818"/>
                      </a:lnTo>
                      <a:cubicBezTo>
                        <a:pt x="f820" y="f821"/>
                        <a:pt x="f822" y="f823"/>
                        <a:pt x="f824" y="f825"/>
                      </a:cubicBezTo>
                      <a:lnTo>
                        <a:pt x="f826" y="f827"/>
                      </a:lnTo>
                      <a:cubicBezTo>
                        <a:pt x="f828" y="f829"/>
                        <a:pt x="f830" y="f831"/>
                        <a:pt x="f832" y="f833"/>
                      </a:cubicBezTo>
                      <a:cubicBezTo>
                        <a:pt x="f834" y="f835"/>
                        <a:pt x="f836" y="f837"/>
                        <a:pt x="f838" y="f839"/>
                      </a:cubicBezTo>
                      <a:lnTo>
                        <a:pt x="f840" y="f841"/>
                      </a:lnTo>
                      <a:lnTo>
                        <a:pt x="f680" y="f842"/>
                      </a:lnTo>
                      <a:cubicBezTo>
                        <a:pt x="f680" y="f843"/>
                        <a:pt x="f838" y="f844"/>
                        <a:pt x="f44" y="f845"/>
                      </a:cubicBezTo>
                      <a:lnTo>
                        <a:pt x="f846" y="f847"/>
                      </a:lnTo>
                      <a:cubicBezTo>
                        <a:pt x="f848" y="f849"/>
                        <a:pt x="f720" y="f850"/>
                        <a:pt x="f851" y="f852"/>
                      </a:cubicBezTo>
                      <a:cubicBezTo>
                        <a:pt x="f853" y="f854"/>
                        <a:pt x="f855" y="f856"/>
                        <a:pt x="f857" y="f858"/>
                      </a:cubicBezTo>
                      <a:lnTo>
                        <a:pt x="f859" y="f860"/>
                      </a:lnTo>
                      <a:cubicBezTo>
                        <a:pt x="f861" y="f862"/>
                        <a:pt x="f863" y="f864"/>
                        <a:pt x="f865" y="f866"/>
                      </a:cubicBezTo>
                      <a:lnTo>
                        <a:pt x="f867" y="f868"/>
                      </a:lnTo>
                      <a:cubicBezTo>
                        <a:pt x="f869" y="f870"/>
                        <a:pt x="f656" y="f871"/>
                        <a:pt x="f872" y="f873"/>
                      </a:cubicBezTo>
                      <a:lnTo>
                        <a:pt x="f874" y="f875"/>
                      </a:lnTo>
                      <a:cubicBezTo>
                        <a:pt x="f876" y="f877"/>
                        <a:pt x="f878" y="f879"/>
                        <a:pt x="f880" y="f881"/>
                      </a:cubicBezTo>
                      <a:cubicBezTo>
                        <a:pt x="f882" y="f883"/>
                        <a:pt x="f884" y="f885"/>
                        <a:pt x="f886" y="f887"/>
                      </a:cubicBezTo>
                      <a:lnTo>
                        <a:pt x="f888" y="f889"/>
                      </a:lnTo>
                      <a:cubicBezTo>
                        <a:pt x="f890" y="f891"/>
                        <a:pt x="f892" y="f893"/>
                        <a:pt x="f894" y="f895"/>
                      </a:cubicBezTo>
                      <a:lnTo>
                        <a:pt x="f896" y="f897"/>
                      </a:lnTo>
                      <a:cubicBezTo>
                        <a:pt x="f898" y="f899"/>
                        <a:pt x="f900" y="f901"/>
                        <a:pt x="f902" y="f903"/>
                      </a:cubicBezTo>
                      <a:lnTo>
                        <a:pt x="f904" y="f905"/>
                      </a:lnTo>
                      <a:lnTo>
                        <a:pt x="f906" y="f907"/>
                      </a:lnTo>
                      <a:cubicBezTo>
                        <a:pt x="f908" y="f909"/>
                        <a:pt x="f910" y="f911"/>
                        <a:pt x="f912" y="f845"/>
                      </a:cubicBezTo>
                      <a:cubicBezTo>
                        <a:pt x="f913" y="f844"/>
                        <a:pt x="f914" y="f843"/>
                        <a:pt x="f915" y="f916"/>
                      </a:cubicBezTo>
                      <a:lnTo>
                        <a:pt x="f917" y="f918"/>
                      </a:lnTo>
                      <a:lnTo>
                        <a:pt x="f919" y="f920"/>
                      </a:lnTo>
                      <a:cubicBezTo>
                        <a:pt x="f921" y="f922"/>
                        <a:pt x="f923" y="f924"/>
                        <a:pt x="f925" y="f924"/>
                      </a:cubicBezTo>
                      <a:lnTo>
                        <a:pt x="f926" y="f927"/>
                      </a:lnTo>
                      <a:cubicBezTo>
                        <a:pt x="f928" y="f929"/>
                        <a:pt x="f930" y="f808"/>
                        <a:pt x="f931" y="f932"/>
                      </a:cubicBezTo>
                      <a:lnTo>
                        <a:pt x="f933" y="f677"/>
                      </a:lnTo>
                      <a:cubicBezTo>
                        <a:pt x="f934" y="f935"/>
                        <a:pt x="f936" y="f937"/>
                        <a:pt x="f938" y="f939"/>
                      </a:cubicBezTo>
                      <a:lnTo>
                        <a:pt x="f940" y="f941"/>
                      </a:lnTo>
                      <a:lnTo>
                        <a:pt x="f942" y="f943"/>
                      </a:lnTo>
                      <a:cubicBezTo>
                        <a:pt x="f617" y="f944"/>
                        <a:pt x="f945" y="f677"/>
                        <a:pt x="f946" y="f947"/>
                      </a:cubicBezTo>
                      <a:lnTo>
                        <a:pt x="f948" y="f949"/>
                      </a:lnTo>
                      <a:cubicBezTo>
                        <a:pt x="f950" y="f951"/>
                        <a:pt x="f952" y="f953"/>
                        <a:pt x="f954" y="f955"/>
                      </a:cubicBezTo>
                      <a:lnTo>
                        <a:pt x="f11" y="f956"/>
                      </a:lnTo>
                      <a:lnTo>
                        <a:pt x="f957" y="f958"/>
                      </a:lnTo>
                      <a:cubicBezTo>
                        <a:pt x="f959" y="f960"/>
                        <a:pt x="f961" y="f843"/>
                        <a:pt x="f962" y="f963"/>
                      </a:cubicBezTo>
                      <a:lnTo>
                        <a:pt x="f964" y="f965"/>
                      </a:lnTo>
                      <a:cubicBezTo>
                        <a:pt x="f966" y="f967"/>
                        <a:pt x="f966" y="f847"/>
                        <a:pt x="f964" y="f968"/>
                      </a:cubicBezTo>
                      <a:cubicBezTo>
                        <a:pt x="f969" y="f970"/>
                        <a:pt x="f971" y="f972"/>
                        <a:pt x="f973" y="f974"/>
                      </a:cubicBezTo>
                      <a:lnTo>
                        <a:pt x="f975" y="f976"/>
                      </a:lnTo>
                      <a:cubicBezTo>
                        <a:pt x="f977" y="f978"/>
                        <a:pt x="f979" y="f907"/>
                        <a:pt x="f980" y="f981"/>
                      </a:cubicBezTo>
                      <a:lnTo>
                        <a:pt x="f982" y="f983"/>
                      </a:lnTo>
                      <a:lnTo>
                        <a:pt x="f984" y="f981"/>
                      </a:lnTo>
                      <a:cubicBezTo>
                        <a:pt x="f985" y="f907"/>
                        <a:pt x="f986" y="f987"/>
                        <a:pt x="f988" y="f989"/>
                      </a:cubicBezTo>
                      <a:lnTo>
                        <a:pt x="f990" y="f991"/>
                      </a:lnTo>
                      <a:cubicBezTo>
                        <a:pt x="f992" y="f993"/>
                        <a:pt x="f994" y="f995"/>
                        <a:pt x="f996" y="f997"/>
                      </a:cubicBezTo>
                      <a:lnTo>
                        <a:pt x="f998" y="f999"/>
                      </a:lnTo>
                      <a:lnTo>
                        <a:pt x="f1000" y="f1001"/>
                      </a:lnTo>
                      <a:cubicBezTo>
                        <a:pt x="f1002" y="f1003"/>
                        <a:pt x="f1004" y="f1005"/>
                        <a:pt x="f1006" y="f1007"/>
                      </a:cubicBezTo>
                      <a:lnTo>
                        <a:pt x="f551" y="f1008"/>
                      </a:lnTo>
                      <a:cubicBezTo>
                        <a:pt x="f1009" y="f1010"/>
                        <a:pt x="f1011" y="f1012"/>
                        <a:pt x="f1013" y="f1014"/>
                      </a:cubicBezTo>
                      <a:cubicBezTo>
                        <a:pt x="f1013" y="f1015"/>
                        <a:pt x="f1016" y="f1017"/>
                        <a:pt x="f1018" y="f870"/>
                      </a:cubicBezTo>
                      <a:cubicBezTo>
                        <a:pt x="f1019" y="f1020"/>
                        <a:pt x="f1021" y="f1022"/>
                        <a:pt x="f1023" y="f1024"/>
                      </a:cubicBezTo>
                      <a:lnTo>
                        <a:pt x="f1025" y="f1026"/>
                      </a:lnTo>
                      <a:lnTo>
                        <a:pt x="f1027" y="f1028"/>
                      </a:lnTo>
                      <a:cubicBezTo>
                        <a:pt x="f1029" y="f1030"/>
                        <a:pt x="f1031" y="f1032"/>
                        <a:pt x="f1033" y="f1034"/>
                      </a:cubicBezTo>
                      <a:lnTo>
                        <a:pt x="f585" y="f1035"/>
                      </a:lnTo>
                      <a:cubicBezTo>
                        <a:pt x="f589" y="f1036"/>
                        <a:pt x="f1019" y="f1037"/>
                        <a:pt x="f1018" y="f1038"/>
                      </a:cubicBezTo>
                      <a:lnTo>
                        <a:pt x="f1039" y="f1040"/>
                      </a:lnTo>
                      <a:lnTo>
                        <a:pt x="f1041" y="f1042"/>
                      </a:lnTo>
                      <a:cubicBezTo>
                        <a:pt x="f1043" y="f1044"/>
                        <a:pt x="f1045" y="f1046"/>
                        <a:pt x="f1047" y="f1048"/>
                      </a:cubicBezTo>
                      <a:lnTo>
                        <a:pt x="f1049" y="f1050"/>
                      </a:lnTo>
                      <a:cubicBezTo>
                        <a:pt x="f1051" y="f1052"/>
                        <a:pt x="f1053" y="f1054"/>
                        <a:pt x="f1055" y="f1056"/>
                      </a:cubicBezTo>
                      <a:lnTo>
                        <a:pt x="f1057" y="f1058"/>
                      </a:lnTo>
                      <a:cubicBezTo>
                        <a:pt x="f938" y="f1059"/>
                        <a:pt x="f1060" y="f1061"/>
                        <a:pt x="f1062" y="f1063"/>
                      </a:cubicBezTo>
                      <a:lnTo>
                        <a:pt x="f1064" y="f1065"/>
                      </a:lnTo>
                      <a:lnTo>
                        <a:pt x="f1066" y="f1065"/>
                      </a:lnTo>
                      <a:cubicBezTo>
                        <a:pt x="f539" y="f1067"/>
                        <a:pt x="f1068" y="f1069"/>
                        <a:pt x="f1070" y="f1071"/>
                      </a:cubicBezTo>
                      <a:lnTo>
                        <a:pt x="f1072" y="f1073"/>
                      </a:lnTo>
                      <a:lnTo>
                        <a:pt x="f1074" y="f1073"/>
                      </a:lnTo>
                      <a:cubicBezTo>
                        <a:pt x="f1075" y="f1073"/>
                        <a:pt x="f917" y="f1076"/>
                        <a:pt x="f29" y="f1077"/>
                      </a:cubicBezTo>
                      <a:lnTo>
                        <a:pt x="f1078" y="f1079"/>
                      </a:lnTo>
                      <a:cubicBezTo>
                        <a:pt x="f1080" y="f1081"/>
                        <a:pt x="f1082" y="f1083"/>
                        <a:pt x="f1084" y="f1085"/>
                      </a:cubicBezTo>
                      <a:lnTo>
                        <a:pt x="f1086" y="f1087"/>
                      </a:lnTo>
                      <a:lnTo>
                        <a:pt x="f1088" y="f1089"/>
                      </a:lnTo>
                      <a:cubicBezTo>
                        <a:pt x="f1090" y="f1091"/>
                        <a:pt x="f1092" y="f1093"/>
                        <a:pt x="f1094" y="f1095"/>
                      </a:cubicBezTo>
                      <a:lnTo>
                        <a:pt x="f1096" y="f1097"/>
                      </a:lnTo>
                      <a:cubicBezTo>
                        <a:pt x="f1098" y="f1099"/>
                        <a:pt x="f1100" y="f1101"/>
                        <a:pt x="f1102" y="f1103"/>
                      </a:cubicBezTo>
                      <a:cubicBezTo>
                        <a:pt x="f1104" y="f1105"/>
                        <a:pt x="f1106" y="f1107"/>
                        <a:pt x="f1108" y="f1109"/>
                      </a:cubicBezTo>
                      <a:lnTo>
                        <a:pt x="f1110" y="f1111"/>
                      </a:lnTo>
                      <a:cubicBezTo>
                        <a:pt x="f1112" y="f1113"/>
                        <a:pt x="f1114" y="f1115"/>
                        <a:pt x="f1116" y="f1117"/>
                      </a:cubicBezTo>
                      <a:lnTo>
                        <a:pt x="f1118" y="f1119"/>
                      </a:lnTo>
                      <a:cubicBezTo>
                        <a:pt x="f66" y="f1120"/>
                        <a:pt x="f1121" y="f1122"/>
                        <a:pt x="f1123" y="f1124"/>
                      </a:cubicBezTo>
                      <a:cubicBezTo>
                        <a:pt x="f1125" y="f1126"/>
                        <a:pt x="f55" y="f1127"/>
                        <a:pt x="f1128" y="f1129"/>
                      </a:cubicBezTo>
                      <a:lnTo>
                        <a:pt x="f690" y="f1130"/>
                      </a:lnTo>
                      <a:cubicBezTo>
                        <a:pt x="f1131" y="f1132"/>
                        <a:pt x="f1133" y="f1134"/>
                        <a:pt x="f1092" y="f1135"/>
                      </a:cubicBezTo>
                      <a:lnTo>
                        <a:pt x="f1136" y="f1137"/>
                      </a:lnTo>
                      <a:cubicBezTo>
                        <a:pt x="f1138" y="f1139"/>
                        <a:pt x="f1140" y="f1141"/>
                        <a:pt x="f676" y="f1142"/>
                      </a:cubicBezTo>
                      <a:lnTo>
                        <a:pt x="f49" y="f1143"/>
                      </a:lnTo>
                      <a:lnTo>
                        <a:pt x="f1144" y="f1145"/>
                      </a:lnTo>
                      <a:cubicBezTo>
                        <a:pt x="f1146" y="f1147"/>
                        <a:pt x="f1148" y="f1149"/>
                        <a:pt x="f1150" y="f1151"/>
                      </a:cubicBezTo>
                      <a:lnTo>
                        <a:pt x="f1152" y="f1147"/>
                      </a:lnTo>
                      <a:cubicBezTo>
                        <a:pt x="f1153" y="f1154"/>
                        <a:pt x="f1155" y="f1156"/>
                        <a:pt x="f1157" y="f1158"/>
                      </a:cubicBezTo>
                      <a:lnTo>
                        <a:pt x="f1159" y="f1160"/>
                      </a:lnTo>
                      <a:lnTo>
                        <a:pt x="f1161" y="f1162"/>
                      </a:lnTo>
                      <a:cubicBezTo>
                        <a:pt x="f1163" y="f1164"/>
                        <a:pt x="f1165" y="f1166"/>
                        <a:pt x="f1167" y="f1168"/>
                      </a:cubicBezTo>
                      <a:lnTo>
                        <a:pt x="f1169" y="f1170"/>
                      </a:lnTo>
                      <a:lnTo>
                        <a:pt x="f1171" y="f1170"/>
                      </a:lnTo>
                      <a:cubicBezTo>
                        <a:pt x="f1172" y="f1173"/>
                        <a:pt x="f698" y="f1174"/>
                        <a:pt x="f1175" y="f1176"/>
                      </a:cubicBezTo>
                      <a:lnTo>
                        <a:pt x="f1177" y="f5"/>
                      </a:lnTo>
                      <a:cubicBezTo>
                        <a:pt x="f73" y="f5"/>
                        <a:pt x="f1178" y="f1179"/>
                        <a:pt x="f1180" y="f1181"/>
                      </a:cubicBezTo>
                      <a:cubicBezTo>
                        <a:pt x="f1182" y="f1183"/>
                        <a:pt x="f1184" y="f1185"/>
                        <a:pt x="f1186" y="f1187"/>
                      </a:cubicBezTo>
                      <a:lnTo>
                        <a:pt x="f1188" y="f1189"/>
                      </a:lnTo>
                      <a:lnTo>
                        <a:pt x="f1186" y="f1190"/>
                      </a:lnTo>
                      <a:cubicBezTo>
                        <a:pt x="f1191" y="f1192"/>
                        <a:pt x="f1193" y="f1194"/>
                        <a:pt x="f1195" y="f1196"/>
                      </a:cubicBezTo>
                      <a:lnTo>
                        <a:pt x="f118" y="f1197"/>
                      </a:lnTo>
                      <a:cubicBezTo>
                        <a:pt x="f1198" y="f1199"/>
                        <a:pt x="f1200" y="f1201"/>
                        <a:pt x="f1202" y="f1203"/>
                      </a:cubicBezTo>
                      <a:cubicBezTo>
                        <a:pt x="f116" y="f1204"/>
                        <a:pt x="f1205" y="f1206"/>
                        <a:pt x="f1207" y="f1208"/>
                      </a:cubicBezTo>
                      <a:lnTo>
                        <a:pt x="f1209" y="f1210"/>
                      </a:lnTo>
                      <a:cubicBezTo>
                        <a:pt x="f1211" y="f1212"/>
                        <a:pt x="f1213" y="f1214"/>
                        <a:pt x="f90" y="f1059"/>
                      </a:cubicBezTo>
                      <a:lnTo>
                        <a:pt x="f1215" y="f1135"/>
                      </a:lnTo>
                      <a:cubicBezTo>
                        <a:pt x="f1216" y="f1217"/>
                        <a:pt x="f384" y="f1218"/>
                        <a:pt x="f765" y="f1219"/>
                      </a:cubicBezTo>
                      <a:lnTo>
                        <a:pt x="f1220" y="f1221"/>
                      </a:lnTo>
                      <a:lnTo>
                        <a:pt x="f1222" y="f1223"/>
                      </a:lnTo>
                      <a:cubicBezTo>
                        <a:pt x="f1224" y="f1225"/>
                        <a:pt x="f1226" y="f1227"/>
                        <a:pt x="f1228" y="f1229"/>
                      </a:cubicBezTo>
                      <a:lnTo>
                        <a:pt x="f1230" y="f1231"/>
                      </a:lnTo>
                      <a:cubicBezTo>
                        <a:pt x="f1232" y="f1042"/>
                        <a:pt x="f100" y="f1233"/>
                        <a:pt x="f1234" y="f1091"/>
                      </a:cubicBezTo>
                      <a:cubicBezTo>
                        <a:pt x="f1235" y="f1236"/>
                        <a:pt x="f1237" y="f1238"/>
                        <a:pt x="f1239" y="f1240"/>
                      </a:cubicBezTo>
                      <a:lnTo>
                        <a:pt x="f1241" y="f1242"/>
                      </a:lnTo>
                      <a:cubicBezTo>
                        <a:pt x="f1243" y="f1244"/>
                        <a:pt x="f1245" y="f1246"/>
                        <a:pt x="f1247" y="f1248"/>
                      </a:cubicBezTo>
                      <a:lnTo>
                        <a:pt x="f1249" y="f1250"/>
                      </a:lnTo>
                      <a:cubicBezTo>
                        <a:pt x="f79" y="f1251"/>
                        <a:pt x="f1252" y="f1253"/>
                        <a:pt x="f1254" y="f1255"/>
                      </a:cubicBezTo>
                      <a:lnTo>
                        <a:pt x="f1256" y="f1257"/>
                      </a:lnTo>
                      <a:cubicBezTo>
                        <a:pt x="f1258" y="f1257"/>
                        <a:pt x="f1259" y="f1260"/>
                        <a:pt x="f1261" y="f877"/>
                      </a:cubicBezTo>
                      <a:cubicBezTo>
                        <a:pt x="f1262" y="f868"/>
                        <a:pt x="f1263" y="f1264"/>
                        <a:pt x="f1265" y="f1266"/>
                      </a:cubicBezTo>
                      <a:lnTo>
                        <a:pt x="f1267" y="f1268"/>
                      </a:lnTo>
                      <a:cubicBezTo>
                        <a:pt x="f1269" y="f1270"/>
                        <a:pt x="f1271" y="f1272"/>
                        <a:pt x="f1273" y="f1274"/>
                      </a:cubicBezTo>
                      <a:lnTo>
                        <a:pt x="f1275" y="f1276"/>
                      </a:lnTo>
                      <a:cubicBezTo>
                        <a:pt x="f1277" y="f1278"/>
                        <a:pt x="f1279" y="f1280"/>
                        <a:pt x="f1281" y="f1282"/>
                      </a:cubicBezTo>
                      <a:lnTo>
                        <a:pt x="f1283" y="f1284"/>
                      </a:lnTo>
                      <a:lnTo>
                        <a:pt x="f1285" y="f1286"/>
                      </a:lnTo>
                      <a:cubicBezTo>
                        <a:pt x="f1285" y="f1287"/>
                        <a:pt x="f1288" y="f1289"/>
                        <a:pt x="f1290" y="f1291"/>
                      </a:cubicBezTo>
                      <a:cubicBezTo>
                        <a:pt x="f1292" y="f1293"/>
                        <a:pt x="f1294" y="f1295"/>
                        <a:pt x="f1296" y="f1297"/>
                      </a:cubicBezTo>
                      <a:cubicBezTo>
                        <a:pt x="f1298" y="f1299"/>
                        <a:pt x="f1300" y="f1301"/>
                        <a:pt x="f1302" y="f1303"/>
                      </a:cubicBezTo>
                      <a:lnTo>
                        <a:pt x="f1304" y="f1305"/>
                      </a:lnTo>
                      <a:cubicBezTo>
                        <a:pt x="f1306" y="f1307"/>
                        <a:pt x="f1308" y="f1276"/>
                        <a:pt x="f1309" y="f1310"/>
                      </a:cubicBezTo>
                      <a:lnTo>
                        <a:pt x="f1311" y="f1312"/>
                      </a:lnTo>
                      <a:cubicBezTo>
                        <a:pt x="f1313" y="f1314"/>
                        <a:pt x="f1315" y="f1316"/>
                        <a:pt x="f1317" y="f1318"/>
                      </a:cubicBezTo>
                      <a:lnTo>
                        <a:pt x="f1319" y="f1320"/>
                      </a:lnTo>
                      <a:cubicBezTo>
                        <a:pt x="f1321" y="f1322"/>
                        <a:pt x="f1323" y="f1324"/>
                        <a:pt x="f1325" y="f1326"/>
                      </a:cubicBezTo>
                      <a:lnTo>
                        <a:pt x="f1327" y="f1328"/>
                      </a:lnTo>
                      <a:lnTo>
                        <a:pt x="f1329" y="f1330"/>
                      </a:lnTo>
                      <a:cubicBezTo>
                        <a:pt x="f1325" y="f1331"/>
                        <a:pt x="f1332" y="f1333"/>
                        <a:pt x="f1334" y="f1335"/>
                      </a:cubicBezTo>
                      <a:lnTo>
                        <a:pt x="f1336" y="f1337"/>
                      </a:lnTo>
                      <a:cubicBezTo>
                        <a:pt x="f1338" y="f1339"/>
                        <a:pt x="f1340" y="f1341"/>
                        <a:pt x="f1342" y="f1343"/>
                      </a:cubicBezTo>
                      <a:lnTo>
                        <a:pt x="f1344" y="f1345"/>
                      </a:lnTo>
                      <a:cubicBezTo>
                        <a:pt x="f133" y="f1346"/>
                        <a:pt x="f1347" y="f1079"/>
                        <a:pt x="f1348" y="f1130"/>
                      </a:cubicBezTo>
                      <a:cubicBezTo>
                        <a:pt x="f1349" y="f1350"/>
                        <a:pt x="f1351" y="f1352"/>
                        <a:pt x="f1353" y="f1354"/>
                      </a:cubicBezTo>
                      <a:lnTo>
                        <a:pt x="f1355" y="f1356"/>
                      </a:lnTo>
                      <a:cubicBezTo>
                        <a:pt x="f1357" y="f1358"/>
                        <a:pt x="f133" y="f1359"/>
                        <a:pt x="f1360" y="f1361"/>
                      </a:cubicBezTo>
                      <a:lnTo>
                        <a:pt x="f1362" y="f1038"/>
                      </a:lnTo>
                      <a:cubicBezTo>
                        <a:pt x="f1363" y="f1364"/>
                        <a:pt x="f1365" y="f1366"/>
                        <a:pt x="f1367" y="f1368"/>
                      </a:cubicBezTo>
                      <a:lnTo>
                        <a:pt x="f1369" y="f1370"/>
                      </a:lnTo>
                      <a:cubicBezTo>
                        <a:pt x="f1371" y="f1372"/>
                        <a:pt x="f1373" y="f1374"/>
                        <a:pt x="f1375" y="f1250"/>
                      </a:cubicBezTo>
                      <a:lnTo>
                        <a:pt x="f1376" y="f1377"/>
                      </a:lnTo>
                      <a:cubicBezTo>
                        <a:pt x="f1378" y="f1379"/>
                        <a:pt x="f1380" y="f1381"/>
                        <a:pt x="f1382" y="f1383"/>
                      </a:cubicBezTo>
                      <a:lnTo>
                        <a:pt x="f1384" y="f1385"/>
                      </a:lnTo>
                      <a:cubicBezTo>
                        <a:pt x="f1386" y="f1387"/>
                        <a:pt x="f1388" y="f1389"/>
                        <a:pt x="f1390" y="f1391"/>
                      </a:cubicBezTo>
                      <a:lnTo>
                        <a:pt x="f1392" y="f1393"/>
                      </a:lnTo>
                      <a:lnTo>
                        <a:pt x="f1394" y="f1395"/>
                      </a:lnTo>
                      <a:cubicBezTo>
                        <a:pt x="f1396" y="f1264"/>
                        <a:pt x="f1397" y="f1398"/>
                        <a:pt x="f1392" y="f1399"/>
                      </a:cubicBezTo>
                      <a:lnTo>
                        <a:pt x="f1400" y="f1401"/>
                      </a:lnTo>
                      <a:cubicBezTo>
                        <a:pt x="f1402" y="f1403"/>
                        <a:pt x="f1404" y="f1405"/>
                        <a:pt x="f1406" y="f1407"/>
                      </a:cubicBezTo>
                      <a:cubicBezTo>
                        <a:pt x="f1408" y="f1409"/>
                        <a:pt x="f1410" y="f1003"/>
                        <a:pt x="f687" y="f1411"/>
                      </a:cubicBezTo>
                      <a:cubicBezTo>
                        <a:pt x="f626" y="f1412"/>
                        <a:pt x="f1413" y="f1414"/>
                        <a:pt x="f1415" y="f1416"/>
                      </a:cubicBezTo>
                      <a:lnTo>
                        <a:pt x="f1417" y="f1418"/>
                      </a:lnTo>
                      <a:cubicBezTo>
                        <a:pt x="f1419" y="f1420"/>
                        <a:pt x="f1421" y="f1422"/>
                        <a:pt x="f1423" y="f1424"/>
                      </a:cubicBezTo>
                      <a:cubicBezTo>
                        <a:pt x="f1425" y="f1426"/>
                        <a:pt x="f1427" y="f1428"/>
                        <a:pt x="f1429" y="f1430"/>
                      </a:cubicBezTo>
                      <a:cubicBezTo>
                        <a:pt x="f1429" y="f1431"/>
                        <a:pt x="f1432" y="f1433"/>
                        <a:pt x="f835" y="f1434"/>
                      </a:cubicBezTo>
                      <a:lnTo>
                        <a:pt x="f1435" y="f1436"/>
                      </a:lnTo>
                      <a:lnTo>
                        <a:pt x="f1437" y="f1436"/>
                      </a:lnTo>
                      <a:cubicBezTo>
                        <a:pt x="f1438" y="f1439"/>
                        <a:pt x="f1440" y="f1441"/>
                        <a:pt x="f1442" y="f1443"/>
                      </a:cubicBezTo>
                      <a:lnTo>
                        <a:pt x="f1444" y="f1445"/>
                      </a:lnTo>
                      <a:lnTo>
                        <a:pt x="f1446" y="f1447"/>
                      </a:lnTo>
                      <a:cubicBezTo>
                        <a:pt x="f1448" y="f1449"/>
                        <a:pt x="f1450" y="f1451"/>
                        <a:pt x="f1452" y="f1453"/>
                      </a:cubicBezTo>
                      <a:lnTo>
                        <a:pt x="f1454" y="f1455"/>
                      </a:lnTo>
                      <a:lnTo>
                        <a:pt x="f1456" y="f1457"/>
                      </a:lnTo>
                      <a:cubicBezTo>
                        <a:pt x="f1458" y="f1459"/>
                        <a:pt x="f1460" y="f1461"/>
                        <a:pt x="f1452" y="f1462"/>
                      </a:cubicBezTo>
                      <a:lnTo>
                        <a:pt x="f1463" y="f1464"/>
                      </a:lnTo>
                      <a:cubicBezTo>
                        <a:pt x="f1465" y="f1466"/>
                        <a:pt x="f1467" y="f1468"/>
                        <a:pt x="f1469" y="f1470"/>
                      </a:cubicBezTo>
                      <a:lnTo>
                        <a:pt x="f1471" y="f1472"/>
                      </a:lnTo>
                      <a:cubicBezTo>
                        <a:pt x="f1473" y="f1474"/>
                        <a:pt x="f1475" y="f1476"/>
                        <a:pt x="f1477" y="f1478"/>
                      </a:cubicBezTo>
                      <a:lnTo>
                        <a:pt x="f1479" y="f1480"/>
                      </a:lnTo>
                      <a:lnTo>
                        <a:pt x="f1481" y="f1482"/>
                      </a:lnTo>
                      <a:cubicBezTo>
                        <a:pt x="f1483" y="f1484"/>
                        <a:pt x="f1485" y="f1486"/>
                        <a:pt x="f1487" y="f699"/>
                      </a:cubicBezTo>
                      <a:cubicBezTo>
                        <a:pt x="f1488" y="f1489"/>
                        <a:pt x="f1490" y="f1491"/>
                        <a:pt x="f1490" y="f1492"/>
                      </a:cubicBezTo>
                      <a:cubicBezTo>
                        <a:pt x="f1490" y="f1493"/>
                        <a:pt x="f1494" y="f1495"/>
                        <a:pt x="f1471" y="f1496"/>
                      </a:cubicBezTo>
                      <a:lnTo>
                        <a:pt x="f1497" y="f1498"/>
                      </a:lnTo>
                      <a:cubicBezTo>
                        <a:pt x="f1499" y="f1500"/>
                        <a:pt x="f1501" y="f1502"/>
                        <a:pt x="f1503" y="f1504"/>
                      </a:cubicBezTo>
                      <a:cubicBezTo>
                        <a:pt x="f1505" y="f1506"/>
                        <a:pt x="f1507" y="f1508"/>
                        <a:pt x="f1509" y="f1510"/>
                      </a:cubicBezTo>
                      <a:cubicBezTo>
                        <a:pt x="f1509" y="f1510"/>
                        <a:pt x="f1509" y="f1510"/>
                        <a:pt x="f1509" y="f1510"/>
                      </a:cubicBezTo>
                      <a:lnTo>
                        <a:pt x="f5" y="f1511"/>
                      </a:lnTo>
                      <a:lnTo>
                        <a:pt x="f1512" y="f1513"/>
                      </a:lnTo>
                      <a:cubicBezTo>
                        <a:pt x="f1514" y="f1515"/>
                        <a:pt x="f1516" y="f1517"/>
                        <a:pt x="f1518" y="f1517"/>
                      </a:cubicBezTo>
                      <a:cubicBezTo>
                        <a:pt x="f1519" y="f1517"/>
                        <a:pt x="f1520" y="f1521"/>
                        <a:pt x="f1189" y="f1522"/>
                      </a:cubicBezTo>
                      <a:lnTo>
                        <a:pt x="f1419" y="f1523"/>
                      </a:lnTo>
                      <a:cubicBezTo>
                        <a:pt x="f1524" y="f1525"/>
                        <a:pt x="f1526" y="f1527"/>
                        <a:pt x="f1528" y="f1529"/>
                      </a:cubicBezTo>
                      <a:lnTo>
                        <a:pt x="f1530" y="f1531"/>
                      </a:lnTo>
                      <a:cubicBezTo>
                        <a:pt x="f1532" y="f1533"/>
                        <a:pt x="f1534" y="f1535"/>
                        <a:pt x="f1536" y="f1537"/>
                      </a:cubicBezTo>
                      <a:lnTo>
                        <a:pt x="f1538" y="f1539"/>
                      </a:lnTo>
                      <a:cubicBezTo>
                        <a:pt x="f1540" y="f1541"/>
                        <a:pt x="f1542" y="f1543"/>
                        <a:pt x="f1544" y="f1545"/>
                      </a:cubicBezTo>
                      <a:lnTo>
                        <a:pt x="f1546" y="f1547"/>
                      </a:lnTo>
                      <a:cubicBezTo>
                        <a:pt x="f1548" y="f1549"/>
                        <a:pt x="f1550" y="f1551"/>
                        <a:pt x="f1552" y="f606"/>
                      </a:cubicBezTo>
                      <a:lnTo>
                        <a:pt x="f1553" y="f775"/>
                      </a:lnTo>
                      <a:cubicBezTo>
                        <a:pt x="f1554" y="f1555"/>
                        <a:pt x="f1556" y="f1557"/>
                        <a:pt x="f1558" y="f1559"/>
                      </a:cubicBezTo>
                      <a:lnTo>
                        <a:pt x="f1560" y="f1561"/>
                      </a:lnTo>
                      <a:lnTo>
                        <a:pt x="f1562" y="f1561"/>
                      </a:lnTo>
                      <a:cubicBezTo>
                        <a:pt x="f502" y="f1563"/>
                        <a:pt x="f1564" y="f1565"/>
                        <a:pt x="f1566" y="f1565"/>
                      </a:cubicBezTo>
                      <a:cubicBezTo>
                        <a:pt x="f569" y="f1565"/>
                        <a:pt x="f1567" y="f1568"/>
                        <a:pt x="f1569" y="f1570"/>
                      </a:cubicBezTo>
                      <a:lnTo>
                        <a:pt x="f1571" y="f1572"/>
                      </a:lnTo>
                      <a:cubicBezTo>
                        <a:pt x="f1573" y="f1574"/>
                        <a:pt x="f1575" y="f1576"/>
                        <a:pt x="f1577" y="f1578"/>
                      </a:cubicBezTo>
                      <a:lnTo>
                        <a:pt x="f1579" y="f1580"/>
                      </a:lnTo>
                      <a:cubicBezTo>
                        <a:pt x="f1581" y="f1582"/>
                        <a:pt x="f1583" y="f1584"/>
                        <a:pt x="f1585" y="f1586"/>
                      </a:cubicBezTo>
                      <a:lnTo>
                        <a:pt x="f1587" y="f1588"/>
                      </a:lnTo>
                      <a:lnTo>
                        <a:pt x="f1589" y="f1590"/>
                      </a:lnTo>
                      <a:cubicBezTo>
                        <a:pt x="f1585" y="f1591"/>
                        <a:pt x="f1592" y="f1593"/>
                        <a:pt x="f1594" y="f1595"/>
                      </a:cubicBezTo>
                      <a:lnTo>
                        <a:pt x="f1596" y="f1597"/>
                      </a:lnTo>
                      <a:cubicBezTo>
                        <a:pt x="f1598" y="f1599"/>
                        <a:pt x="f1600" y="f1601"/>
                        <a:pt x="f1602" y="f1603"/>
                      </a:cubicBezTo>
                      <a:lnTo>
                        <a:pt x="f1604" y="f1605"/>
                      </a:lnTo>
                      <a:cubicBezTo>
                        <a:pt x="f1606" y="f1607"/>
                        <a:pt x="f1608" y="f1609"/>
                        <a:pt x="f1610" y="f1611"/>
                      </a:cubicBezTo>
                      <a:lnTo>
                        <a:pt x="f1612" y="f1613"/>
                      </a:lnTo>
                      <a:cubicBezTo>
                        <a:pt x="f1614" y="f1615"/>
                        <a:pt x="f1616" y="f1617"/>
                        <a:pt x="f1618" y="f1619"/>
                      </a:cubicBezTo>
                      <a:lnTo>
                        <a:pt x="f1620" y="f1621"/>
                      </a:lnTo>
                      <a:cubicBezTo>
                        <a:pt x="f1622" y="f1623"/>
                        <a:pt x="f1624" y="f1625"/>
                        <a:pt x="f1626" y="f1627"/>
                      </a:cubicBezTo>
                      <a:lnTo>
                        <a:pt x="f1628" y="f1629"/>
                      </a:lnTo>
                      <a:cubicBezTo>
                        <a:pt x="f1630" y="f1631"/>
                        <a:pt x="f1632" y="f1633"/>
                        <a:pt x="f1634" y="f1635"/>
                      </a:cubicBezTo>
                      <a:lnTo>
                        <a:pt x="f1636" y="f1637"/>
                      </a:lnTo>
                      <a:cubicBezTo>
                        <a:pt x="f1638" y="f1639"/>
                        <a:pt x="f1640" y="f1641"/>
                        <a:pt x="f1642" y="f1643"/>
                      </a:cubicBezTo>
                      <a:lnTo>
                        <a:pt x="f1644" y="f1645"/>
                      </a:lnTo>
                      <a:cubicBezTo>
                        <a:pt x="f1646" y="f127"/>
                        <a:pt x="f1647" y="f1648"/>
                        <a:pt x="f1649" y="f1650"/>
                      </a:cubicBezTo>
                      <a:lnTo>
                        <a:pt x="f1651" y="f1652"/>
                      </a:lnTo>
                      <a:lnTo>
                        <a:pt x="f486" y="f1653"/>
                      </a:lnTo>
                      <a:cubicBezTo>
                        <a:pt x="f1654" y="f1653"/>
                        <a:pt x="f1655" y="f1656"/>
                        <a:pt x="f1657" y="f1658"/>
                      </a:cubicBezTo>
                      <a:cubicBezTo>
                        <a:pt x="f1659" y="f1660"/>
                        <a:pt x="f1661" y="f1662"/>
                        <a:pt x="f1663" y="f1664"/>
                      </a:cubicBezTo>
                      <a:lnTo>
                        <a:pt x="f1665" y="f1666"/>
                      </a:lnTo>
                      <a:cubicBezTo>
                        <a:pt x="f1667" y="f1668"/>
                        <a:pt x="f1597" y="f1669"/>
                        <a:pt x="f1670" y="f1671"/>
                      </a:cubicBezTo>
                      <a:cubicBezTo>
                        <a:pt x="f1672" y="f1673"/>
                        <a:pt x="f1674" y="f1675"/>
                        <a:pt x="f567" y="f1676"/>
                      </a:cubicBezTo>
                      <a:cubicBezTo>
                        <a:pt x="f1677" y="f1678"/>
                        <a:pt x="f1679" y="f1680"/>
                        <a:pt x="f1681" y="f1682"/>
                      </a:cubicBezTo>
                      <a:lnTo>
                        <a:pt x="f1683" y="f1684"/>
                      </a:lnTo>
                      <a:cubicBezTo>
                        <a:pt x="f1685" y="f1686"/>
                        <a:pt x="f1687" y="f1688"/>
                        <a:pt x="f1689" y="f1690"/>
                      </a:cubicBezTo>
                      <a:lnTo>
                        <a:pt x="f1691" y="f1692"/>
                      </a:lnTo>
                      <a:cubicBezTo>
                        <a:pt x="f1693" y="f1694"/>
                        <a:pt x="f1695" y="f1696"/>
                        <a:pt x="f1697" y="f1698"/>
                      </a:cubicBezTo>
                      <a:lnTo>
                        <a:pt x="f1697" y="f1699"/>
                      </a:lnTo>
                      <a:cubicBezTo>
                        <a:pt x="f1697" y="f1699"/>
                        <a:pt x="f1700" y="f1701"/>
                        <a:pt x="f1700" y="f1701"/>
                      </a:cubicBezTo>
                      <a:cubicBezTo>
                        <a:pt x="f1702" y="f1703"/>
                        <a:pt x="f1704" y="f1705"/>
                        <a:pt x="f1706" y="f1707"/>
                      </a:cubicBezTo>
                      <a:lnTo>
                        <a:pt x="f1708" y="f1709"/>
                      </a:lnTo>
                      <a:cubicBezTo>
                        <a:pt x="f1710" y="f1711"/>
                        <a:pt x="f1712" y="f1713"/>
                        <a:pt x="f1714" y="f1715"/>
                      </a:cubicBezTo>
                      <a:lnTo>
                        <a:pt x="f1716" y="f1717"/>
                      </a:lnTo>
                      <a:cubicBezTo>
                        <a:pt x="f1718" y="f1719"/>
                        <a:pt x="f1720" y="f1721"/>
                        <a:pt x="f1722" y="f1723"/>
                      </a:cubicBezTo>
                      <a:lnTo>
                        <a:pt x="f1724" y="f1725"/>
                      </a:lnTo>
                      <a:cubicBezTo>
                        <a:pt x="f1726" y="f1727"/>
                        <a:pt x="f1728" y="f1729"/>
                        <a:pt x="f1730" y="f1731"/>
                      </a:cubicBezTo>
                      <a:lnTo>
                        <a:pt x="f1732" y="f1733"/>
                      </a:lnTo>
                      <a:cubicBezTo>
                        <a:pt x="f303" y="f1220"/>
                        <a:pt x="f1734" y="f1735"/>
                        <a:pt x="f1736" y="f1737"/>
                      </a:cubicBezTo>
                      <a:cubicBezTo>
                        <a:pt x="f1738" y="f1739"/>
                        <a:pt x="f1740" y="f1741"/>
                        <a:pt x="f1742" y="f1741"/>
                      </a:cubicBezTo>
                      <a:cubicBezTo>
                        <a:pt x="f296" y="f1741"/>
                        <a:pt x="f1743" y="f74"/>
                        <a:pt x="f1744" y="f1745"/>
                      </a:cubicBezTo>
                      <a:cubicBezTo>
                        <a:pt x="f1746" y="f1747"/>
                        <a:pt x="f1748" y="f1749"/>
                        <a:pt x="f1750" y="f1751"/>
                      </a:cubicBezTo>
                      <a:lnTo>
                        <a:pt x="f1752" y="f1753"/>
                      </a:lnTo>
                      <a:cubicBezTo>
                        <a:pt x="f1754" y="f1755"/>
                        <a:pt x="f1756" y="f75"/>
                        <a:pt x="f1757" y="f1758"/>
                      </a:cubicBezTo>
                      <a:cubicBezTo>
                        <a:pt x="f1759" y="f69"/>
                        <a:pt x="f1760" y="f1761"/>
                        <a:pt x="f1762" y="f1763"/>
                      </a:cubicBezTo>
                      <a:cubicBezTo>
                        <a:pt x="f1633" y="f1764"/>
                        <a:pt x="f286" y="f153"/>
                        <a:pt x="f1765" y="f1766"/>
                      </a:cubicBezTo>
                      <a:cubicBezTo>
                        <a:pt x="f1767" y="f1768"/>
                        <a:pt x="f1769" y="f1770"/>
                        <a:pt x="f1771" y="f1772"/>
                      </a:cubicBezTo>
                      <a:cubicBezTo>
                        <a:pt x="f1773" y="f1774"/>
                        <a:pt x="f1775" y="f1776"/>
                        <a:pt x="f1777" y="f1778"/>
                      </a:cubicBezTo>
                      <a:lnTo>
                        <a:pt x="f1779" y="f1780"/>
                      </a:lnTo>
                      <a:cubicBezTo>
                        <a:pt x="f180" y="f1781"/>
                        <a:pt x="f1782" y="f1783"/>
                        <a:pt x="f1784" y="f1785"/>
                      </a:cubicBezTo>
                      <a:lnTo>
                        <a:pt x="f1786" y="f1787"/>
                      </a:lnTo>
                      <a:lnTo>
                        <a:pt x="f1788" y="f718"/>
                      </a:lnTo>
                      <a:cubicBezTo>
                        <a:pt x="f1789" y="f1790"/>
                        <a:pt x="f1791" y="f1792"/>
                        <a:pt x="f1793" y="f1794"/>
                      </a:cubicBezTo>
                      <a:lnTo>
                        <a:pt x="f1795" y="f1796"/>
                      </a:lnTo>
                      <a:cubicBezTo>
                        <a:pt x="f1797" y="f1798"/>
                        <a:pt x="f1799" y="f1800"/>
                        <a:pt x="f1801" y="f1802"/>
                      </a:cubicBezTo>
                      <a:cubicBezTo>
                        <a:pt x="f1803" y="f1802"/>
                        <a:pt x="f1804" y="f1805"/>
                        <a:pt x="f1806" y="f1153"/>
                      </a:cubicBezTo>
                      <a:cubicBezTo>
                        <a:pt x="f1807" y="f1808"/>
                        <a:pt x="f1809" y="f1810"/>
                        <a:pt x="f1811" y="f1812"/>
                      </a:cubicBezTo>
                      <a:cubicBezTo>
                        <a:pt x="f1811" y="f1813"/>
                        <a:pt x="f1814" y="f1815"/>
                        <a:pt x="f340" y="f1816"/>
                      </a:cubicBezTo>
                      <a:lnTo>
                        <a:pt x="f1817" y="f1818"/>
                      </a:lnTo>
                      <a:cubicBezTo>
                        <a:pt x="f1819" y="f1820"/>
                        <a:pt x="f345" y="f1821"/>
                        <a:pt x="f345" y="f1822"/>
                      </a:cubicBezTo>
                      <a:lnTo>
                        <a:pt x="f345" y="f1823"/>
                      </a:lnTo>
                      <a:cubicBezTo>
                        <a:pt x="f345" y="f1824"/>
                        <a:pt x="f1825" y="f1826"/>
                        <a:pt x="f1827" y="f1828"/>
                      </a:cubicBezTo>
                      <a:lnTo>
                        <a:pt x="f1827" y="f581"/>
                      </a:lnTo>
                      <a:lnTo>
                        <a:pt x="f1829" y="f1830"/>
                      </a:lnTo>
                      <a:cubicBezTo>
                        <a:pt x="f1786" y="f1018"/>
                        <a:pt x="f1831" y="f1832"/>
                        <a:pt x="f1833" y="f1834"/>
                      </a:cubicBezTo>
                      <a:lnTo>
                        <a:pt x="f1835" y="f1836"/>
                      </a:lnTo>
                      <a:cubicBezTo>
                        <a:pt x="f306" y="f568"/>
                        <a:pt x="f1837" y="f1838"/>
                        <a:pt x="f1839" y="f1840"/>
                      </a:cubicBezTo>
                      <a:lnTo>
                        <a:pt x="f1841" y="f1842"/>
                      </a:lnTo>
                      <a:cubicBezTo>
                        <a:pt x="f1843" y="f1844"/>
                        <a:pt x="f1845" y="f1846"/>
                        <a:pt x="f1847" y="f1848"/>
                      </a:cubicBezTo>
                      <a:lnTo>
                        <a:pt x="f1849" y="f1850"/>
                      </a:lnTo>
                      <a:cubicBezTo>
                        <a:pt x="f1851" y="f1852"/>
                        <a:pt x="f1853" y="f1854"/>
                        <a:pt x="f1855" y="f1856"/>
                      </a:cubicBezTo>
                      <a:lnTo>
                        <a:pt x="f1857" y="f1858"/>
                      </a:lnTo>
                      <a:cubicBezTo>
                        <a:pt x="f1859" y="f1860"/>
                        <a:pt x="f179" y="f1861"/>
                        <a:pt x="f1862" y="f1863"/>
                      </a:cubicBezTo>
                      <a:cubicBezTo>
                        <a:pt x="f1864" y="f1865"/>
                        <a:pt x="f1866" y="f1867"/>
                        <a:pt x="f1868" y="f1869"/>
                      </a:cubicBezTo>
                      <a:cubicBezTo>
                        <a:pt x="f1870" y="f1871"/>
                        <a:pt x="f1872" y="f1873"/>
                        <a:pt x="f1868" y="f1874"/>
                      </a:cubicBezTo>
                      <a:lnTo>
                        <a:pt x="f1875" y="f1876"/>
                      </a:lnTo>
                      <a:cubicBezTo>
                        <a:pt x="f1877" y="f1878"/>
                        <a:pt x="f1879" y="f1880"/>
                        <a:pt x="f79" y="f1881"/>
                      </a:cubicBezTo>
                      <a:lnTo>
                        <a:pt x="f1882" y="f1883"/>
                      </a:lnTo>
                      <a:cubicBezTo>
                        <a:pt x="f1884" y="f1885"/>
                        <a:pt x="f1886" y="f1887"/>
                        <a:pt x="f1888" y="f1889"/>
                      </a:cubicBezTo>
                      <a:lnTo>
                        <a:pt x="f1890" y="f1891"/>
                      </a:lnTo>
                      <a:cubicBezTo>
                        <a:pt x="f1892" y="f1893"/>
                        <a:pt x="f1894" y="f1895"/>
                        <a:pt x="f1896" y="f1897"/>
                      </a:cubicBezTo>
                      <a:lnTo>
                        <a:pt x="f1898" y="f1899"/>
                      </a:lnTo>
                      <a:cubicBezTo>
                        <a:pt x="f763" y="f1900"/>
                        <a:pt x="f1901" y="f1902"/>
                        <a:pt x="f1903" y="f1904"/>
                      </a:cubicBezTo>
                      <a:lnTo>
                        <a:pt x="f1905" y="f1906"/>
                      </a:lnTo>
                      <a:cubicBezTo>
                        <a:pt x="f1907" y="f1908"/>
                        <a:pt x="f1909" y="f1910"/>
                        <a:pt x="f1911" y="f1912"/>
                      </a:cubicBezTo>
                      <a:lnTo>
                        <a:pt x="f1913" y="f1914"/>
                      </a:lnTo>
                      <a:cubicBezTo>
                        <a:pt x="f1915" y="f1916"/>
                        <a:pt x="f1211" y="f1917"/>
                        <a:pt x="f1918" y="f1919"/>
                      </a:cubicBezTo>
                      <a:cubicBezTo>
                        <a:pt x="f1920" y="f1921"/>
                        <a:pt x="f1922" y="f1923"/>
                        <a:pt x="f1924" y="f1925"/>
                      </a:cubicBezTo>
                      <a:lnTo>
                        <a:pt x="f1926" y="f1927"/>
                      </a:lnTo>
                      <a:cubicBezTo>
                        <a:pt x="f1928" y="f1929"/>
                        <a:pt x="f1930" y="f1931"/>
                        <a:pt x="f1932" y="f1933"/>
                      </a:cubicBezTo>
                      <a:lnTo>
                        <a:pt x="f1934" y="f1935"/>
                      </a:lnTo>
                      <a:cubicBezTo>
                        <a:pt x="f807" y="f1936"/>
                        <a:pt x="f1937" y="f1938"/>
                        <a:pt x="f130" y="f1939"/>
                      </a:cubicBezTo>
                      <a:lnTo>
                        <a:pt x="f1940" y="f1941"/>
                      </a:lnTo>
                      <a:cubicBezTo>
                        <a:pt x="f1942" y="f1943"/>
                        <a:pt x="f1944" y="f1945"/>
                        <a:pt x="f1946" y="f1947"/>
                      </a:cubicBezTo>
                      <a:lnTo>
                        <a:pt x="f1948" y="f1949"/>
                      </a:lnTo>
                      <a:cubicBezTo>
                        <a:pt x="f1950" y="f1951"/>
                        <a:pt x="f1813" y="f1952"/>
                        <a:pt x="f1953" y="f1954"/>
                      </a:cubicBezTo>
                      <a:cubicBezTo>
                        <a:pt x="f1953" y="f1955"/>
                        <a:pt x="f1956" y="f1957"/>
                        <a:pt x="f1956" y="f1958"/>
                      </a:cubicBezTo>
                      <a:cubicBezTo>
                        <a:pt x="f1956" y="f1958"/>
                        <a:pt x="f1956" y="f1958"/>
                        <a:pt x="f1956" y="f1959"/>
                      </a:cubicBezTo>
                      <a:cubicBezTo>
                        <a:pt x="f1960" y="f1961"/>
                        <a:pt x="f656" y="f1962"/>
                        <a:pt x="f1963" y="f1962"/>
                      </a:cubicBezTo>
                      <a:lnTo>
                        <a:pt x="f1964" y="f1962"/>
                      </a:lnTo>
                      <a:lnTo>
                        <a:pt x="f1965" y="f1966"/>
                      </a:lnTo>
                      <a:cubicBezTo>
                        <a:pt x="f1967" y="f1968"/>
                        <a:pt x="f1969" y="f1970"/>
                        <a:pt x="f1971" y="f1972"/>
                      </a:cubicBezTo>
                      <a:lnTo>
                        <a:pt x="f1973" y="f1974"/>
                      </a:lnTo>
                      <a:lnTo>
                        <a:pt x="f1975" y="f1976"/>
                      </a:lnTo>
                      <a:cubicBezTo>
                        <a:pt x="f1977" y="f1978"/>
                        <a:pt x="f888" y="f1979"/>
                        <a:pt x="f1980" y="f1981"/>
                      </a:cubicBezTo>
                      <a:lnTo>
                        <a:pt x="f1982" y="f1983"/>
                      </a:lnTo>
                      <a:cubicBezTo>
                        <a:pt x="f1984" y="f1985"/>
                        <a:pt x="f1986" y="f1987"/>
                        <a:pt x="f1988" y="f1989"/>
                      </a:cubicBezTo>
                      <a:lnTo>
                        <a:pt x="f1990" y="f1991"/>
                      </a:lnTo>
                      <a:cubicBezTo>
                        <a:pt x="f1992" y="f1993"/>
                        <a:pt x="f1994" y="f1995"/>
                        <a:pt x="f1996" y="f1997"/>
                      </a:cubicBezTo>
                      <a:lnTo>
                        <a:pt x="f1998" y="f1999"/>
                      </a:lnTo>
                      <a:cubicBezTo>
                        <a:pt x="f2000" y="f2001"/>
                        <a:pt x="f1998" y="f2002"/>
                        <a:pt x="f2003" y="f2004"/>
                      </a:cubicBezTo>
                      <a:lnTo>
                        <a:pt x="f919" y="f2005"/>
                      </a:lnTo>
                      <a:lnTo>
                        <a:pt x="f2006" y="f2007"/>
                      </a:lnTo>
                      <a:cubicBezTo>
                        <a:pt x="f2008" y="f2009"/>
                        <a:pt x="f436" y="f2010"/>
                        <a:pt x="f2011" y="f2012"/>
                      </a:cubicBezTo>
                      <a:lnTo>
                        <a:pt x="f2013" y="f2014"/>
                      </a:lnTo>
                      <a:cubicBezTo>
                        <a:pt x="f2015" y="f2016"/>
                        <a:pt x="f2017" y="f2018"/>
                        <a:pt x="f2017" y="f2019"/>
                      </a:cubicBezTo>
                      <a:cubicBezTo>
                        <a:pt x="f2017" y="f2020"/>
                        <a:pt x="f2015" y="f2021"/>
                        <a:pt x="f2013" y="f2022"/>
                      </a:cubicBezTo>
                      <a:lnTo>
                        <a:pt x="f2023" y="f2024"/>
                      </a:lnTo>
                      <a:cubicBezTo>
                        <a:pt x="f2025" y="f2026"/>
                        <a:pt x="f2027" y="f2028"/>
                        <a:pt x="f2029" y="f2030"/>
                      </a:cubicBezTo>
                      <a:lnTo>
                        <a:pt x="f2031" y="f2030"/>
                      </a:lnTo>
                      <a:lnTo>
                        <a:pt x="f2031" y="f2032"/>
                      </a:lnTo>
                      <a:cubicBezTo>
                        <a:pt x="f908" y="f2033"/>
                        <a:pt x="f906" y="f2034"/>
                        <a:pt x="f2035" y="f2036"/>
                      </a:cubicBezTo>
                      <a:lnTo>
                        <a:pt x="f2037" y="f2038"/>
                      </a:lnTo>
                      <a:cubicBezTo>
                        <a:pt x="f2039" y="f2040"/>
                        <a:pt x="f2011" y="f2041"/>
                        <a:pt x="f2042" y="f2043"/>
                      </a:cubicBezTo>
                      <a:lnTo>
                        <a:pt x="f2044" y="f2045"/>
                      </a:lnTo>
                      <a:cubicBezTo>
                        <a:pt x="f2046" y="f2047"/>
                        <a:pt x="f2048" y="f2049"/>
                        <a:pt x="f2050" y="f2051"/>
                      </a:cubicBezTo>
                      <a:cubicBezTo>
                        <a:pt x="f2052" y="f2053"/>
                        <a:pt x="f2054" y="f2055"/>
                        <a:pt x="f2056" y="f2057"/>
                      </a:cubicBezTo>
                      <a:lnTo>
                        <a:pt x="f1948" y="f2058"/>
                      </a:lnTo>
                      <a:cubicBezTo>
                        <a:pt x="f2059" y="f2060"/>
                        <a:pt x="f2061" y="f2062"/>
                        <a:pt x="f2063" y="f2064"/>
                      </a:cubicBezTo>
                      <a:lnTo>
                        <a:pt x="f2065" y="f2066"/>
                      </a:lnTo>
                      <a:lnTo>
                        <a:pt x="f2067" y="f2068"/>
                      </a:lnTo>
                      <a:cubicBezTo>
                        <a:pt x="f658" y="f2069"/>
                        <a:pt x="f2070" y="f2071"/>
                        <a:pt x="f2072" y="f2073"/>
                      </a:cubicBezTo>
                      <a:lnTo>
                        <a:pt x="f2074" y="f2075"/>
                      </a:lnTo>
                      <a:cubicBezTo>
                        <a:pt x="f2076" y="f2077"/>
                        <a:pt x="f1950" y="f2078"/>
                        <a:pt x="f2079" y="f2080"/>
                      </a:cubicBezTo>
                      <a:cubicBezTo>
                        <a:pt x="f2081" y="f2082"/>
                        <a:pt x="f2083" y="f2084"/>
                        <a:pt x="f2085" y="f2086"/>
                      </a:cubicBezTo>
                      <a:lnTo>
                        <a:pt x="f2087" y="f2088"/>
                      </a:lnTo>
                      <a:cubicBezTo>
                        <a:pt x="f2089" y="f2090"/>
                        <a:pt x="f2091" y="f2092"/>
                        <a:pt x="f2093" y="f2094"/>
                      </a:cubicBezTo>
                      <a:lnTo>
                        <a:pt x="f2095" y="f2096"/>
                      </a:lnTo>
                      <a:lnTo>
                        <a:pt x="f462" y="f2097"/>
                      </a:lnTo>
                      <a:cubicBezTo>
                        <a:pt x="f2098" y="f2099"/>
                        <a:pt x="f2100" y="f2101"/>
                        <a:pt x="f890" y="f2102"/>
                      </a:cubicBezTo>
                      <a:lnTo>
                        <a:pt x="f2103" y="f2104"/>
                      </a:lnTo>
                      <a:cubicBezTo>
                        <a:pt x="f2105" y="f2106"/>
                        <a:pt x="f2107" y="f2108"/>
                        <a:pt x="f2109" y="f2110"/>
                      </a:cubicBezTo>
                      <a:lnTo>
                        <a:pt x="f2109" y="f2111"/>
                      </a:lnTo>
                      <a:cubicBezTo>
                        <a:pt x="f2109" y="f2111"/>
                        <a:pt x="f2109" y="f2111"/>
                        <a:pt x="f2109" y="f2111"/>
                      </a:cubicBezTo>
                      <a:cubicBezTo>
                        <a:pt x="f2112" y="f2113"/>
                        <a:pt x="f2095" y="f2114"/>
                        <a:pt x="f641" y="f2115"/>
                      </a:cubicBezTo>
                      <a:lnTo>
                        <a:pt x="f2116" y="f2117"/>
                      </a:lnTo>
                      <a:cubicBezTo>
                        <a:pt x="f2118" y="f2119"/>
                        <a:pt x="f2120" y="f2121"/>
                        <a:pt x="f2122" y="f2123"/>
                      </a:cubicBezTo>
                      <a:cubicBezTo>
                        <a:pt x="f2124" y="f2125"/>
                        <a:pt x="f2126" y="f2127"/>
                        <a:pt x="f2128" y="f2127"/>
                      </a:cubicBezTo>
                      <a:lnTo>
                        <a:pt x="f2129" y="f2130"/>
                      </a:lnTo>
                      <a:cubicBezTo>
                        <a:pt x="f2131" y="f2130"/>
                        <a:pt x="f2132" y="f2133"/>
                        <a:pt x="f543" y="f2134"/>
                      </a:cubicBezTo>
                      <a:lnTo>
                        <a:pt x="f2135" y="f2134"/>
                      </a:lnTo>
                      <a:cubicBezTo>
                        <a:pt x="f2135" y="f2134"/>
                        <a:pt x="f2136" y="f2137"/>
                        <a:pt x="f2136" y="f2137"/>
                      </a:cubicBezTo>
                      <a:cubicBezTo>
                        <a:pt x="f2138" y="f2139"/>
                        <a:pt x="f2140" y="f2141"/>
                        <a:pt x="f2142" y="f2143"/>
                      </a:cubicBezTo>
                      <a:lnTo>
                        <a:pt x="f1045" y="f2144"/>
                      </a:lnTo>
                      <a:cubicBezTo>
                        <a:pt x="f2145" y="f2146"/>
                        <a:pt x="f2147" y="f2148"/>
                        <a:pt x="f2149" y="f2150"/>
                      </a:cubicBezTo>
                      <a:lnTo>
                        <a:pt x="f2151" y="f2152"/>
                      </a:lnTo>
                      <a:cubicBezTo>
                        <a:pt x="f2153" y="f2154"/>
                        <a:pt x="f2155" y="f2156"/>
                        <a:pt x="f2157" y="f2158"/>
                      </a:cubicBezTo>
                      <a:lnTo>
                        <a:pt x="f2159" y="f2160"/>
                      </a:lnTo>
                      <a:cubicBezTo>
                        <a:pt x="f2161" y="f2162"/>
                        <a:pt x="f2163" y="f2164"/>
                        <a:pt x="f2165" y="f2166"/>
                      </a:cubicBezTo>
                      <a:lnTo>
                        <a:pt x="f2167" y="f2166"/>
                      </a:lnTo>
                      <a:cubicBezTo>
                        <a:pt x="f2167" y="f2166"/>
                        <a:pt x="f2167" y="f2168"/>
                        <a:pt x="f2167" y="f2168"/>
                      </a:cubicBezTo>
                      <a:cubicBezTo>
                        <a:pt x="f2169" y="f2170"/>
                        <a:pt x="f2171" y="f2172"/>
                        <a:pt x="f2173" y="f2174"/>
                      </a:cubicBezTo>
                      <a:lnTo>
                        <a:pt x="f2175" y="f2176"/>
                      </a:lnTo>
                      <a:cubicBezTo>
                        <a:pt x="f2177" y="f2178"/>
                        <a:pt x="f2179" y="f2180"/>
                        <a:pt x="f2181" y="f2182"/>
                      </a:cubicBezTo>
                      <a:lnTo>
                        <a:pt x="f2183" y="f2184"/>
                      </a:lnTo>
                      <a:cubicBezTo>
                        <a:pt x="f2185" y="f2186"/>
                        <a:pt x="f2187" y="f2188"/>
                        <a:pt x="f2187" y="f2189"/>
                      </a:cubicBezTo>
                      <a:lnTo>
                        <a:pt x="f2187" y="f2190"/>
                      </a:lnTo>
                      <a:cubicBezTo>
                        <a:pt x="f2187" y="f2191"/>
                        <a:pt x="f2192" y="f2193"/>
                        <a:pt x="f2194" y="f2195"/>
                      </a:cubicBezTo>
                      <a:lnTo>
                        <a:pt x="f2194" y="f2196"/>
                      </a:ln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70" name="Forma libre: forma 55">
                  <a:extLst>
                    <a:ext uri="{FF2B5EF4-FFF2-40B4-BE49-F238E27FC236}">
                      <a16:creationId xmlns:a16="http://schemas.microsoft.com/office/drawing/2014/main" id="{34928F85-9A3E-D00C-6787-59EDBE6D8297}"/>
                    </a:ext>
                  </a:extLst>
                </p:cNvPr>
                <p:cNvSpPr/>
                <p:nvPr/>
              </p:nvSpPr>
              <p:spPr>
                <a:xfrm>
                  <a:off x="8258906" y="4774274"/>
                  <a:ext cx="412046" cy="32642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12051"/>
                    <a:gd name="f7" fmla="val 326421"/>
                    <a:gd name="f8" fmla="val 407765"/>
                    <a:gd name="f9" fmla="val 89630"/>
                    <a:gd name="f10" fmla="val 89440"/>
                    <a:gd name="f11" fmla="val 407479"/>
                    <a:gd name="f12" fmla="val 405574"/>
                    <a:gd name="f13" fmla="val 88487"/>
                    <a:gd name="f14" fmla="val 403288"/>
                    <a:gd name="f15" fmla="val 87725"/>
                    <a:gd name="f16" fmla="val 400145"/>
                    <a:gd name="f17" fmla="val 397954"/>
                    <a:gd name="f18" fmla="val 395573"/>
                    <a:gd name="f19" fmla="val 88011"/>
                    <a:gd name="f20" fmla="val 393192"/>
                    <a:gd name="f21" fmla="val 88678"/>
                    <a:gd name="f22" fmla="val 387762"/>
                    <a:gd name="f23" fmla="val 90202"/>
                    <a:gd name="f24" fmla="val 378904"/>
                    <a:gd name="f25" fmla="val 86106"/>
                    <a:gd name="f26" fmla="val 374713"/>
                    <a:gd name="f27" fmla="val 80200"/>
                    <a:gd name="f28" fmla="val 370237"/>
                    <a:gd name="f29" fmla="val 73914"/>
                    <a:gd name="f30" fmla="val 368046"/>
                    <a:gd name="f31" fmla="val 63151"/>
                    <a:gd name="f32" fmla="val 370141"/>
                    <a:gd name="f33" fmla="val 57340"/>
                    <a:gd name="f34" fmla="val 373094"/>
                    <a:gd name="f35" fmla="val 48958"/>
                    <a:gd name="f36" fmla="val 371570"/>
                    <a:gd name="f37" fmla="val 34576"/>
                    <a:gd name="f38" fmla="val 366713"/>
                    <a:gd name="f39" fmla="val 24670"/>
                    <a:gd name="f40" fmla="val 363664"/>
                    <a:gd name="f41" fmla="val 18479"/>
                    <a:gd name="f42" fmla="val 359187"/>
                    <a:gd name="f43" fmla="val 9239"/>
                    <a:gd name="f44" fmla="val 350615"/>
                    <a:gd name="f45" fmla="val 343090"/>
                    <a:gd name="f46" fmla="val 340614"/>
                    <a:gd name="f47" fmla="val 338232"/>
                    <a:gd name="f48" fmla="val 1143"/>
                    <a:gd name="f49" fmla="val 336232"/>
                    <a:gd name="f50" fmla="val 3143"/>
                    <a:gd name="f51" fmla="val 335946"/>
                    <a:gd name="f52" fmla="val 3524"/>
                    <a:gd name="f53" fmla="val 335661"/>
                    <a:gd name="f54" fmla="val 4000"/>
                    <a:gd name="f55" fmla="val 335280"/>
                    <a:gd name="f56" fmla="val 4477"/>
                    <a:gd name="f57" fmla="val 334518"/>
                    <a:gd name="f58" fmla="val 5524"/>
                    <a:gd name="f59" fmla="val 331946"/>
                    <a:gd name="f60" fmla="val 9620"/>
                    <a:gd name="f61" fmla="val 330517"/>
                    <a:gd name="f62" fmla="val 15621"/>
                    <a:gd name="f63" fmla="val 330708"/>
                    <a:gd name="f64" fmla="val 22479"/>
                    <a:gd name="f65" fmla="val 332232"/>
                    <a:gd name="f66" fmla="val 332613"/>
                    <a:gd name="f67" fmla="val 72104"/>
                    <a:gd name="f68" fmla="val 328993"/>
                    <a:gd name="f69" fmla="val 86201"/>
                    <a:gd name="f70" fmla="val 324231"/>
                    <a:gd name="f71" fmla="val 94297"/>
                    <a:gd name="f72" fmla="val 319849"/>
                    <a:gd name="f73" fmla="val 101822"/>
                    <a:gd name="f74" fmla="val 308991"/>
                    <a:gd name="f75" fmla="val 110014"/>
                    <a:gd name="f76" fmla="val 300609"/>
                    <a:gd name="f77" fmla="val 112300"/>
                    <a:gd name="f78" fmla="val 299561"/>
                    <a:gd name="f79" fmla="val 112586"/>
                    <a:gd name="f80" fmla="val 294798"/>
                    <a:gd name="f81" fmla="val 113919"/>
                    <a:gd name="f82" fmla="val 291179"/>
                    <a:gd name="f83" fmla="val 116586"/>
                    <a:gd name="f84" fmla="val 288893"/>
                    <a:gd name="f85" fmla="val 120110"/>
                    <a:gd name="f86" fmla="val 283559"/>
                    <a:gd name="f87" fmla="val 121539"/>
                    <a:gd name="f88" fmla="val 286702"/>
                    <a:gd name="f89" fmla="val 126111"/>
                    <a:gd name="f90" fmla="val 286226"/>
                    <a:gd name="f91" fmla="val 130302"/>
                    <a:gd name="f92" fmla="val 287369"/>
                    <a:gd name="f93" fmla="val 134779"/>
                    <a:gd name="f94" fmla="val 290322"/>
                    <a:gd name="f95" fmla="val 138970"/>
                    <a:gd name="f96" fmla="val 145352"/>
                    <a:gd name="f97" fmla="val 294894"/>
                    <a:gd name="f98" fmla="val 155353"/>
                    <a:gd name="f99" fmla="val 160782"/>
                    <a:gd name="f100" fmla="val 285940"/>
                    <a:gd name="f101" fmla="val 166116"/>
                    <a:gd name="f102" fmla="val 275177"/>
                    <a:gd name="f103" fmla="val 168878"/>
                    <a:gd name="f104" fmla="val 267843"/>
                    <a:gd name="f105" fmla="val 166497"/>
                    <a:gd name="f106" fmla="val 255365"/>
                    <a:gd name="f107" fmla="val 162401"/>
                    <a:gd name="f108" fmla="val 250507"/>
                    <a:gd name="f109" fmla="val 160877"/>
                    <a:gd name="f110" fmla="val 244507"/>
                    <a:gd name="f111" fmla="val 160687"/>
                    <a:gd name="f112" fmla="val 238601"/>
                    <a:gd name="f113" fmla="val 161639"/>
                    <a:gd name="f114" fmla="val 236982"/>
                    <a:gd name="f115" fmla="val 161068"/>
                    <a:gd name="f116" fmla="val 235648"/>
                    <a:gd name="f117" fmla="val 162211"/>
                    <a:gd name="f118" fmla="val 229838"/>
                    <a:gd name="f119" fmla="val 163544"/>
                    <a:gd name="f120" fmla="val 224409"/>
                    <a:gd name="f121" fmla="val 166021"/>
                    <a:gd name="f122" fmla="val 220503"/>
                    <a:gd name="f123" fmla="val 169354"/>
                    <a:gd name="f124" fmla="val 178403"/>
                    <a:gd name="f125" fmla="val 205264"/>
                    <a:gd name="f126" fmla="val 171450"/>
                    <a:gd name="f127" fmla="val 211169"/>
                    <a:gd name="f128" fmla="val 158115"/>
                    <a:gd name="f129" fmla="val 218408"/>
                    <a:gd name="f130" fmla="val 149352"/>
                    <a:gd name="f131" fmla="val 220980"/>
                    <a:gd name="f132" fmla="val 104680"/>
                    <a:gd name="f133" fmla="val 234124"/>
                    <a:gd name="f134" fmla="val 94869"/>
                    <a:gd name="f135" fmla="val 80010"/>
                    <a:gd name="f136" fmla="val 243935"/>
                    <a:gd name="f137" fmla="val 71438"/>
                    <a:gd name="f138" fmla="val 249650"/>
                    <a:gd name="f139" fmla="val 29337"/>
                    <a:gd name="f140" fmla="val 277558"/>
                    <a:gd name="f141" fmla="val 20764"/>
                    <a:gd name="f142" fmla="val 283273"/>
                    <a:gd name="f143" fmla="val 9810"/>
                    <a:gd name="f144" fmla="val 293180"/>
                    <a:gd name="f145" fmla="val 4857"/>
                    <a:gd name="f146" fmla="val 299752"/>
                    <a:gd name="f147" fmla="val 952"/>
                    <a:gd name="f148" fmla="val 304990"/>
                    <a:gd name="f149" fmla="val -191"/>
                    <a:gd name="f150" fmla="val 312134"/>
                    <a:gd name="f151" fmla="val 313754"/>
                    <a:gd name="f152" fmla="val 1810"/>
                    <a:gd name="f153" fmla="val 313182"/>
                    <a:gd name="f154" fmla="val 3429"/>
                    <a:gd name="f155" fmla="val 315468"/>
                    <a:gd name="f156" fmla="val 6382"/>
                    <a:gd name="f157" fmla="val 316421"/>
                    <a:gd name="f158" fmla="val 10096"/>
                    <a:gd name="f159" fmla="val 315373"/>
                    <a:gd name="f160" fmla="val 10382"/>
                    <a:gd name="f161" fmla="val 315278"/>
                    <a:gd name="f162" fmla="val 10953"/>
                    <a:gd name="f163" fmla="val 315087"/>
                    <a:gd name="f164" fmla="val 12096"/>
                    <a:gd name="f165" fmla="val 16669"/>
                    <a:gd name="f166" fmla="val 23241"/>
                    <a:gd name="f167" fmla="val 317278"/>
                    <a:gd name="f168" fmla="val 28098"/>
                    <a:gd name="f169" fmla="val 320421"/>
                    <a:gd name="f170" fmla="val 33909"/>
                    <a:gd name="f171" fmla="val 324136"/>
                    <a:gd name="f172" fmla="val 43148"/>
                    <a:gd name="f173" fmla="val 326422"/>
                    <a:gd name="f174" fmla="val 52388"/>
                    <a:gd name="f175" fmla="val 55816"/>
                    <a:gd name="f176" fmla="val 59055"/>
                    <a:gd name="f177" fmla="val 326041"/>
                    <a:gd name="f178" fmla="val 61913"/>
                    <a:gd name="f179" fmla="val 325469"/>
                    <a:gd name="f180" fmla="val 87249"/>
                    <a:gd name="f181" fmla="val 97441"/>
                    <a:gd name="f182" fmla="val 317563"/>
                    <a:gd name="f183" fmla="val 310420"/>
                    <a:gd name="f184" fmla="val 120396"/>
                    <a:gd name="f185" fmla="val 303847"/>
                    <a:gd name="f186" fmla="val 244030"/>
                    <a:gd name="f187" fmla="val 203740"/>
                    <a:gd name="f188" fmla="val 250603"/>
                    <a:gd name="f189" fmla="val 198406"/>
                    <a:gd name="f190" fmla="val 263461"/>
                    <a:gd name="f191" fmla="val 194691"/>
                    <a:gd name="f192" fmla="val 272224"/>
                    <a:gd name="f193" fmla="val 195739"/>
                    <a:gd name="f194" fmla="val 275939"/>
                    <a:gd name="f195" fmla="val 196215"/>
                    <a:gd name="f196" fmla="val 281368"/>
                    <a:gd name="f197" fmla="val 196882"/>
                    <a:gd name="f198" fmla="val 287655"/>
                    <a:gd name="f199" fmla="val 196024"/>
                    <a:gd name="f200" fmla="val 293655"/>
                    <a:gd name="f201" fmla="val 193929"/>
                    <a:gd name="f202" fmla="val 294132"/>
                    <a:gd name="f203" fmla="val 294513"/>
                    <a:gd name="f204" fmla="val 193643"/>
                    <a:gd name="f205" fmla="val 300514"/>
                    <a:gd name="f206" fmla="val 191548"/>
                    <a:gd name="f207" fmla="val 306133"/>
                    <a:gd name="f208" fmla="val 188309"/>
                    <a:gd name="f209" fmla="val 309848"/>
                    <a:gd name="f210" fmla="val 184595"/>
                    <a:gd name="f211" fmla="val 343948"/>
                    <a:gd name="f212" fmla="val 150495"/>
                    <a:gd name="f213" fmla="val 350520"/>
                    <a:gd name="f214" fmla="val 143828"/>
                    <a:gd name="f215" fmla="val 358330"/>
                    <a:gd name="f216" fmla="val 139732"/>
                    <a:gd name="f217" fmla="val 361950"/>
                    <a:gd name="f218" fmla="val 368522"/>
                    <a:gd name="f219" fmla="val 379190"/>
                    <a:gd name="f220" fmla="val 133826"/>
                    <a:gd name="f221" fmla="val 386239"/>
                    <a:gd name="f222" fmla="val 127825"/>
                    <a:gd name="f223" fmla="val 396716"/>
                    <a:gd name="f224" fmla="val 119063"/>
                    <a:gd name="f225" fmla="val 402812"/>
                    <a:gd name="f226" fmla="val 103822"/>
                    <a:gd name="f227" fmla="val 96964"/>
                    <a:gd name="f228" fmla="val 410432"/>
                    <a:gd name="f229" fmla="val 91630"/>
                    <a:gd name="f230" fmla="val 407575"/>
                    <a:gd name="f231" fmla="val 89916"/>
                    <a:gd name="f232" fmla="+- 0 0 -90"/>
                    <a:gd name="f233" fmla="*/ f3 1 412051"/>
                    <a:gd name="f234" fmla="*/ f4 1 326421"/>
                    <a:gd name="f235" fmla="val f5"/>
                    <a:gd name="f236" fmla="val f6"/>
                    <a:gd name="f237" fmla="val f7"/>
                    <a:gd name="f238" fmla="*/ f232 f0 1"/>
                    <a:gd name="f239" fmla="+- f237 0 f235"/>
                    <a:gd name="f240" fmla="+- f236 0 f235"/>
                    <a:gd name="f241" fmla="*/ f238 1 f2"/>
                    <a:gd name="f242" fmla="*/ f240 1 412051"/>
                    <a:gd name="f243" fmla="*/ f239 1 326421"/>
                    <a:gd name="f244" fmla="*/ 407765 f240 1"/>
                    <a:gd name="f245" fmla="*/ 89630 f239 1"/>
                    <a:gd name="f246" fmla="*/ 89440 f239 1"/>
                    <a:gd name="f247" fmla="*/ 407479 f240 1"/>
                    <a:gd name="f248" fmla="*/ 400145 f240 1"/>
                    <a:gd name="f249" fmla="*/ 87725 f239 1"/>
                    <a:gd name="f250" fmla="*/ 393192 f240 1"/>
                    <a:gd name="f251" fmla="*/ 88678 f239 1"/>
                    <a:gd name="f252" fmla="*/ 374713 f240 1"/>
                    <a:gd name="f253" fmla="*/ 80200 f239 1"/>
                    <a:gd name="f254" fmla="*/ 370141 f240 1"/>
                    <a:gd name="f255" fmla="*/ 57340 f239 1"/>
                    <a:gd name="f256" fmla="*/ 366713 f240 1"/>
                    <a:gd name="f257" fmla="*/ 24670 f239 1"/>
                    <a:gd name="f258" fmla="*/ 363664 f240 1"/>
                    <a:gd name="f259" fmla="*/ 18479 f239 1"/>
                    <a:gd name="f260" fmla="*/ 343090 f240 1"/>
                    <a:gd name="f261" fmla="*/ 0 f239 1"/>
                    <a:gd name="f262" fmla="*/ 336232 f240 1"/>
                    <a:gd name="f263" fmla="*/ 3143 f239 1"/>
                    <a:gd name="f264" fmla="*/ 335280 f240 1"/>
                    <a:gd name="f265" fmla="*/ 4477 f239 1"/>
                    <a:gd name="f266" fmla="*/ 334518 f240 1"/>
                    <a:gd name="f267" fmla="*/ 5524 f239 1"/>
                    <a:gd name="f268" fmla="*/ 330708 f240 1"/>
                    <a:gd name="f269" fmla="*/ 22479 f239 1"/>
                    <a:gd name="f270" fmla="*/ 332232 f240 1"/>
                    <a:gd name="f271" fmla="*/ 63151 f239 1"/>
                    <a:gd name="f272" fmla="*/ 324231 f240 1"/>
                    <a:gd name="f273" fmla="*/ 94297 f239 1"/>
                    <a:gd name="f274" fmla="*/ 300609 f240 1"/>
                    <a:gd name="f275" fmla="*/ 112300 f239 1"/>
                    <a:gd name="f276" fmla="*/ 299561 f240 1"/>
                    <a:gd name="f277" fmla="*/ 112586 f239 1"/>
                    <a:gd name="f278" fmla="*/ 288893 f240 1"/>
                    <a:gd name="f279" fmla="*/ 120110 f239 1"/>
                    <a:gd name="f280" fmla="*/ 283559 f240 1"/>
                    <a:gd name="f281" fmla="*/ 121539 f239 1"/>
                    <a:gd name="f282" fmla="*/ 286702 f240 1"/>
                    <a:gd name="f283" fmla="*/ 126111 f239 1"/>
                    <a:gd name="f284" fmla="*/ 290322 f240 1"/>
                    <a:gd name="f285" fmla="*/ 138970 f239 1"/>
                    <a:gd name="f286" fmla="*/ 160782 f239 1"/>
                    <a:gd name="f287" fmla="*/ 267843 f240 1"/>
                    <a:gd name="f288" fmla="*/ 166497 f239 1"/>
                    <a:gd name="f289" fmla="*/ 255365 f240 1"/>
                    <a:gd name="f290" fmla="*/ 162401 f239 1"/>
                    <a:gd name="f291" fmla="*/ 238601 f240 1"/>
                    <a:gd name="f292" fmla="*/ 161639 f239 1"/>
                    <a:gd name="f293" fmla="*/ 236982 f240 1"/>
                    <a:gd name="f294" fmla="*/ 161068 f239 1"/>
                    <a:gd name="f295" fmla="*/ 235648 f240 1"/>
                    <a:gd name="f296" fmla="*/ 162211 f239 1"/>
                    <a:gd name="f297" fmla="*/ 220503 f240 1"/>
                    <a:gd name="f298" fmla="*/ 169354 f239 1"/>
                    <a:gd name="f299" fmla="*/ 178403 f240 1"/>
                    <a:gd name="f300" fmla="*/ 205264 f239 1"/>
                    <a:gd name="f301" fmla="*/ 149352 f240 1"/>
                    <a:gd name="f302" fmla="*/ 220980 f239 1"/>
                    <a:gd name="f303" fmla="*/ 104680 f240 1"/>
                    <a:gd name="f304" fmla="*/ 234124 f239 1"/>
                    <a:gd name="f305" fmla="*/ 71438 f240 1"/>
                    <a:gd name="f306" fmla="*/ 249650 f239 1"/>
                    <a:gd name="f307" fmla="*/ 29337 f240 1"/>
                    <a:gd name="f308" fmla="*/ 277558 f239 1"/>
                    <a:gd name="f309" fmla="*/ 4857 f240 1"/>
                    <a:gd name="f310" fmla="*/ 299752 f239 1"/>
                    <a:gd name="f311" fmla="*/ 1143 f240 1"/>
                    <a:gd name="f312" fmla="*/ 312134 f239 1"/>
                    <a:gd name="f313" fmla="*/ 0 f240 1"/>
                    <a:gd name="f314" fmla="*/ 313754 f239 1"/>
                    <a:gd name="f315" fmla="*/ 1810 f240 1"/>
                    <a:gd name="f316" fmla="*/ 313182 f239 1"/>
                    <a:gd name="f317" fmla="*/ 10096 f240 1"/>
                    <a:gd name="f318" fmla="*/ 315373 f239 1"/>
                    <a:gd name="f319" fmla="*/ 12096 f240 1"/>
                    <a:gd name="f320" fmla="*/ 315087 f239 1"/>
                    <a:gd name="f321" fmla="*/ 28098 f240 1"/>
                    <a:gd name="f322" fmla="*/ 320421 f239 1"/>
                    <a:gd name="f323" fmla="*/ 52388 f240 1"/>
                    <a:gd name="f324" fmla="*/ 326422 f239 1"/>
                    <a:gd name="f325" fmla="*/ 61913 f240 1"/>
                    <a:gd name="f326" fmla="*/ 325469 f239 1"/>
                    <a:gd name="f327" fmla="*/ 87249 f240 1"/>
                    <a:gd name="f328" fmla="*/ 319849 f239 1"/>
                    <a:gd name="f329" fmla="*/ 120396 f240 1"/>
                    <a:gd name="f330" fmla="*/ 303847 f239 1"/>
                    <a:gd name="f331" fmla="*/ 244030 f240 1"/>
                    <a:gd name="f332" fmla="*/ 203740 f239 1"/>
                    <a:gd name="f333" fmla="*/ 272224 f240 1"/>
                    <a:gd name="f334" fmla="*/ 195739 f239 1"/>
                    <a:gd name="f335" fmla="*/ 275939 f240 1"/>
                    <a:gd name="f336" fmla="*/ 196215 f239 1"/>
                    <a:gd name="f337" fmla="*/ 293655 f240 1"/>
                    <a:gd name="f338" fmla="*/ 193929 f239 1"/>
                    <a:gd name="f339" fmla="*/ 294132 f240 1"/>
                    <a:gd name="f340" fmla="*/ 294513 f240 1"/>
                    <a:gd name="f341" fmla="*/ 193643 f239 1"/>
                    <a:gd name="f342" fmla="*/ 309848 f240 1"/>
                    <a:gd name="f343" fmla="*/ 184595 f239 1"/>
                    <a:gd name="f344" fmla="*/ 343948 f240 1"/>
                    <a:gd name="f345" fmla="*/ 150495 f239 1"/>
                    <a:gd name="f346" fmla="*/ 361950 f240 1"/>
                    <a:gd name="f347" fmla="*/ 139732 f239 1"/>
                    <a:gd name="f348" fmla="*/ 386239 f240 1"/>
                    <a:gd name="f349" fmla="*/ 127825 f239 1"/>
                    <a:gd name="f350" fmla="*/ 396716 f240 1"/>
                    <a:gd name="f351" fmla="*/ 119063 f239 1"/>
                    <a:gd name="f352" fmla="*/ 412051 f240 1"/>
                    <a:gd name="f353" fmla="*/ 96964 f239 1"/>
                    <a:gd name="f354" fmla="*/ 407575 f240 1"/>
                    <a:gd name="f355" fmla="*/ 89916 f239 1"/>
                    <a:gd name="f356" fmla="+- f241 0 f1"/>
                    <a:gd name="f357" fmla="*/ f244 1 412051"/>
                    <a:gd name="f358" fmla="*/ f245 1 326421"/>
                    <a:gd name="f359" fmla="*/ f246 1 326421"/>
                    <a:gd name="f360" fmla="*/ f247 1 412051"/>
                    <a:gd name="f361" fmla="*/ f248 1 412051"/>
                    <a:gd name="f362" fmla="*/ f249 1 326421"/>
                    <a:gd name="f363" fmla="*/ f250 1 412051"/>
                    <a:gd name="f364" fmla="*/ f251 1 326421"/>
                    <a:gd name="f365" fmla="*/ f252 1 412051"/>
                    <a:gd name="f366" fmla="*/ f253 1 326421"/>
                    <a:gd name="f367" fmla="*/ f254 1 412051"/>
                    <a:gd name="f368" fmla="*/ f255 1 326421"/>
                    <a:gd name="f369" fmla="*/ f256 1 412051"/>
                    <a:gd name="f370" fmla="*/ f257 1 326421"/>
                    <a:gd name="f371" fmla="*/ f258 1 412051"/>
                    <a:gd name="f372" fmla="*/ f259 1 326421"/>
                    <a:gd name="f373" fmla="*/ f260 1 412051"/>
                    <a:gd name="f374" fmla="*/ f261 1 326421"/>
                    <a:gd name="f375" fmla="*/ f262 1 412051"/>
                    <a:gd name="f376" fmla="*/ f263 1 326421"/>
                    <a:gd name="f377" fmla="*/ f264 1 412051"/>
                    <a:gd name="f378" fmla="*/ f265 1 326421"/>
                    <a:gd name="f379" fmla="*/ f266 1 412051"/>
                    <a:gd name="f380" fmla="*/ f267 1 326421"/>
                    <a:gd name="f381" fmla="*/ f268 1 412051"/>
                    <a:gd name="f382" fmla="*/ f269 1 326421"/>
                    <a:gd name="f383" fmla="*/ f270 1 412051"/>
                    <a:gd name="f384" fmla="*/ f271 1 326421"/>
                    <a:gd name="f385" fmla="*/ f272 1 412051"/>
                    <a:gd name="f386" fmla="*/ f273 1 326421"/>
                    <a:gd name="f387" fmla="*/ f274 1 412051"/>
                    <a:gd name="f388" fmla="*/ f275 1 326421"/>
                    <a:gd name="f389" fmla="*/ f276 1 412051"/>
                    <a:gd name="f390" fmla="*/ f277 1 326421"/>
                    <a:gd name="f391" fmla="*/ f278 1 412051"/>
                    <a:gd name="f392" fmla="*/ f279 1 326421"/>
                    <a:gd name="f393" fmla="*/ f280 1 412051"/>
                    <a:gd name="f394" fmla="*/ f281 1 326421"/>
                    <a:gd name="f395" fmla="*/ f282 1 412051"/>
                    <a:gd name="f396" fmla="*/ f283 1 326421"/>
                    <a:gd name="f397" fmla="*/ f284 1 412051"/>
                    <a:gd name="f398" fmla="*/ f285 1 326421"/>
                    <a:gd name="f399" fmla="*/ f286 1 326421"/>
                    <a:gd name="f400" fmla="*/ f287 1 412051"/>
                    <a:gd name="f401" fmla="*/ f288 1 326421"/>
                    <a:gd name="f402" fmla="*/ f289 1 412051"/>
                    <a:gd name="f403" fmla="*/ f290 1 326421"/>
                    <a:gd name="f404" fmla="*/ f291 1 412051"/>
                    <a:gd name="f405" fmla="*/ f292 1 326421"/>
                    <a:gd name="f406" fmla="*/ f293 1 412051"/>
                    <a:gd name="f407" fmla="*/ f294 1 326421"/>
                    <a:gd name="f408" fmla="*/ f295 1 412051"/>
                    <a:gd name="f409" fmla="*/ f296 1 326421"/>
                    <a:gd name="f410" fmla="*/ f297 1 412051"/>
                    <a:gd name="f411" fmla="*/ f298 1 326421"/>
                    <a:gd name="f412" fmla="*/ f299 1 412051"/>
                    <a:gd name="f413" fmla="*/ f300 1 326421"/>
                    <a:gd name="f414" fmla="*/ f301 1 412051"/>
                    <a:gd name="f415" fmla="*/ f302 1 326421"/>
                    <a:gd name="f416" fmla="*/ f303 1 412051"/>
                    <a:gd name="f417" fmla="*/ f304 1 326421"/>
                    <a:gd name="f418" fmla="*/ f305 1 412051"/>
                    <a:gd name="f419" fmla="*/ f306 1 326421"/>
                    <a:gd name="f420" fmla="*/ f307 1 412051"/>
                    <a:gd name="f421" fmla="*/ f308 1 326421"/>
                    <a:gd name="f422" fmla="*/ f309 1 412051"/>
                    <a:gd name="f423" fmla="*/ f310 1 326421"/>
                    <a:gd name="f424" fmla="*/ f311 1 412051"/>
                    <a:gd name="f425" fmla="*/ f312 1 326421"/>
                    <a:gd name="f426" fmla="*/ f313 1 412051"/>
                    <a:gd name="f427" fmla="*/ f314 1 326421"/>
                    <a:gd name="f428" fmla="*/ f315 1 412051"/>
                    <a:gd name="f429" fmla="*/ f316 1 326421"/>
                    <a:gd name="f430" fmla="*/ f317 1 412051"/>
                    <a:gd name="f431" fmla="*/ f318 1 326421"/>
                    <a:gd name="f432" fmla="*/ f319 1 412051"/>
                    <a:gd name="f433" fmla="*/ f320 1 326421"/>
                    <a:gd name="f434" fmla="*/ f321 1 412051"/>
                    <a:gd name="f435" fmla="*/ f322 1 326421"/>
                    <a:gd name="f436" fmla="*/ f323 1 412051"/>
                    <a:gd name="f437" fmla="*/ f324 1 326421"/>
                    <a:gd name="f438" fmla="*/ f325 1 412051"/>
                    <a:gd name="f439" fmla="*/ f326 1 326421"/>
                    <a:gd name="f440" fmla="*/ f327 1 412051"/>
                    <a:gd name="f441" fmla="*/ f328 1 326421"/>
                    <a:gd name="f442" fmla="*/ f329 1 412051"/>
                    <a:gd name="f443" fmla="*/ f330 1 326421"/>
                    <a:gd name="f444" fmla="*/ f331 1 412051"/>
                    <a:gd name="f445" fmla="*/ f332 1 326421"/>
                    <a:gd name="f446" fmla="*/ f333 1 412051"/>
                    <a:gd name="f447" fmla="*/ f334 1 326421"/>
                    <a:gd name="f448" fmla="*/ f335 1 412051"/>
                    <a:gd name="f449" fmla="*/ f336 1 326421"/>
                    <a:gd name="f450" fmla="*/ f337 1 412051"/>
                    <a:gd name="f451" fmla="*/ f338 1 326421"/>
                    <a:gd name="f452" fmla="*/ f339 1 412051"/>
                    <a:gd name="f453" fmla="*/ f340 1 412051"/>
                    <a:gd name="f454" fmla="*/ f341 1 326421"/>
                    <a:gd name="f455" fmla="*/ f342 1 412051"/>
                    <a:gd name="f456" fmla="*/ f343 1 326421"/>
                    <a:gd name="f457" fmla="*/ f344 1 412051"/>
                    <a:gd name="f458" fmla="*/ f345 1 326421"/>
                    <a:gd name="f459" fmla="*/ f346 1 412051"/>
                    <a:gd name="f460" fmla="*/ f347 1 326421"/>
                    <a:gd name="f461" fmla="*/ f348 1 412051"/>
                    <a:gd name="f462" fmla="*/ f349 1 326421"/>
                    <a:gd name="f463" fmla="*/ f350 1 412051"/>
                    <a:gd name="f464" fmla="*/ f351 1 326421"/>
                    <a:gd name="f465" fmla="*/ f352 1 412051"/>
                    <a:gd name="f466" fmla="*/ f353 1 326421"/>
                    <a:gd name="f467" fmla="*/ f354 1 412051"/>
                    <a:gd name="f468" fmla="*/ f355 1 326421"/>
                    <a:gd name="f469" fmla="*/ f235 1 f242"/>
                    <a:gd name="f470" fmla="*/ f236 1 f242"/>
                    <a:gd name="f471" fmla="*/ f235 1 f243"/>
                    <a:gd name="f472" fmla="*/ f237 1 f243"/>
                    <a:gd name="f473" fmla="*/ f357 1 f242"/>
                    <a:gd name="f474" fmla="*/ f358 1 f243"/>
                    <a:gd name="f475" fmla="*/ f359 1 f243"/>
                    <a:gd name="f476" fmla="*/ f360 1 f242"/>
                    <a:gd name="f477" fmla="*/ f361 1 f242"/>
                    <a:gd name="f478" fmla="*/ f362 1 f243"/>
                    <a:gd name="f479" fmla="*/ f363 1 f242"/>
                    <a:gd name="f480" fmla="*/ f364 1 f243"/>
                    <a:gd name="f481" fmla="*/ f365 1 f242"/>
                    <a:gd name="f482" fmla="*/ f366 1 f243"/>
                    <a:gd name="f483" fmla="*/ f367 1 f242"/>
                    <a:gd name="f484" fmla="*/ f368 1 f243"/>
                    <a:gd name="f485" fmla="*/ f369 1 f242"/>
                    <a:gd name="f486" fmla="*/ f370 1 f243"/>
                    <a:gd name="f487" fmla="*/ f371 1 f242"/>
                    <a:gd name="f488" fmla="*/ f372 1 f243"/>
                    <a:gd name="f489" fmla="*/ f373 1 f242"/>
                    <a:gd name="f490" fmla="*/ f374 1 f243"/>
                    <a:gd name="f491" fmla="*/ f375 1 f242"/>
                    <a:gd name="f492" fmla="*/ f376 1 f243"/>
                    <a:gd name="f493" fmla="*/ f377 1 f242"/>
                    <a:gd name="f494" fmla="*/ f378 1 f243"/>
                    <a:gd name="f495" fmla="*/ f379 1 f242"/>
                    <a:gd name="f496" fmla="*/ f380 1 f243"/>
                    <a:gd name="f497" fmla="*/ f381 1 f242"/>
                    <a:gd name="f498" fmla="*/ f382 1 f243"/>
                    <a:gd name="f499" fmla="*/ f383 1 f242"/>
                    <a:gd name="f500" fmla="*/ f384 1 f243"/>
                    <a:gd name="f501" fmla="*/ f385 1 f242"/>
                    <a:gd name="f502" fmla="*/ f386 1 f243"/>
                    <a:gd name="f503" fmla="*/ f387 1 f242"/>
                    <a:gd name="f504" fmla="*/ f388 1 f243"/>
                    <a:gd name="f505" fmla="*/ f389 1 f242"/>
                    <a:gd name="f506" fmla="*/ f390 1 f243"/>
                    <a:gd name="f507" fmla="*/ f391 1 f242"/>
                    <a:gd name="f508" fmla="*/ f392 1 f243"/>
                    <a:gd name="f509" fmla="*/ f393 1 f242"/>
                    <a:gd name="f510" fmla="*/ f394 1 f243"/>
                    <a:gd name="f511" fmla="*/ f395 1 f242"/>
                    <a:gd name="f512" fmla="*/ f396 1 f243"/>
                    <a:gd name="f513" fmla="*/ f397 1 f242"/>
                    <a:gd name="f514" fmla="*/ f398 1 f243"/>
                    <a:gd name="f515" fmla="*/ f399 1 f243"/>
                    <a:gd name="f516" fmla="*/ f400 1 f242"/>
                    <a:gd name="f517" fmla="*/ f401 1 f243"/>
                    <a:gd name="f518" fmla="*/ f402 1 f242"/>
                    <a:gd name="f519" fmla="*/ f403 1 f243"/>
                    <a:gd name="f520" fmla="*/ f404 1 f242"/>
                    <a:gd name="f521" fmla="*/ f405 1 f243"/>
                    <a:gd name="f522" fmla="*/ f406 1 f242"/>
                    <a:gd name="f523" fmla="*/ f407 1 f243"/>
                    <a:gd name="f524" fmla="*/ f408 1 f242"/>
                    <a:gd name="f525" fmla="*/ f409 1 f243"/>
                    <a:gd name="f526" fmla="*/ f410 1 f242"/>
                    <a:gd name="f527" fmla="*/ f411 1 f243"/>
                    <a:gd name="f528" fmla="*/ f412 1 f242"/>
                    <a:gd name="f529" fmla="*/ f413 1 f243"/>
                    <a:gd name="f530" fmla="*/ f414 1 f242"/>
                    <a:gd name="f531" fmla="*/ f415 1 f243"/>
                    <a:gd name="f532" fmla="*/ f416 1 f242"/>
                    <a:gd name="f533" fmla="*/ f417 1 f243"/>
                    <a:gd name="f534" fmla="*/ f418 1 f242"/>
                    <a:gd name="f535" fmla="*/ f419 1 f243"/>
                    <a:gd name="f536" fmla="*/ f420 1 f242"/>
                    <a:gd name="f537" fmla="*/ f421 1 f243"/>
                    <a:gd name="f538" fmla="*/ f422 1 f242"/>
                    <a:gd name="f539" fmla="*/ f423 1 f243"/>
                    <a:gd name="f540" fmla="*/ f424 1 f242"/>
                    <a:gd name="f541" fmla="*/ f425 1 f243"/>
                    <a:gd name="f542" fmla="*/ f426 1 f242"/>
                    <a:gd name="f543" fmla="*/ f427 1 f243"/>
                    <a:gd name="f544" fmla="*/ f428 1 f242"/>
                    <a:gd name="f545" fmla="*/ f429 1 f243"/>
                    <a:gd name="f546" fmla="*/ f430 1 f242"/>
                    <a:gd name="f547" fmla="*/ f431 1 f243"/>
                    <a:gd name="f548" fmla="*/ f432 1 f242"/>
                    <a:gd name="f549" fmla="*/ f433 1 f243"/>
                    <a:gd name="f550" fmla="*/ f434 1 f242"/>
                    <a:gd name="f551" fmla="*/ f435 1 f243"/>
                    <a:gd name="f552" fmla="*/ f436 1 f242"/>
                    <a:gd name="f553" fmla="*/ f437 1 f243"/>
                    <a:gd name="f554" fmla="*/ f438 1 f242"/>
                    <a:gd name="f555" fmla="*/ f439 1 f243"/>
                    <a:gd name="f556" fmla="*/ f440 1 f242"/>
                    <a:gd name="f557" fmla="*/ f441 1 f243"/>
                    <a:gd name="f558" fmla="*/ f442 1 f242"/>
                    <a:gd name="f559" fmla="*/ f443 1 f243"/>
                    <a:gd name="f560" fmla="*/ f444 1 f242"/>
                    <a:gd name="f561" fmla="*/ f445 1 f243"/>
                    <a:gd name="f562" fmla="*/ f446 1 f242"/>
                    <a:gd name="f563" fmla="*/ f447 1 f243"/>
                    <a:gd name="f564" fmla="*/ f448 1 f242"/>
                    <a:gd name="f565" fmla="*/ f449 1 f243"/>
                    <a:gd name="f566" fmla="*/ f450 1 f242"/>
                    <a:gd name="f567" fmla="*/ f451 1 f243"/>
                    <a:gd name="f568" fmla="*/ f452 1 f242"/>
                    <a:gd name="f569" fmla="*/ f453 1 f242"/>
                    <a:gd name="f570" fmla="*/ f454 1 f243"/>
                    <a:gd name="f571" fmla="*/ f455 1 f242"/>
                    <a:gd name="f572" fmla="*/ f456 1 f243"/>
                    <a:gd name="f573" fmla="*/ f457 1 f242"/>
                    <a:gd name="f574" fmla="*/ f458 1 f243"/>
                    <a:gd name="f575" fmla="*/ f459 1 f242"/>
                    <a:gd name="f576" fmla="*/ f460 1 f243"/>
                    <a:gd name="f577" fmla="*/ f461 1 f242"/>
                    <a:gd name="f578" fmla="*/ f462 1 f243"/>
                    <a:gd name="f579" fmla="*/ f463 1 f242"/>
                    <a:gd name="f580" fmla="*/ f464 1 f243"/>
                    <a:gd name="f581" fmla="*/ f465 1 f242"/>
                    <a:gd name="f582" fmla="*/ f466 1 f243"/>
                    <a:gd name="f583" fmla="*/ f467 1 f242"/>
                    <a:gd name="f584" fmla="*/ f468 1 f243"/>
                    <a:gd name="f585" fmla="*/ f469 f233 1"/>
                    <a:gd name="f586" fmla="*/ f470 f233 1"/>
                    <a:gd name="f587" fmla="*/ f472 f234 1"/>
                    <a:gd name="f588" fmla="*/ f471 f234 1"/>
                    <a:gd name="f589" fmla="*/ f473 f233 1"/>
                    <a:gd name="f590" fmla="*/ f474 f234 1"/>
                    <a:gd name="f591" fmla="*/ f475 f234 1"/>
                    <a:gd name="f592" fmla="*/ f476 f233 1"/>
                    <a:gd name="f593" fmla="*/ f477 f233 1"/>
                    <a:gd name="f594" fmla="*/ f478 f234 1"/>
                    <a:gd name="f595" fmla="*/ f479 f233 1"/>
                    <a:gd name="f596" fmla="*/ f480 f234 1"/>
                    <a:gd name="f597" fmla="*/ f481 f233 1"/>
                    <a:gd name="f598" fmla="*/ f482 f234 1"/>
                    <a:gd name="f599" fmla="*/ f483 f233 1"/>
                    <a:gd name="f600" fmla="*/ f484 f234 1"/>
                    <a:gd name="f601" fmla="*/ f485 f233 1"/>
                    <a:gd name="f602" fmla="*/ f486 f234 1"/>
                    <a:gd name="f603" fmla="*/ f487 f233 1"/>
                    <a:gd name="f604" fmla="*/ f488 f234 1"/>
                    <a:gd name="f605" fmla="*/ f489 f233 1"/>
                    <a:gd name="f606" fmla="*/ f490 f234 1"/>
                    <a:gd name="f607" fmla="*/ f491 f233 1"/>
                    <a:gd name="f608" fmla="*/ f492 f234 1"/>
                    <a:gd name="f609" fmla="*/ f493 f233 1"/>
                    <a:gd name="f610" fmla="*/ f494 f234 1"/>
                    <a:gd name="f611" fmla="*/ f495 f233 1"/>
                    <a:gd name="f612" fmla="*/ f496 f234 1"/>
                    <a:gd name="f613" fmla="*/ f497 f233 1"/>
                    <a:gd name="f614" fmla="*/ f498 f234 1"/>
                    <a:gd name="f615" fmla="*/ f499 f233 1"/>
                    <a:gd name="f616" fmla="*/ f500 f234 1"/>
                    <a:gd name="f617" fmla="*/ f501 f233 1"/>
                    <a:gd name="f618" fmla="*/ f502 f234 1"/>
                    <a:gd name="f619" fmla="*/ f503 f233 1"/>
                    <a:gd name="f620" fmla="*/ f504 f234 1"/>
                    <a:gd name="f621" fmla="*/ f505 f233 1"/>
                    <a:gd name="f622" fmla="*/ f506 f234 1"/>
                    <a:gd name="f623" fmla="*/ f507 f233 1"/>
                    <a:gd name="f624" fmla="*/ f508 f234 1"/>
                    <a:gd name="f625" fmla="*/ f509 f233 1"/>
                    <a:gd name="f626" fmla="*/ f510 f234 1"/>
                    <a:gd name="f627" fmla="*/ f511 f233 1"/>
                    <a:gd name="f628" fmla="*/ f512 f234 1"/>
                    <a:gd name="f629" fmla="*/ f513 f233 1"/>
                    <a:gd name="f630" fmla="*/ f514 f234 1"/>
                    <a:gd name="f631" fmla="*/ f515 f234 1"/>
                    <a:gd name="f632" fmla="*/ f516 f233 1"/>
                    <a:gd name="f633" fmla="*/ f517 f234 1"/>
                    <a:gd name="f634" fmla="*/ f518 f233 1"/>
                    <a:gd name="f635" fmla="*/ f519 f234 1"/>
                    <a:gd name="f636" fmla="*/ f520 f233 1"/>
                    <a:gd name="f637" fmla="*/ f521 f234 1"/>
                    <a:gd name="f638" fmla="*/ f522 f233 1"/>
                    <a:gd name="f639" fmla="*/ f523 f234 1"/>
                    <a:gd name="f640" fmla="*/ f524 f233 1"/>
                    <a:gd name="f641" fmla="*/ f525 f234 1"/>
                    <a:gd name="f642" fmla="*/ f526 f233 1"/>
                    <a:gd name="f643" fmla="*/ f527 f234 1"/>
                    <a:gd name="f644" fmla="*/ f528 f233 1"/>
                    <a:gd name="f645" fmla="*/ f529 f234 1"/>
                    <a:gd name="f646" fmla="*/ f530 f233 1"/>
                    <a:gd name="f647" fmla="*/ f531 f234 1"/>
                    <a:gd name="f648" fmla="*/ f532 f233 1"/>
                    <a:gd name="f649" fmla="*/ f533 f234 1"/>
                    <a:gd name="f650" fmla="*/ f534 f233 1"/>
                    <a:gd name="f651" fmla="*/ f535 f234 1"/>
                    <a:gd name="f652" fmla="*/ f536 f233 1"/>
                    <a:gd name="f653" fmla="*/ f537 f234 1"/>
                    <a:gd name="f654" fmla="*/ f538 f233 1"/>
                    <a:gd name="f655" fmla="*/ f539 f234 1"/>
                    <a:gd name="f656" fmla="*/ f540 f233 1"/>
                    <a:gd name="f657" fmla="*/ f541 f234 1"/>
                    <a:gd name="f658" fmla="*/ f542 f233 1"/>
                    <a:gd name="f659" fmla="*/ f543 f234 1"/>
                    <a:gd name="f660" fmla="*/ f544 f233 1"/>
                    <a:gd name="f661" fmla="*/ f545 f234 1"/>
                    <a:gd name="f662" fmla="*/ f546 f233 1"/>
                    <a:gd name="f663" fmla="*/ f547 f234 1"/>
                    <a:gd name="f664" fmla="*/ f548 f233 1"/>
                    <a:gd name="f665" fmla="*/ f549 f234 1"/>
                    <a:gd name="f666" fmla="*/ f550 f233 1"/>
                    <a:gd name="f667" fmla="*/ f551 f234 1"/>
                    <a:gd name="f668" fmla="*/ f552 f233 1"/>
                    <a:gd name="f669" fmla="*/ f553 f234 1"/>
                    <a:gd name="f670" fmla="*/ f554 f233 1"/>
                    <a:gd name="f671" fmla="*/ f555 f234 1"/>
                    <a:gd name="f672" fmla="*/ f556 f233 1"/>
                    <a:gd name="f673" fmla="*/ f557 f234 1"/>
                    <a:gd name="f674" fmla="*/ f558 f233 1"/>
                    <a:gd name="f675" fmla="*/ f559 f234 1"/>
                    <a:gd name="f676" fmla="*/ f560 f233 1"/>
                    <a:gd name="f677" fmla="*/ f561 f234 1"/>
                    <a:gd name="f678" fmla="*/ f562 f233 1"/>
                    <a:gd name="f679" fmla="*/ f563 f234 1"/>
                    <a:gd name="f680" fmla="*/ f564 f233 1"/>
                    <a:gd name="f681" fmla="*/ f565 f234 1"/>
                    <a:gd name="f682" fmla="*/ f566 f233 1"/>
                    <a:gd name="f683" fmla="*/ f567 f234 1"/>
                    <a:gd name="f684" fmla="*/ f568 f233 1"/>
                    <a:gd name="f685" fmla="*/ f569 f233 1"/>
                    <a:gd name="f686" fmla="*/ f570 f234 1"/>
                    <a:gd name="f687" fmla="*/ f571 f233 1"/>
                    <a:gd name="f688" fmla="*/ f572 f234 1"/>
                    <a:gd name="f689" fmla="*/ f573 f233 1"/>
                    <a:gd name="f690" fmla="*/ f574 f234 1"/>
                    <a:gd name="f691" fmla="*/ f575 f233 1"/>
                    <a:gd name="f692" fmla="*/ f576 f234 1"/>
                    <a:gd name="f693" fmla="*/ f577 f233 1"/>
                    <a:gd name="f694" fmla="*/ f578 f234 1"/>
                    <a:gd name="f695" fmla="*/ f579 f233 1"/>
                    <a:gd name="f696" fmla="*/ f580 f234 1"/>
                    <a:gd name="f697" fmla="*/ f581 f233 1"/>
                    <a:gd name="f698" fmla="*/ f582 f234 1"/>
                    <a:gd name="f699" fmla="*/ f583 f233 1"/>
                    <a:gd name="f700" fmla="*/ f584 f23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56">
                      <a:pos x="f589" y="f590"/>
                    </a:cxn>
                    <a:cxn ang="f356">
                      <a:pos x="f589" y="f591"/>
                    </a:cxn>
                    <a:cxn ang="f356">
                      <a:pos x="f592" y="f591"/>
                    </a:cxn>
                    <a:cxn ang="f356">
                      <a:pos x="f593" y="f594"/>
                    </a:cxn>
                    <a:cxn ang="f356">
                      <a:pos x="f595" y="f596"/>
                    </a:cxn>
                    <a:cxn ang="f356">
                      <a:pos x="f597" y="f598"/>
                    </a:cxn>
                    <a:cxn ang="f356">
                      <a:pos x="f599" y="f600"/>
                    </a:cxn>
                    <a:cxn ang="f356">
                      <a:pos x="f601" y="f602"/>
                    </a:cxn>
                    <a:cxn ang="f356">
                      <a:pos x="f603" y="f604"/>
                    </a:cxn>
                    <a:cxn ang="f356">
                      <a:pos x="f605" y="f606"/>
                    </a:cxn>
                    <a:cxn ang="f356">
                      <a:pos x="f607" y="f608"/>
                    </a:cxn>
                    <a:cxn ang="f356">
                      <a:pos x="f609" y="f610"/>
                    </a:cxn>
                    <a:cxn ang="f356">
                      <a:pos x="f611" y="f610"/>
                    </a:cxn>
                    <a:cxn ang="f356">
                      <a:pos x="f611" y="f612"/>
                    </a:cxn>
                    <a:cxn ang="f356">
                      <a:pos x="f613" y="f614"/>
                    </a:cxn>
                    <a:cxn ang="f356">
                      <a:pos x="f615" y="f616"/>
                    </a:cxn>
                    <a:cxn ang="f356">
                      <a:pos x="f617" y="f618"/>
                    </a:cxn>
                    <a:cxn ang="f356">
                      <a:pos x="f619" y="f620"/>
                    </a:cxn>
                    <a:cxn ang="f356">
                      <a:pos x="f621" y="f622"/>
                    </a:cxn>
                    <a:cxn ang="f356">
                      <a:pos x="f623" y="f624"/>
                    </a:cxn>
                    <a:cxn ang="f356">
                      <a:pos x="f625" y="f626"/>
                    </a:cxn>
                    <a:cxn ang="f356">
                      <a:pos x="f627" y="f628"/>
                    </a:cxn>
                    <a:cxn ang="f356">
                      <a:pos x="f629" y="f630"/>
                    </a:cxn>
                    <a:cxn ang="f356">
                      <a:pos x="f629" y="f631"/>
                    </a:cxn>
                    <a:cxn ang="f356">
                      <a:pos x="f632" y="f633"/>
                    </a:cxn>
                    <a:cxn ang="f356">
                      <a:pos x="f634" y="f635"/>
                    </a:cxn>
                    <a:cxn ang="f356">
                      <a:pos x="f636" y="f637"/>
                    </a:cxn>
                    <a:cxn ang="f356">
                      <a:pos x="f638" y="f639"/>
                    </a:cxn>
                    <a:cxn ang="f356">
                      <a:pos x="f640" y="f641"/>
                    </a:cxn>
                    <a:cxn ang="f356">
                      <a:pos x="f642" y="f643"/>
                    </a:cxn>
                    <a:cxn ang="f356">
                      <a:pos x="f644" y="f645"/>
                    </a:cxn>
                    <a:cxn ang="f356">
                      <a:pos x="f646" y="f647"/>
                    </a:cxn>
                    <a:cxn ang="f356">
                      <a:pos x="f648" y="f649"/>
                    </a:cxn>
                    <a:cxn ang="f356">
                      <a:pos x="f650" y="f651"/>
                    </a:cxn>
                    <a:cxn ang="f356">
                      <a:pos x="f652" y="f653"/>
                    </a:cxn>
                    <a:cxn ang="f356">
                      <a:pos x="f654" y="f655"/>
                    </a:cxn>
                    <a:cxn ang="f356">
                      <a:pos x="f656" y="f657"/>
                    </a:cxn>
                    <a:cxn ang="f356">
                      <a:pos x="f658" y="f659"/>
                    </a:cxn>
                    <a:cxn ang="f356">
                      <a:pos x="f660" y="f661"/>
                    </a:cxn>
                    <a:cxn ang="f356">
                      <a:pos x="f662" y="f663"/>
                    </a:cxn>
                    <a:cxn ang="f356">
                      <a:pos x="f664" y="f665"/>
                    </a:cxn>
                    <a:cxn ang="f356">
                      <a:pos x="f666" y="f667"/>
                    </a:cxn>
                    <a:cxn ang="f356">
                      <a:pos x="f668" y="f669"/>
                    </a:cxn>
                    <a:cxn ang="f356">
                      <a:pos x="f670" y="f671"/>
                    </a:cxn>
                    <a:cxn ang="f356">
                      <a:pos x="f672" y="f673"/>
                    </a:cxn>
                    <a:cxn ang="f356">
                      <a:pos x="f674" y="f675"/>
                    </a:cxn>
                    <a:cxn ang="f356">
                      <a:pos x="f676" y="f677"/>
                    </a:cxn>
                    <a:cxn ang="f356">
                      <a:pos x="f678" y="f679"/>
                    </a:cxn>
                    <a:cxn ang="f356">
                      <a:pos x="f680" y="f681"/>
                    </a:cxn>
                    <a:cxn ang="f356">
                      <a:pos x="f682" y="f683"/>
                    </a:cxn>
                    <a:cxn ang="f356">
                      <a:pos x="f684" y="f683"/>
                    </a:cxn>
                    <a:cxn ang="f356">
                      <a:pos x="f685" y="f686"/>
                    </a:cxn>
                    <a:cxn ang="f356">
                      <a:pos x="f687" y="f688"/>
                    </a:cxn>
                    <a:cxn ang="f356">
                      <a:pos x="f689" y="f690"/>
                    </a:cxn>
                    <a:cxn ang="f356">
                      <a:pos x="f691" y="f692"/>
                    </a:cxn>
                    <a:cxn ang="f356">
                      <a:pos x="f691" y="f692"/>
                    </a:cxn>
                    <a:cxn ang="f356">
                      <a:pos x="f693" y="f694"/>
                    </a:cxn>
                    <a:cxn ang="f356">
                      <a:pos x="f695" y="f696"/>
                    </a:cxn>
                    <a:cxn ang="f356">
                      <a:pos x="f697" y="f698"/>
                    </a:cxn>
                    <a:cxn ang="f356">
                      <a:pos x="f699" y="f700"/>
                    </a:cxn>
                  </a:cxnLst>
                  <a:rect l="f585" t="f588" r="f586" b="f587"/>
                  <a:pathLst>
                    <a:path w="412051" h="326421">
                      <a:moveTo>
                        <a:pt x="f8" y="f9"/>
                      </a:moveTo>
                      <a:lnTo>
                        <a:pt x="f8" y="f10"/>
                      </a:lnTo>
                      <a:lnTo>
                        <a:pt x="f11" y="f10"/>
                      </a:lnTo>
                      <a:cubicBezTo>
                        <a:pt x="f12" y="f13"/>
                        <a:pt x="f14" y="f15"/>
                        <a:pt x="f16" y="f15"/>
                      </a:cubicBezTo>
                      <a:cubicBezTo>
                        <a:pt x="f17" y="f15"/>
                        <a:pt x="f18" y="f19"/>
                        <a:pt x="f20" y="f21"/>
                      </a:cubicBezTo>
                      <a:cubicBezTo>
                        <a:pt x="f22" y="f23"/>
                        <a:pt x="f24" y="f25"/>
                        <a:pt x="f26" y="f27"/>
                      </a:cubicBezTo>
                      <a:cubicBezTo>
                        <a:pt x="f28" y="f29"/>
                        <a:pt x="f30" y="f31"/>
                        <a:pt x="f32" y="f33"/>
                      </a:cubicBezTo>
                      <a:cubicBezTo>
                        <a:pt x="f34" y="f35"/>
                        <a:pt x="f36" y="f37"/>
                        <a:pt x="f38" y="f39"/>
                      </a:cubicBezTo>
                      <a:lnTo>
                        <a:pt x="f40" y="f41"/>
                      </a:lnTo>
                      <a:cubicBezTo>
                        <a:pt x="f42" y="f43"/>
                        <a:pt x="f44" y="f5"/>
                        <a:pt x="f45" y="f5"/>
                      </a:cubicBezTo>
                      <a:cubicBezTo>
                        <a:pt x="f46" y="f5"/>
                        <a:pt x="f47" y="f48"/>
                        <a:pt x="f49" y="f50"/>
                      </a:cubicBezTo>
                      <a:cubicBezTo>
                        <a:pt x="f51" y="f52"/>
                        <a:pt x="f53" y="f54"/>
                        <a:pt x="f55" y="f56"/>
                      </a:cubicBezTo>
                      <a:lnTo>
                        <a:pt x="f57" y="f56"/>
                      </a:lnTo>
                      <a:lnTo>
                        <a:pt x="f57" y="f58"/>
                      </a:lnTo>
                      <a:cubicBezTo>
                        <a:pt x="f59" y="f60"/>
                        <a:pt x="f61" y="f62"/>
                        <a:pt x="f63" y="f64"/>
                      </a:cubicBezTo>
                      <a:lnTo>
                        <a:pt x="f65" y="f31"/>
                      </a:lnTo>
                      <a:cubicBezTo>
                        <a:pt x="f66" y="f67"/>
                        <a:pt x="f68" y="f69"/>
                        <a:pt x="f70" y="f71"/>
                      </a:cubicBezTo>
                      <a:cubicBezTo>
                        <a:pt x="f72" y="f73"/>
                        <a:pt x="f74" y="f75"/>
                        <a:pt x="f76" y="f77"/>
                      </a:cubicBezTo>
                      <a:lnTo>
                        <a:pt x="f78" y="f79"/>
                      </a:lnTo>
                      <a:cubicBezTo>
                        <a:pt x="f80" y="f81"/>
                        <a:pt x="f82" y="f83"/>
                        <a:pt x="f84" y="f85"/>
                      </a:cubicBezTo>
                      <a:lnTo>
                        <a:pt x="f86" y="f87"/>
                      </a:lnTo>
                      <a:lnTo>
                        <a:pt x="f88" y="f89"/>
                      </a:lnTo>
                      <a:cubicBezTo>
                        <a:pt x="f90" y="f91"/>
                        <a:pt x="f92" y="f93"/>
                        <a:pt x="f94" y="f95"/>
                      </a:cubicBezTo>
                      <a:cubicBezTo>
                        <a:pt x="f80" y="f96"/>
                        <a:pt x="f97" y="f98"/>
                        <a:pt x="f94" y="f99"/>
                      </a:cubicBezTo>
                      <a:cubicBezTo>
                        <a:pt x="f100" y="f101"/>
                        <a:pt x="f102" y="f103"/>
                        <a:pt x="f104" y="f105"/>
                      </a:cubicBezTo>
                      <a:lnTo>
                        <a:pt x="f106" y="f107"/>
                      </a:lnTo>
                      <a:cubicBezTo>
                        <a:pt x="f108" y="f109"/>
                        <a:pt x="f110" y="f111"/>
                        <a:pt x="f112" y="f113"/>
                      </a:cubicBezTo>
                      <a:lnTo>
                        <a:pt x="f114" y="f115"/>
                      </a:lnTo>
                      <a:lnTo>
                        <a:pt x="f116" y="f117"/>
                      </a:lnTo>
                      <a:cubicBezTo>
                        <a:pt x="f118" y="f119"/>
                        <a:pt x="f120" y="f121"/>
                        <a:pt x="f122" y="f123"/>
                      </a:cubicBezTo>
                      <a:lnTo>
                        <a:pt x="f124" y="f125"/>
                      </a:lnTo>
                      <a:cubicBezTo>
                        <a:pt x="f126" y="f127"/>
                        <a:pt x="f128" y="f129"/>
                        <a:pt x="f130" y="f131"/>
                      </a:cubicBezTo>
                      <a:lnTo>
                        <a:pt x="f132" y="f133"/>
                      </a:lnTo>
                      <a:cubicBezTo>
                        <a:pt x="f134" y="f114"/>
                        <a:pt x="f135" y="f136"/>
                        <a:pt x="f137" y="f138"/>
                      </a:cubicBezTo>
                      <a:lnTo>
                        <a:pt x="f139" y="f140"/>
                      </a:lnTo>
                      <a:cubicBezTo>
                        <a:pt x="f141" y="f142"/>
                        <a:pt x="f143" y="f144"/>
                        <a:pt x="f145" y="f146"/>
                      </a:cubicBezTo>
                      <a:cubicBezTo>
                        <a:pt x="f147" y="f148"/>
                        <a:pt x="f149" y="f74"/>
                        <a:pt x="f48" y="f150"/>
                      </a:cubicBezTo>
                      <a:lnTo>
                        <a:pt x="f5" y="f151"/>
                      </a:lnTo>
                      <a:lnTo>
                        <a:pt x="f152" y="f153"/>
                      </a:lnTo>
                      <a:cubicBezTo>
                        <a:pt x="f154" y="f155"/>
                        <a:pt x="f156" y="f157"/>
                        <a:pt x="f158" y="f159"/>
                      </a:cubicBezTo>
                      <a:cubicBezTo>
                        <a:pt x="f160" y="f161"/>
                        <a:pt x="f162" y="f163"/>
                        <a:pt x="f164" y="f163"/>
                      </a:cubicBezTo>
                      <a:cubicBezTo>
                        <a:pt x="f165" y="f163"/>
                        <a:pt x="f166" y="f167"/>
                        <a:pt x="f168" y="f169"/>
                      </a:cubicBezTo>
                      <a:cubicBezTo>
                        <a:pt x="f170" y="f171"/>
                        <a:pt x="f172" y="f173"/>
                        <a:pt x="f174" y="f173"/>
                      </a:cubicBezTo>
                      <a:cubicBezTo>
                        <a:pt x="f175" y="f173"/>
                        <a:pt x="f176" y="f177"/>
                        <a:pt x="f178" y="f179"/>
                      </a:cubicBezTo>
                      <a:lnTo>
                        <a:pt x="f180" y="f72"/>
                      </a:lnTo>
                      <a:cubicBezTo>
                        <a:pt x="f181" y="f182"/>
                        <a:pt x="f77" y="f183"/>
                        <a:pt x="f184" y="f185"/>
                      </a:cubicBezTo>
                      <a:lnTo>
                        <a:pt x="f186" y="f187"/>
                      </a:lnTo>
                      <a:cubicBezTo>
                        <a:pt x="f188" y="f189"/>
                        <a:pt x="f190" y="f191"/>
                        <a:pt x="f192" y="f193"/>
                      </a:cubicBezTo>
                      <a:lnTo>
                        <a:pt x="f194" y="f195"/>
                      </a:lnTo>
                      <a:cubicBezTo>
                        <a:pt x="f196" y="f197"/>
                        <a:pt x="f198" y="f199"/>
                        <a:pt x="f200" y="f201"/>
                      </a:cubicBezTo>
                      <a:lnTo>
                        <a:pt x="f202" y="f201"/>
                      </a:lnTo>
                      <a:cubicBezTo>
                        <a:pt x="f202" y="f201"/>
                        <a:pt x="f203" y="f204"/>
                        <a:pt x="f203" y="f204"/>
                      </a:cubicBezTo>
                      <a:cubicBezTo>
                        <a:pt x="f205" y="f206"/>
                        <a:pt x="f207" y="f208"/>
                        <a:pt x="f209" y="f210"/>
                      </a:cubicBezTo>
                      <a:lnTo>
                        <a:pt x="f211" y="f212"/>
                      </a:lnTo>
                      <a:cubicBezTo>
                        <a:pt x="f213" y="f214"/>
                        <a:pt x="f215" y="f216"/>
                        <a:pt x="f217" y="f216"/>
                      </a:cubicBezTo>
                      <a:lnTo>
                        <a:pt x="f217" y="f216"/>
                      </a:lnTo>
                      <a:cubicBezTo>
                        <a:pt x="f218" y="f216"/>
                        <a:pt x="f219" y="f220"/>
                        <a:pt x="f221" y="f222"/>
                      </a:cubicBezTo>
                      <a:lnTo>
                        <a:pt x="f223" y="f224"/>
                      </a:lnTo>
                      <a:cubicBezTo>
                        <a:pt x="f225" y="f81"/>
                        <a:pt x="f6" y="f226"/>
                        <a:pt x="f6" y="f227"/>
                      </a:cubicBezTo>
                      <a:cubicBezTo>
                        <a:pt x="f6" y="f71"/>
                        <a:pt x="f228" y="f229"/>
                        <a:pt x="f230" y="f231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  <p:sp>
              <p:nvSpPr>
                <p:cNvPr id="71" name="Forma libre: forma 56">
                  <a:extLst>
                    <a:ext uri="{FF2B5EF4-FFF2-40B4-BE49-F238E27FC236}">
                      <a16:creationId xmlns:a16="http://schemas.microsoft.com/office/drawing/2014/main" id="{FE12446F-6553-F38D-61BB-4E965D78CCCE}"/>
                    </a:ext>
                  </a:extLst>
                </p:cNvPr>
                <p:cNvSpPr/>
                <p:nvPr/>
              </p:nvSpPr>
              <p:spPr>
                <a:xfrm>
                  <a:off x="7387080" y="4191252"/>
                  <a:ext cx="874084" cy="7055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874084"/>
                    <a:gd name="f7" fmla="val 705516"/>
                    <a:gd name="f8" fmla="val 863632"/>
                    <a:gd name="f9" fmla="val 338709"/>
                    <a:gd name="f10" fmla="val 849059"/>
                    <a:gd name="f11" fmla="val 321945"/>
                    <a:gd name="f12" fmla="val 843153"/>
                    <a:gd name="f13" fmla="val 315182"/>
                    <a:gd name="f14" fmla="val 837152"/>
                    <a:gd name="f15" fmla="val 301942"/>
                    <a:gd name="f16" fmla="val 835914"/>
                    <a:gd name="f17" fmla="val 293084"/>
                    <a:gd name="f18" fmla="val 830771"/>
                    <a:gd name="f19" fmla="val 256794"/>
                    <a:gd name="f20" fmla="val 829151"/>
                    <a:gd name="f21" fmla="val 245935"/>
                    <a:gd name="f22" fmla="val 821246"/>
                    <a:gd name="f23" fmla="val 232029"/>
                    <a:gd name="f24" fmla="val 812578"/>
                    <a:gd name="f25" fmla="val 225171"/>
                    <a:gd name="f26" fmla="val 791433"/>
                    <a:gd name="f27" fmla="val 208407"/>
                    <a:gd name="f28" fmla="val 784670"/>
                    <a:gd name="f29" fmla="val 203073"/>
                    <a:gd name="f30" fmla="val 778478"/>
                    <a:gd name="f31" fmla="val 191262"/>
                    <a:gd name="f32" fmla="val 777812"/>
                    <a:gd name="f33" fmla="val 182690"/>
                    <a:gd name="f34" fmla="val 774097"/>
                    <a:gd name="f35" fmla="val 134207"/>
                    <a:gd name="f36" fmla="val 773621"/>
                    <a:gd name="f37" fmla="val 128016"/>
                    <a:gd name="f38" fmla="val 771430"/>
                    <a:gd name="f39" fmla="val 122015"/>
                    <a:gd name="f40" fmla="val 768382"/>
                    <a:gd name="f41" fmla="val 117538"/>
                    <a:gd name="f42" fmla="val 116777"/>
                    <a:gd name="f43" fmla="val 767715"/>
                    <a:gd name="f44" fmla="val 116586"/>
                    <a:gd name="f45" fmla="val 765048"/>
                    <a:gd name="f46" fmla="val 113062"/>
                    <a:gd name="f47" fmla="val 761905"/>
                    <a:gd name="f48" fmla="val 110395"/>
                    <a:gd name="f49" fmla="val 758476"/>
                    <a:gd name="f50" fmla="val 109538"/>
                    <a:gd name="f51" fmla="val 754666"/>
                    <a:gd name="f52" fmla="val 108490"/>
                    <a:gd name="f53" fmla="val 749522"/>
                    <a:gd name="f54" fmla="val 101060"/>
                    <a:gd name="f55" fmla="val 748284"/>
                    <a:gd name="f56" fmla="val 92678"/>
                    <a:gd name="f57" fmla="val 739235"/>
                    <a:gd name="f58" fmla="val 27908"/>
                    <a:gd name="f59" fmla="val 737902"/>
                    <a:gd name="f60" fmla="val 18383"/>
                    <a:gd name="f61" fmla="val 732663"/>
                    <a:gd name="f62" fmla="val 5810"/>
                    <a:gd name="f63" fmla="val 725614"/>
                    <a:gd name="f64" fmla="val 1619"/>
                    <a:gd name="f65" fmla="val 722757"/>
                    <a:gd name="f66" fmla="val -95"/>
                    <a:gd name="f67" fmla="val 719424"/>
                    <a:gd name="f68" fmla="val 716185"/>
                    <a:gd name="f69" fmla="val 1143"/>
                    <a:gd name="f70" fmla="val 714280"/>
                    <a:gd name="f71" fmla="val 713327"/>
                    <a:gd name="f72" fmla="val 2667"/>
                    <a:gd name="f73" fmla="val 709613"/>
                    <a:gd name="f74" fmla="val 5239"/>
                    <a:gd name="f75" fmla="val 706279"/>
                    <a:gd name="f76" fmla="val 9620"/>
                    <a:gd name="f77" fmla="val 704279"/>
                    <a:gd name="f78" fmla="val 15431"/>
                    <a:gd name="f79" fmla="val 686943"/>
                    <a:gd name="f80" fmla="val 65818"/>
                    <a:gd name="f81" fmla="val 683705"/>
                    <a:gd name="f82" fmla="val 75248"/>
                    <a:gd name="f83" fmla="val 679037"/>
                    <a:gd name="f84" fmla="val 90678"/>
                    <a:gd name="f85" fmla="val 676561"/>
                    <a:gd name="f86" fmla="val 100394"/>
                    <a:gd name="f87" fmla="val 661225"/>
                    <a:gd name="f88" fmla="val 160211"/>
                    <a:gd name="f89" fmla="val 659606"/>
                    <a:gd name="f90" fmla="val 166592"/>
                    <a:gd name="f91" fmla="val 653987"/>
                    <a:gd name="f92" fmla="val 168592"/>
                    <a:gd name="f93" fmla="val 648652"/>
                    <a:gd name="f94" fmla="val 165068"/>
                    <a:gd name="f95" fmla="val 569690"/>
                    <a:gd name="f96" fmla="val 113443"/>
                    <a:gd name="f97" fmla="val 563499"/>
                    <a:gd name="f98" fmla="val 109442"/>
                    <a:gd name="f99" fmla="val 561690"/>
                    <a:gd name="f100" fmla="val 100965"/>
                    <a:gd name="f101" fmla="val 565690"/>
                    <a:gd name="f102" fmla="val 94774"/>
                    <a:gd name="f103" fmla="val 586359"/>
                    <a:gd name="f104" fmla="val 62198"/>
                    <a:gd name="f105" fmla="val 592074"/>
                    <a:gd name="f106" fmla="val 53150"/>
                    <a:gd name="f107" fmla="val 596742"/>
                    <a:gd name="f108" fmla="val 38100"/>
                    <a:gd name="f109" fmla="val 596932"/>
                    <a:gd name="f110" fmla="val 23241"/>
                    <a:gd name="f111" fmla="val 595503"/>
                    <a:gd name="f112" fmla="val 19050"/>
                    <a:gd name="f113" fmla="val 592741"/>
                    <a:gd name="f114" fmla="val 15907"/>
                    <a:gd name="f115" fmla="val 10858"/>
                    <a:gd name="f116" fmla="val 587788"/>
                    <a:gd name="f117" fmla="val 12287"/>
                    <a:gd name="f118" fmla="val 583882"/>
                    <a:gd name="f119" fmla="val 10382"/>
                    <a:gd name="f120" fmla="val 579215"/>
                    <a:gd name="f121" fmla="val 9906"/>
                    <a:gd name="f122" fmla="val 574453"/>
                    <a:gd name="f123" fmla="val 11240"/>
                    <a:gd name="f124" fmla="val 544544"/>
                    <a:gd name="f125" fmla="val 19336"/>
                    <a:gd name="f126" fmla="val 542449"/>
                    <a:gd name="f127" fmla="val 19907"/>
                    <a:gd name="f128" fmla="val 540163"/>
                    <a:gd name="f129" fmla="val 20193"/>
                    <a:gd name="f130" fmla="val 537972"/>
                    <a:gd name="f131" fmla="val 531686"/>
                    <a:gd name="f132" fmla="val 527590"/>
                    <a:gd name="f133" fmla="val 18002"/>
                    <a:gd name="f134" fmla="val 526352"/>
                    <a:gd name="f135" fmla="val 522161"/>
                    <a:gd name="f136" fmla="val 8954"/>
                    <a:gd name="f137" fmla="val 511302"/>
                    <a:gd name="f138" fmla="val 4477"/>
                    <a:gd name="f139" fmla="val 501301"/>
                    <a:gd name="f140" fmla="val 6287"/>
                    <a:gd name="f141" fmla="val 492062"/>
                    <a:gd name="f142" fmla="val 7906"/>
                    <a:gd name="f143" fmla="val 481870"/>
                    <a:gd name="f144" fmla="val 13811"/>
                    <a:gd name="f145" fmla="val 478250"/>
                    <a:gd name="f146" fmla="val 19717"/>
                    <a:gd name="f147" fmla="val 475869"/>
                    <a:gd name="f148" fmla="val 23527"/>
                    <a:gd name="f149" fmla="val 467296"/>
                    <a:gd name="f150" fmla="val 31433"/>
                    <a:gd name="f151" fmla="val 459010"/>
                    <a:gd name="f152" fmla="val 36671"/>
                    <a:gd name="f153" fmla="val 448627"/>
                    <a:gd name="f154" fmla="val 43244"/>
                    <a:gd name="f155" fmla="val 439198"/>
                    <a:gd name="f156" fmla="val 49244"/>
                    <a:gd name="f157" fmla="val 430435"/>
                    <a:gd name="f158" fmla="val 62484"/>
                    <a:gd name="f159" fmla="val 428625"/>
                    <a:gd name="f160" fmla="val 73438"/>
                    <a:gd name="f161" fmla="val 427387"/>
                    <a:gd name="f162" fmla="val 80867"/>
                    <a:gd name="f163" fmla="val 426148"/>
                    <a:gd name="f164" fmla="val 88106"/>
                    <a:gd name="f165" fmla="val 419576"/>
                    <a:gd name="f166" fmla="val 93345"/>
                    <a:gd name="f167" fmla="val 412623"/>
                    <a:gd name="f168" fmla="val 92297"/>
                    <a:gd name="f169" fmla="val 404336"/>
                    <a:gd name="f170" fmla="val 91059"/>
                    <a:gd name="f171" fmla="val 395954"/>
                    <a:gd name="f172" fmla="val 86011"/>
                    <a:gd name="f173" fmla="val 394145"/>
                    <a:gd name="f174" fmla="val 82391"/>
                    <a:gd name="f175" fmla="val 392621"/>
                    <a:gd name="f176" fmla="val 79343"/>
                    <a:gd name="f177" fmla="val 389668"/>
                    <a:gd name="f178" fmla="val 77248"/>
                    <a:gd name="f179" fmla="val 386049"/>
                    <a:gd name="f180" fmla="val 76200"/>
                    <a:gd name="f181" fmla="val 385191"/>
                    <a:gd name="f182" fmla="val 74581"/>
                    <a:gd name="f183" fmla="val 383191"/>
                    <a:gd name="f184" fmla="val 75533"/>
                    <a:gd name="f185" fmla="val 378333"/>
                    <a:gd name="f186" fmla="val 74771"/>
                    <a:gd name="f187" fmla="val 372523"/>
                    <a:gd name="f188" fmla="val 367189"/>
                    <a:gd name="f189" fmla="val 78105"/>
                    <a:gd name="f190" fmla="val 334042"/>
                    <a:gd name="f191" fmla="val 93440"/>
                    <a:gd name="f192" fmla="val 324041"/>
                    <a:gd name="f193" fmla="val 98108"/>
                    <a:gd name="f194" fmla="val 312991"/>
                    <a:gd name="f195" fmla="val 308800"/>
                    <a:gd name="f196" fmla="val 119539"/>
                    <a:gd name="f197" fmla="val 305658"/>
                    <a:gd name="f198" fmla="val 127254"/>
                    <a:gd name="f199" fmla="val 296418"/>
                    <a:gd name="f200" fmla="val 135350"/>
                    <a:gd name="f201" fmla="val 288703"/>
                    <a:gd name="f202" fmla="val 137160"/>
                    <a:gd name="f203" fmla="val 278416"/>
                    <a:gd name="f204" fmla="val 139637"/>
                    <a:gd name="f205" fmla="val 266224"/>
                    <a:gd name="f206" fmla="val 149257"/>
                    <a:gd name="f207" fmla="val 260890"/>
                    <a:gd name="f208" fmla="val 158972"/>
                    <a:gd name="f209" fmla="val 256318"/>
                    <a:gd name="f210" fmla="val 167259"/>
                    <a:gd name="f211" fmla="val 251936"/>
                    <a:gd name="f212" fmla="val 175260"/>
                    <a:gd name="f213" fmla="val 241935"/>
                    <a:gd name="f214" fmla="val 186309"/>
                    <a:gd name="f215" fmla="val 234410"/>
                    <a:gd name="f216" fmla="val 191453"/>
                    <a:gd name="f217" fmla="val 204216"/>
                    <a:gd name="f218" fmla="val 212217"/>
                    <a:gd name="f219" fmla="val 196310"/>
                    <a:gd name="f220" fmla="val 217646"/>
                    <a:gd name="f221" fmla="val 182689"/>
                    <a:gd name="f222" fmla="val 225266"/>
                    <a:gd name="f223" fmla="val 173927"/>
                    <a:gd name="f224" fmla="val 229172"/>
                    <a:gd name="f225" fmla="val 107728"/>
                    <a:gd name="f226" fmla="val 258699"/>
                    <a:gd name="f227" fmla="val 102870"/>
                    <a:gd name="f228" fmla="val 97631"/>
                    <a:gd name="f229" fmla="val 262223"/>
                    <a:gd name="f230" fmla="val 94012"/>
                    <a:gd name="f231" fmla="val 92773"/>
                    <a:gd name="f232" fmla="val 262128"/>
                    <a:gd name="f233" fmla="val 92202"/>
                    <a:gd name="f234" fmla="val 89440"/>
                    <a:gd name="f235" fmla="val 259175"/>
                    <a:gd name="f236" fmla="val 83725"/>
                    <a:gd name="f237" fmla="val 254984"/>
                    <a:gd name="f238" fmla="val 78962"/>
                    <a:gd name="f239" fmla="val 252698"/>
                    <a:gd name="f240" fmla="val 76295"/>
                    <a:gd name="f241" fmla="val 251460"/>
                    <a:gd name="f242" fmla="val 72962"/>
                    <a:gd name="f243" fmla="val 251746"/>
                    <a:gd name="f244" fmla="val 69628"/>
                    <a:gd name="f245" fmla="val 253175"/>
                    <a:gd name="f246" fmla="val 69342"/>
                    <a:gd name="f247" fmla="val 252984"/>
                    <a:gd name="f248" fmla="val 69152"/>
                    <a:gd name="f249" fmla="val 253365"/>
                    <a:gd name="f250" fmla="val 64484"/>
                    <a:gd name="f251" fmla="val 255460"/>
                    <a:gd name="f252" fmla="val 59722"/>
                    <a:gd name="f253" fmla="val 259651"/>
                    <a:gd name="f254" fmla="val 55912"/>
                    <a:gd name="f255" fmla="val 265462"/>
                    <a:gd name="f256" fmla="val 26575"/>
                    <a:gd name="f257" fmla="val 310515"/>
                    <a:gd name="f258" fmla="val 23622"/>
                    <a:gd name="f259" fmla="val 315087"/>
                    <a:gd name="f260" fmla="val 21717"/>
                    <a:gd name="f261" fmla="val 321088"/>
                    <a:gd name="f262" fmla="val 21050"/>
                    <a:gd name="f263" fmla="val 327184"/>
                    <a:gd name="f264" fmla="val 20574"/>
                    <a:gd name="f265" fmla="val 327850"/>
                    <a:gd name="f266" fmla="val 20955"/>
                    <a:gd name="f267" fmla="val 328613"/>
                    <a:gd name="f268" fmla="val 20384"/>
                    <a:gd name="f269" fmla="val 334804"/>
                    <a:gd name="f270" fmla="val 340995"/>
                    <a:gd name="f271" fmla="val 23146"/>
                    <a:gd name="f272" fmla="val 346043"/>
                    <a:gd name="f273" fmla="val 24289"/>
                    <a:gd name="f274" fmla="val 348806"/>
                    <a:gd name="f275" fmla="val 27432"/>
                    <a:gd name="f276" fmla="val 356711"/>
                    <a:gd name="f277" fmla="val 26861"/>
                    <a:gd name="f278" fmla="val 369760"/>
                    <a:gd name="f279" fmla="val 22956"/>
                    <a:gd name="f280" fmla="val 377190"/>
                    <a:gd name="f281" fmla="val 17907"/>
                    <a:gd name="f282" fmla="val 386810"/>
                    <a:gd name="f283" fmla="val 16383"/>
                    <a:gd name="f284" fmla="val 402622"/>
                    <a:gd name="f285" fmla="val 19431"/>
                    <a:gd name="f286" fmla="val 413194"/>
                    <a:gd name="f287" fmla="val 34100"/>
                    <a:gd name="f288" fmla="val 464344"/>
                    <a:gd name="f289" fmla="val 36576"/>
                    <a:gd name="f290" fmla="val 473107"/>
                    <a:gd name="f291" fmla="val 37338"/>
                    <a:gd name="f292" fmla="val 488061"/>
                    <a:gd name="f293" fmla="val 35528"/>
                    <a:gd name="f294" fmla="val 496919"/>
                    <a:gd name="f295" fmla="val 28290"/>
                    <a:gd name="f296" fmla="val 534543"/>
                    <a:gd name="f297" fmla="val 26670"/>
                    <a:gd name="f298" fmla="val 543020"/>
                    <a:gd name="f299" fmla="val 19241"/>
                    <a:gd name="f300" fmla="val 554450"/>
                    <a:gd name="f301" fmla="val 12097"/>
                    <a:gd name="f302" fmla="val 559403"/>
                    <a:gd name="f303" fmla="val 8001"/>
                    <a:gd name="f304" fmla="val 562261"/>
                    <a:gd name="f305" fmla="val 566166"/>
                    <a:gd name="f306" fmla="val 3715"/>
                    <a:gd name="f307" fmla="val 570643"/>
                    <a:gd name="f308" fmla="val 573215"/>
                    <a:gd name="f309" fmla="val 2477"/>
                    <a:gd name="f310" fmla="val 577025"/>
                    <a:gd name="f311" fmla="val 2286"/>
                    <a:gd name="f312" fmla="val 581692"/>
                    <a:gd name="f313" fmla="val 3334"/>
                    <a:gd name="f314" fmla="val 586454"/>
                    <a:gd name="f315" fmla="val 6096"/>
                    <a:gd name="f316" fmla="val 590645"/>
                    <a:gd name="f317" fmla="val 10954"/>
                    <a:gd name="f318" fmla="val 598075"/>
                    <a:gd name="f319" fmla="val 17050"/>
                    <a:gd name="f320" fmla="val 607314"/>
                    <a:gd name="f321" fmla="val 30385"/>
                    <a:gd name="f322" fmla="val 615982"/>
                    <a:gd name="f323" fmla="val 41815"/>
                    <a:gd name="f324" fmla="val 617792"/>
                    <a:gd name="f325" fmla="val 52483"/>
                    <a:gd name="f326" fmla="val 619506"/>
                    <a:gd name="f327" fmla="val 68771"/>
                    <a:gd name="f328" fmla="val 616744"/>
                    <a:gd name="f329" fmla="val 611981"/>
                    <a:gd name="f330" fmla="val 106966"/>
                    <a:gd name="f331" fmla="val 597218"/>
                    <a:gd name="f332" fmla="val 114586"/>
                    <a:gd name="f333" fmla="val 593312"/>
                    <a:gd name="f334" fmla="val 128683"/>
                    <a:gd name="f335" fmla="val 590836"/>
                    <a:gd name="f336" fmla="val 137732"/>
                    <a:gd name="f337" fmla="val 592169"/>
                    <a:gd name="f338" fmla="val 157734"/>
                    <a:gd name="f339" fmla="val 595122"/>
                    <a:gd name="f340" fmla="val 168497"/>
                    <a:gd name="f341" fmla="val 596741"/>
                    <a:gd name="f342" fmla="val 184690"/>
                    <a:gd name="f343" fmla="val 593789"/>
                    <a:gd name="f344" fmla="val 193834"/>
                    <a:gd name="f345" fmla="val 588931"/>
                    <a:gd name="f346" fmla="val 287274"/>
                    <a:gd name="f347" fmla="val 539115"/>
                    <a:gd name="f348" fmla="val 295084"/>
                    <a:gd name="f349" fmla="val 534924"/>
                    <a:gd name="f350" fmla="val 309372"/>
                    <a:gd name="f351" fmla="val 531685"/>
                    <a:gd name="f352" fmla="val 318516"/>
                    <a:gd name="f353" fmla="val 532257"/>
                    <a:gd name="f354" fmla="val 535019"/>
                    <a:gd name="f355" fmla="val 375857"/>
                    <a:gd name="f356" fmla="val 535591"/>
                    <a:gd name="f357" fmla="val 388525"/>
                    <a:gd name="f358" fmla="val 541210"/>
                    <a:gd name="f359" fmla="val 394621"/>
                    <a:gd name="f360" fmla="val 547402"/>
                    <a:gd name="f361" fmla="val 407956"/>
                    <a:gd name="f362" fmla="val 560832"/>
                    <a:gd name="f363" fmla="val 413290"/>
                    <a:gd name="f364" fmla="val 566261"/>
                    <a:gd name="f365" fmla="val 414624"/>
                    <a:gd name="f366" fmla="val 575024"/>
                    <a:gd name="f367" fmla="val 410909"/>
                    <a:gd name="f368" fmla="val 580073"/>
                    <a:gd name="f369" fmla="val 408241"/>
                    <a:gd name="f370" fmla="val 583787"/>
                    <a:gd name="f371" fmla="val 407003"/>
                    <a:gd name="f372" fmla="val 588074"/>
                    <a:gd name="f373" fmla="val 407194"/>
                    <a:gd name="f374" fmla="val 592646"/>
                    <a:gd name="f375" fmla="val 405289"/>
                    <a:gd name="f376" fmla="val 595217"/>
                    <a:gd name="f377" fmla="val 597122"/>
                    <a:gd name="f378" fmla="val 409194"/>
                    <a:gd name="f379" fmla="val 601409"/>
                    <a:gd name="f380" fmla="val 411766"/>
                    <a:gd name="f381" fmla="val 605123"/>
                    <a:gd name="f382" fmla="val 415576"/>
                    <a:gd name="f383" fmla="val 607695"/>
                    <a:gd name="f384" fmla="val 419100"/>
                    <a:gd name="f385" fmla="val 610172"/>
                    <a:gd name="f386" fmla="val 423767"/>
                    <a:gd name="f387" fmla="val 611219"/>
                    <a:gd name="f388" fmla="val 430911"/>
                    <a:gd name="f389" fmla="val 612743"/>
                    <a:gd name="f390" fmla="val 431864"/>
                    <a:gd name="f391" fmla="val 433197"/>
                    <a:gd name="f392" fmla="val 610743"/>
                    <a:gd name="f393" fmla="val 438436"/>
                    <a:gd name="f394" fmla="val 609981"/>
                    <a:gd name="f395" fmla="val 443484"/>
                    <a:gd name="f396" fmla="val 607981"/>
                    <a:gd name="f397" fmla="val 447390"/>
                    <a:gd name="f398" fmla="val 604647"/>
                    <a:gd name="f399" fmla="val 448342"/>
                    <a:gd name="f400" fmla="val 603885"/>
                    <a:gd name="f401" fmla="val 468344"/>
                    <a:gd name="f402" fmla="val 586931"/>
                    <a:gd name="f403" fmla="val 475202"/>
                    <a:gd name="f404" fmla="val 580930"/>
                    <a:gd name="f405" fmla="val 476441"/>
                    <a:gd name="f406" fmla="val 582740"/>
                    <a:gd name="f407" fmla="val 478155"/>
                    <a:gd name="f408" fmla="val 586264"/>
                    <a:gd name="f409" fmla="val 479298"/>
                    <a:gd name="f410" fmla="val 589502"/>
                    <a:gd name="f411" fmla="val 482155"/>
                    <a:gd name="f412" fmla="val 597599"/>
                    <a:gd name="f413" fmla="val 480822"/>
                    <a:gd name="f414" fmla="val 476536"/>
                    <a:gd name="f415" fmla="val 618077"/>
                    <a:gd name="f416" fmla="val 474916"/>
                    <a:gd name="f417" fmla="val 620840"/>
                    <a:gd name="f418" fmla="val 472154"/>
                    <a:gd name="f419" fmla="val 625602"/>
                    <a:gd name="f420" fmla="val 470631"/>
                    <a:gd name="f421" fmla="val 631698"/>
                    <a:gd name="f422" fmla="val 470154"/>
                    <a:gd name="f423" fmla="val 637889"/>
                    <a:gd name="f424" fmla="val 469773"/>
                    <a:gd name="f425" fmla="val 638461"/>
                    <a:gd name="f426" fmla="val 470059"/>
                    <a:gd name="f427" fmla="val 639127"/>
                    <a:gd name="f428" fmla="val 469868"/>
                    <a:gd name="f429" fmla="val 645319"/>
                    <a:gd name="f430" fmla="val 470725"/>
                    <a:gd name="f431" fmla="val 651605"/>
                    <a:gd name="f432" fmla="val 473012"/>
                    <a:gd name="f433" fmla="val 656558"/>
                    <a:gd name="f434" fmla="val 676466"/>
                    <a:gd name="f435" fmla="val 486442"/>
                    <a:gd name="f436" fmla="val 686657"/>
                    <a:gd name="f437" fmla="val 498348"/>
                    <a:gd name="f438" fmla="val 697040"/>
                    <a:gd name="f439" fmla="val 509111"/>
                    <a:gd name="f440" fmla="val 700088"/>
                    <a:gd name="f441" fmla="val 513207"/>
                    <a:gd name="f442" fmla="val 701231"/>
                    <a:gd name="f443" fmla="val 523113"/>
                    <a:gd name="f444" fmla="val 703993"/>
                    <a:gd name="f445" fmla="val 540068"/>
                    <a:gd name="f446" fmla="val 704088"/>
                    <a:gd name="f447" fmla="val 549973"/>
                    <a:gd name="f448" fmla="val 552450"/>
                    <a:gd name="f449" fmla="val 700564"/>
                    <a:gd name="f450" fmla="val 560737"/>
                    <a:gd name="f451" fmla="val 698278"/>
                    <a:gd name="f452" fmla="val 575977"/>
                    <a:gd name="f453" fmla="val 698468"/>
                    <a:gd name="f454" fmla="val 584168"/>
                    <a:gd name="f455" fmla="val 701040"/>
                    <a:gd name="f456" fmla="val 591408"/>
                    <a:gd name="f457" fmla="val 703326"/>
                    <a:gd name="f458" fmla="val 595884"/>
                    <a:gd name="f459" fmla="val 704755"/>
                    <a:gd name="f460" fmla="val 601789"/>
                    <a:gd name="f461" fmla="val 705517"/>
                    <a:gd name="f462" fmla="val 607886"/>
                    <a:gd name="f463" fmla="val 615410"/>
                    <a:gd name="f464" fmla="val 622649"/>
                    <a:gd name="f465" fmla="val 704374"/>
                    <a:gd name="f466" fmla="val 627983"/>
                    <a:gd name="f467" fmla="val 702469"/>
                    <a:gd name="f468" fmla="val 671989"/>
                    <a:gd name="f469" fmla="val 686467"/>
                    <a:gd name="f470" fmla="val 682276"/>
                    <a:gd name="f471" fmla="val 682752"/>
                    <a:gd name="f472" fmla="val 694373"/>
                    <a:gd name="f473" fmla="val 672179"/>
                    <a:gd name="f474" fmla="val 699325"/>
                    <a:gd name="f475" fmla="val 662368"/>
                    <a:gd name="f476" fmla="val 707707"/>
                    <a:gd name="f477" fmla="val 646271"/>
                    <a:gd name="f478" fmla="val 711898"/>
                    <a:gd name="f479" fmla="val 638080"/>
                    <a:gd name="f480" fmla="val 721328"/>
                    <a:gd name="f481" fmla="val 625983"/>
                    <a:gd name="f482" fmla="val 728186"/>
                    <a:gd name="f483" fmla="val 619792"/>
                    <a:gd name="f484" fmla="val 801052"/>
                    <a:gd name="f485" fmla="val 554260"/>
                    <a:gd name="f486" fmla="val 808673"/>
                    <a:gd name="f487" fmla="val 818769"/>
                    <a:gd name="f488" fmla="val 534352"/>
                    <a:gd name="f489" fmla="val 823436"/>
                    <a:gd name="f490" fmla="val 525113"/>
                    <a:gd name="f491" fmla="val 856012"/>
                    <a:gd name="f492" fmla="val 461296"/>
                    <a:gd name="f493" fmla="val 860679"/>
                    <a:gd name="f494" fmla="val 452152"/>
                    <a:gd name="f495" fmla="val 865537"/>
                    <a:gd name="f496" fmla="val 436435"/>
                    <a:gd name="f497" fmla="val 866870"/>
                    <a:gd name="f498" fmla="val 426339"/>
                    <a:gd name="f499" fmla="val 873823"/>
                    <a:gd name="f500" fmla="val 373285"/>
                    <a:gd name="f501" fmla="val 875252"/>
                    <a:gd name="f502" fmla="val 362236"/>
                    <a:gd name="f503" fmla="val 870681"/>
                    <a:gd name="f504" fmla="val 347091"/>
                    <a:gd name="f505" fmla="val 863442"/>
                    <a:gd name="f506" fmla="val 338614"/>
                    <a:gd name="f507" fmla="+- 0 0 -90"/>
                    <a:gd name="f508" fmla="*/ f3 1 874084"/>
                    <a:gd name="f509" fmla="*/ f4 1 705516"/>
                    <a:gd name="f510" fmla="val f5"/>
                    <a:gd name="f511" fmla="val f6"/>
                    <a:gd name="f512" fmla="val f7"/>
                    <a:gd name="f513" fmla="*/ f507 f0 1"/>
                    <a:gd name="f514" fmla="+- f512 0 f510"/>
                    <a:gd name="f515" fmla="+- f511 0 f510"/>
                    <a:gd name="f516" fmla="*/ f513 1 f2"/>
                    <a:gd name="f517" fmla="*/ f515 1 874084"/>
                    <a:gd name="f518" fmla="*/ f514 1 705516"/>
                    <a:gd name="f519" fmla="*/ 863632 f515 1"/>
                    <a:gd name="f520" fmla="*/ 338709 f514 1"/>
                    <a:gd name="f521" fmla="*/ 849059 f515 1"/>
                    <a:gd name="f522" fmla="*/ 321945 f514 1"/>
                    <a:gd name="f523" fmla="*/ 835914 f515 1"/>
                    <a:gd name="f524" fmla="*/ 293084 f514 1"/>
                    <a:gd name="f525" fmla="*/ 830771 f515 1"/>
                    <a:gd name="f526" fmla="*/ 256794 f514 1"/>
                    <a:gd name="f527" fmla="*/ 812578 f515 1"/>
                    <a:gd name="f528" fmla="*/ 225171 f514 1"/>
                    <a:gd name="f529" fmla="*/ 791433 f515 1"/>
                    <a:gd name="f530" fmla="*/ 208407 f514 1"/>
                    <a:gd name="f531" fmla="*/ 777812 f515 1"/>
                    <a:gd name="f532" fmla="*/ 182690 f514 1"/>
                    <a:gd name="f533" fmla="*/ 774097 f515 1"/>
                    <a:gd name="f534" fmla="*/ 134207 f514 1"/>
                    <a:gd name="f535" fmla="*/ 768382 f515 1"/>
                    <a:gd name="f536" fmla="*/ 117538 f514 1"/>
                    <a:gd name="f537" fmla="*/ 116777 f514 1"/>
                    <a:gd name="f538" fmla="*/ 767715 f515 1"/>
                    <a:gd name="f539" fmla="*/ 116586 f514 1"/>
                    <a:gd name="f540" fmla="*/ 758476 f515 1"/>
                    <a:gd name="f541" fmla="*/ 109538 f514 1"/>
                    <a:gd name="f542" fmla="*/ 748284 f515 1"/>
                    <a:gd name="f543" fmla="*/ 92678 f514 1"/>
                    <a:gd name="f544" fmla="*/ 739235 f515 1"/>
                    <a:gd name="f545" fmla="*/ 27908 f514 1"/>
                    <a:gd name="f546" fmla="*/ 725614 f515 1"/>
                    <a:gd name="f547" fmla="*/ 1619 f514 1"/>
                    <a:gd name="f548" fmla="*/ 716185 f515 1"/>
                    <a:gd name="f549" fmla="*/ 1143 f514 1"/>
                    <a:gd name="f550" fmla="*/ 714280 f515 1"/>
                    <a:gd name="f551" fmla="*/ 0 f514 1"/>
                    <a:gd name="f552" fmla="*/ 713327 f515 1"/>
                    <a:gd name="f553" fmla="*/ 2667 f514 1"/>
                    <a:gd name="f554" fmla="*/ 704279 f515 1"/>
                    <a:gd name="f555" fmla="*/ 15431 f514 1"/>
                    <a:gd name="f556" fmla="*/ 686943 f515 1"/>
                    <a:gd name="f557" fmla="*/ 65818 f514 1"/>
                    <a:gd name="f558" fmla="*/ 676561 f515 1"/>
                    <a:gd name="f559" fmla="*/ 100394 f514 1"/>
                    <a:gd name="f560" fmla="*/ 661225 f515 1"/>
                    <a:gd name="f561" fmla="*/ 160211 f514 1"/>
                    <a:gd name="f562" fmla="*/ 648652 f515 1"/>
                    <a:gd name="f563" fmla="*/ 165068 f514 1"/>
                    <a:gd name="f564" fmla="*/ 569690 f515 1"/>
                    <a:gd name="f565" fmla="*/ 113443 f514 1"/>
                    <a:gd name="f566" fmla="*/ 565690 f515 1"/>
                    <a:gd name="f567" fmla="*/ 94774 f514 1"/>
                    <a:gd name="f568" fmla="*/ 586359 f515 1"/>
                    <a:gd name="f569" fmla="*/ 62198 f514 1"/>
                    <a:gd name="f570" fmla="*/ 596932 f515 1"/>
                    <a:gd name="f571" fmla="*/ 592741 f515 1"/>
                    <a:gd name="f572" fmla="*/ 15907 f514 1"/>
                    <a:gd name="f573" fmla="*/ 10858 f514 1"/>
                    <a:gd name="f574" fmla="*/ 587788 f515 1"/>
                    <a:gd name="f575" fmla="*/ 12287 f514 1"/>
                    <a:gd name="f576" fmla="*/ 574453 f515 1"/>
                    <a:gd name="f577" fmla="*/ 11240 f514 1"/>
                    <a:gd name="f578" fmla="*/ 544544 f515 1"/>
                    <a:gd name="f579" fmla="*/ 19336 f514 1"/>
                    <a:gd name="f580" fmla="*/ 537972 f515 1"/>
                    <a:gd name="f581" fmla="*/ 20193 f514 1"/>
                    <a:gd name="f582" fmla="*/ 526352 f515 1"/>
                    <a:gd name="f583" fmla="*/ 501301 f515 1"/>
                    <a:gd name="f584" fmla="*/ 6287 f514 1"/>
                    <a:gd name="f585" fmla="*/ 478250 f515 1"/>
                    <a:gd name="f586" fmla="*/ 19717 f514 1"/>
                    <a:gd name="f587" fmla="*/ 459010 f515 1"/>
                    <a:gd name="f588" fmla="*/ 36671 f514 1"/>
                    <a:gd name="f589" fmla="*/ 448627 f515 1"/>
                    <a:gd name="f590" fmla="*/ 43244 f514 1"/>
                    <a:gd name="f591" fmla="*/ 428625 f515 1"/>
                    <a:gd name="f592" fmla="*/ 73438 f514 1"/>
                    <a:gd name="f593" fmla="*/ 427387 f515 1"/>
                    <a:gd name="f594" fmla="*/ 80867 f514 1"/>
                    <a:gd name="f595" fmla="*/ 412623 f515 1"/>
                    <a:gd name="f596" fmla="*/ 92297 f514 1"/>
                    <a:gd name="f597" fmla="*/ 394145 f515 1"/>
                    <a:gd name="f598" fmla="*/ 82391 f514 1"/>
                    <a:gd name="f599" fmla="*/ 386049 f515 1"/>
                    <a:gd name="f600" fmla="*/ 76200 f514 1"/>
                    <a:gd name="f601" fmla="*/ 385191 f515 1"/>
                    <a:gd name="f602" fmla="*/ 74581 f514 1"/>
                    <a:gd name="f603" fmla="*/ 383191 f515 1"/>
                    <a:gd name="f604" fmla="*/ 75533 f514 1"/>
                    <a:gd name="f605" fmla="*/ 367189 f515 1"/>
                    <a:gd name="f606" fmla="*/ 78105 f514 1"/>
                    <a:gd name="f607" fmla="*/ 334042 f515 1"/>
                    <a:gd name="f608" fmla="*/ 93440 f514 1"/>
                    <a:gd name="f609" fmla="*/ 308800 f515 1"/>
                    <a:gd name="f610" fmla="*/ 119539 f514 1"/>
                    <a:gd name="f611" fmla="*/ 288703 f515 1"/>
                    <a:gd name="f612" fmla="*/ 137160 f514 1"/>
                    <a:gd name="f613" fmla="*/ 260890 f515 1"/>
                    <a:gd name="f614" fmla="*/ 158972 f514 1"/>
                    <a:gd name="f615" fmla="*/ 256318 f515 1"/>
                    <a:gd name="f616" fmla="*/ 167259 f514 1"/>
                    <a:gd name="f617" fmla="*/ 234410 f515 1"/>
                    <a:gd name="f618" fmla="*/ 191453 f514 1"/>
                    <a:gd name="f619" fmla="*/ 204216 f515 1"/>
                    <a:gd name="f620" fmla="*/ 212217 f514 1"/>
                    <a:gd name="f621" fmla="*/ 173927 f515 1"/>
                    <a:gd name="f622" fmla="*/ 229172 f514 1"/>
                    <a:gd name="f623" fmla="*/ 107728 f515 1"/>
                    <a:gd name="f624" fmla="*/ 258699 f514 1"/>
                    <a:gd name="f625" fmla="*/ 94012 f515 1"/>
                    <a:gd name="f626" fmla="*/ 262223 f514 1"/>
                    <a:gd name="f627" fmla="*/ 92202 f515 1"/>
                    <a:gd name="f628" fmla="*/ 78962 f515 1"/>
                    <a:gd name="f629" fmla="*/ 252698 f514 1"/>
                    <a:gd name="f630" fmla="*/ 69628 f515 1"/>
                    <a:gd name="f631" fmla="*/ 253175 f514 1"/>
                    <a:gd name="f632" fmla="*/ 69342 f515 1"/>
                    <a:gd name="f633" fmla="*/ 252984 f514 1"/>
                    <a:gd name="f634" fmla="*/ 69152 f515 1"/>
                    <a:gd name="f635" fmla="*/ 253365 f514 1"/>
                    <a:gd name="f636" fmla="*/ 55912 f515 1"/>
                    <a:gd name="f637" fmla="*/ 265462 f514 1"/>
                    <a:gd name="f638" fmla="*/ 26575 f515 1"/>
                    <a:gd name="f639" fmla="*/ 310515 f514 1"/>
                    <a:gd name="f640" fmla="*/ 21050 f515 1"/>
                    <a:gd name="f641" fmla="*/ 327184 f514 1"/>
                    <a:gd name="f642" fmla="*/ 20574 f515 1"/>
                    <a:gd name="f643" fmla="*/ 327850 f514 1"/>
                    <a:gd name="f644" fmla="*/ 20955 f515 1"/>
                    <a:gd name="f645" fmla="*/ 328613 f514 1"/>
                    <a:gd name="f646" fmla="*/ 23146 f515 1"/>
                    <a:gd name="f647" fmla="*/ 346043 f514 1"/>
                    <a:gd name="f648" fmla="*/ 24289 f515 1"/>
                    <a:gd name="f649" fmla="*/ 348806 f514 1"/>
                    <a:gd name="f650" fmla="*/ 22956 f515 1"/>
                    <a:gd name="f651" fmla="*/ 377190 f514 1"/>
                    <a:gd name="f652" fmla="*/ 19431 f515 1"/>
                    <a:gd name="f653" fmla="*/ 413194 f514 1"/>
                    <a:gd name="f654" fmla="*/ 34100 f515 1"/>
                    <a:gd name="f655" fmla="*/ 464344 f514 1"/>
                    <a:gd name="f656" fmla="*/ 35528 f515 1"/>
                    <a:gd name="f657" fmla="*/ 496919 f514 1"/>
                    <a:gd name="f658" fmla="*/ 28290 f515 1"/>
                    <a:gd name="f659" fmla="*/ 534543 f514 1"/>
                    <a:gd name="f660" fmla="*/ 12097 f515 1"/>
                    <a:gd name="f661" fmla="*/ 559403 f514 1"/>
                    <a:gd name="f662" fmla="*/ 3715 f515 1"/>
                    <a:gd name="f663" fmla="*/ 570643 f514 1"/>
                    <a:gd name="f664" fmla="*/ 0 f515 1"/>
                    <a:gd name="f665" fmla="*/ 573215 f514 1"/>
                    <a:gd name="f666" fmla="*/ 2477 f515 1"/>
                    <a:gd name="f667" fmla="*/ 577025 f514 1"/>
                    <a:gd name="f668" fmla="*/ 6096 f515 1"/>
                    <a:gd name="f669" fmla="*/ 590645 f514 1"/>
                    <a:gd name="f670" fmla="*/ 10954 f515 1"/>
                    <a:gd name="f671" fmla="*/ 598075 f514 1"/>
                    <a:gd name="f672" fmla="*/ 41815 f515 1"/>
                    <a:gd name="f673" fmla="*/ 617792 f514 1"/>
                    <a:gd name="f674" fmla="*/ 78105 f515 1"/>
                    <a:gd name="f675" fmla="*/ 611981 f514 1"/>
                    <a:gd name="f676" fmla="*/ 106966 f515 1"/>
                    <a:gd name="f677" fmla="*/ 597218 f514 1"/>
                    <a:gd name="f678" fmla="*/ 137732 f515 1"/>
                    <a:gd name="f679" fmla="*/ 592169 f514 1"/>
                    <a:gd name="f680" fmla="*/ 157734 f515 1"/>
                    <a:gd name="f681" fmla="*/ 595122 f514 1"/>
                    <a:gd name="f682" fmla="*/ 193834 f515 1"/>
                    <a:gd name="f683" fmla="*/ 588931 f514 1"/>
                    <a:gd name="f684" fmla="*/ 287274 f515 1"/>
                    <a:gd name="f685" fmla="*/ 539115 f514 1"/>
                    <a:gd name="f686" fmla="*/ 318516 f515 1"/>
                    <a:gd name="f687" fmla="*/ 532257 f514 1"/>
                    <a:gd name="f688" fmla="*/ 535019 f514 1"/>
                    <a:gd name="f689" fmla="*/ 394621 f515 1"/>
                    <a:gd name="f690" fmla="*/ 547402 f514 1"/>
                    <a:gd name="f691" fmla="*/ 407956 f515 1"/>
                    <a:gd name="f692" fmla="*/ 560832 f514 1"/>
                    <a:gd name="f693" fmla="*/ 410909 f515 1"/>
                    <a:gd name="f694" fmla="*/ 580073 f514 1"/>
                    <a:gd name="f695" fmla="*/ 407194 f515 1"/>
                    <a:gd name="f696" fmla="*/ 592646 f514 1"/>
                    <a:gd name="f697" fmla="*/ 405289 f515 1"/>
                    <a:gd name="f698" fmla="*/ 595217 f514 1"/>
                    <a:gd name="f699" fmla="*/ 597122 f514 1"/>
                    <a:gd name="f700" fmla="*/ 415576 f515 1"/>
                    <a:gd name="f701" fmla="*/ 607695 f514 1"/>
                    <a:gd name="f702" fmla="*/ 611219 f514 1"/>
                    <a:gd name="f703" fmla="*/ 430911 f515 1"/>
                    <a:gd name="f704" fmla="*/ 612743 f514 1"/>
                    <a:gd name="f705" fmla="*/ 433197 f515 1"/>
                    <a:gd name="f706" fmla="*/ 610743 f514 1"/>
                    <a:gd name="f707" fmla="*/ 447390 f515 1"/>
                    <a:gd name="f708" fmla="*/ 604647 f514 1"/>
                    <a:gd name="f709" fmla="*/ 475202 f515 1"/>
                    <a:gd name="f710" fmla="*/ 580930 f514 1"/>
                    <a:gd name="f711" fmla="*/ 479298 f515 1"/>
                    <a:gd name="f712" fmla="*/ 589502 f514 1"/>
                    <a:gd name="f713" fmla="*/ 476536 f515 1"/>
                    <a:gd name="f714" fmla="*/ 618077 f514 1"/>
                    <a:gd name="f715" fmla="*/ 474916 f515 1"/>
                    <a:gd name="f716" fmla="*/ 620840 f514 1"/>
                    <a:gd name="f717" fmla="*/ 470154 f515 1"/>
                    <a:gd name="f718" fmla="*/ 637889 f514 1"/>
                    <a:gd name="f719" fmla="*/ 469773 f515 1"/>
                    <a:gd name="f720" fmla="*/ 638461 f514 1"/>
                    <a:gd name="f721" fmla="*/ 470059 f515 1"/>
                    <a:gd name="f722" fmla="*/ 639127 f514 1"/>
                    <a:gd name="f723" fmla="*/ 473012 f515 1"/>
                    <a:gd name="f724" fmla="*/ 656558 f514 1"/>
                    <a:gd name="f725" fmla="*/ 481870 f515 1"/>
                    <a:gd name="f726" fmla="*/ 676466 f514 1"/>
                    <a:gd name="f727" fmla="*/ 509111 f515 1"/>
                    <a:gd name="f728" fmla="*/ 700088 f514 1"/>
                    <a:gd name="f729" fmla="*/ 513207 f515 1"/>
                    <a:gd name="f730" fmla="*/ 701231 f514 1"/>
                    <a:gd name="f731" fmla="*/ 549973 f515 1"/>
                    <a:gd name="f732" fmla="*/ 552450 f515 1"/>
                    <a:gd name="f733" fmla="*/ 700564 f514 1"/>
                    <a:gd name="f734" fmla="*/ 584168 f515 1"/>
                    <a:gd name="f735" fmla="*/ 701040 f514 1"/>
                    <a:gd name="f736" fmla="*/ 591408 f515 1"/>
                    <a:gd name="f737" fmla="*/ 703326 f514 1"/>
                    <a:gd name="f738" fmla="*/ 607886 f515 1"/>
                    <a:gd name="f739" fmla="*/ 705517 f514 1"/>
                    <a:gd name="f740" fmla="*/ 627983 f515 1"/>
                    <a:gd name="f741" fmla="*/ 702469 f514 1"/>
                    <a:gd name="f742" fmla="*/ 671989 f515 1"/>
                    <a:gd name="f743" fmla="*/ 686467 f514 1"/>
                    <a:gd name="f744" fmla="*/ 699325 f515 1"/>
                    <a:gd name="f745" fmla="*/ 662368 f514 1"/>
                    <a:gd name="f746" fmla="*/ 707707 f515 1"/>
                    <a:gd name="f747" fmla="*/ 646271 f514 1"/>
                    <a:gd name="f748" fmla="*/ 728186 f515 1"/>
                    <a:gd name="f749" fmla="*/ 619792 f514 1"/>
                    <a:gd name="f750" fmla="*/ 801052 f515 1"/>
                    <a:gd name="f751" fmla="*/ 554260 f514 1"/>
                    <a:gd name="f752" fmla="*/ 823436 f515 1"/>
                    <a:gd name="f753" fmla="*/ 525113 f514 1"/>
                    <a:gd name="f754" fmla="*/ 856012 f515 1"/>
                    <a:gd name="f755" fmla="*/ 461296 f514 1"/>
                    <a:gd name="f756" fmla="*/ 866870 f515 1"/>
                    <a:gd name="f757" fmla="*/ 426339 f514 1"/>
                    <a:gd name="f758" fmla="*/ 873823 f515 1"/>
                    <a:gd name="f759" fmla="*/ 373285 f514 1"/>
                    <a:gd name="f760" fmla="*/ 863442 f515 1"/>
                    <a:gd name="f761" fmla="*/ 338614 f514 1"/>
                    <a:gd name="f762" fmla="+- f516 0 f1"/>
                    <a:gd name="f763" fmla="*/ f519 1 874084"/>
                    <a:gd name="f764" fmla="*/ f520 1 705516"/>
                    <a:gd name="f765" fmla="*/ f521 1 874084"/>
                    <a:gd name="f766" fmla="*/ f522 1 705516"/>
                    <a:gd name="f767" fmla="*/ f523 1 874084"/>
                    <a:gd name="f768" fmla="*/ f524 1 705516"/>
                    <a:gd name="f769" fmla="*/ f525 1 874084"/>
                    <a:gd name="f770" fmla="*/ f526 1 705516"/>
                    <a:gd name="f771" fmla="*/ f527 1 874084"/>
                    <a:gd name="f772" fmla="*/ f528 1 705516"/>
                    <a:gd name="f773" fmla="*/ f529 1 874084"/>
                    <a:gd name="f774" fmla="*/ f530 1 705516"/>
                    <a:gd name="f775" fmla="*/ f531 1 874084"/>
                    <a:gd name="f776" fmla="*/ f532 1 705516"/>
                    <a:gd name="f777" fmla="*/ f533 1 874084"/>
                    <a:gd name="f778" fmla="*/ f534 1 705516"/>
                    <a:gd name="f779" fmla="*/ f535 1 874084"/>
                    <a:gd name="f780" fmla="*/ f536 1 705516"/>
                    <a:gd name="f781" fmla="*/ f537 1 705516"/>
                    <a:gd name="f782" fmla="*/ f538 1 874084"/>
                    <a:gd name="f783" fmla="*/ f539 1 705516"/>
                    <a:gd name="f784" fmla="*/ f540 1 874084"/>
                    <a:gd name="f785" fmla="*/ f541 1 705516"/>
                    <a:gd name="f786" fmla="*/ f542 1 874084"/>
                    <a:gd name="f787" fmla="*/ f543 1 705516"/>
                    <a:gd name="f788" fmla="*/ f544 1 874084"/>
                    <a:gd name="f789" fmla="*/ f545 1 705516"/>
                    <a:gd name="f790" fmla="*/ f546 1 874084"/>
                    <a:gd name="f791" fmla="*/ f547 1 705516"/>
                    <a:gd name="f792" fmla="*/ f548 1 874084"/>
                    <a:gd name="f793" fmla="*/ f549 1 705516"/>
                    <a:gd name="f794" fmla="*/ f550 1 874084"/>
                    <a:gd name="f795" fmla="*/ f551 1 705516"/>
                    <a:gd name="f796" fmla="*/ f552 1 874084"/>
                    <a:gd name="f797" fmla="*/ f553 1 705516"/>
                    <a:gd name="f798" fmla="*/ f554 1 874084"/>
                    <a:gd name="f799" fmla="*/ f555 1 705516"/>
                    <a:gd name="f800" fmla="*/ f556 1 874084"/>
                    <a:gd name="f801" fmla="*/ f557 1 705516"/>
                    <a:gd name="f802" fmla="*/ f558 1 874084"/>
                    <a:gd name="f803" fmla="*/ f559 1 705516"/>
                    <a:gd name="f804" fmla="*/ f560 1 874084"/>
                    <a:gd name="f805" fmla="*/ f561 1 705516"/>
                    <a:gd name="f806" fmla="*/ f562 1 874084"/>
                    <a:gd name="f807" fmla="*/ f563 1 705516"/>
                    <a:gd name="f808" fmla="*/ f564 1 874084"/>
                    <a:gd name="f809" fmla="*/ f565 1 705516"/>
                    <a:gd name="f810" fmla="*/ f566 1 874084"/>
                    <a:gd name="f811" fmla="*/ f567 1 705516"/>
                    <a:gd name="f812" fmla="*/ f568 1 874084"/>
                    <a:gd name="f813" fmla="*/ f569 1 705516"/>
                    <a:gd name="f814" fmla="*/ f570 1 874084"/>
                    <a:gd name="f815" fmla="*/ f571 1 874084"/>
                    <a:gd name="f816" fmla="*/ f572 1 705516"/>
                    <a:gd name="f817" fmla="*/ f573 1 705516"/>
                    <a:gd name="f818" fmla="*/ f574 1 874084"/>
                    <a:gd name="f819" fmla="*/ f575 1 705516"/>
                    <a:gd name="f820" fmla="*/ f576 1 874084"/>
                    <a:gd name="f821" fmla="*/ f577 1 705516"/>
                    <a:gd name="f822" fmla="*/ f578 1 874084"/>
                    <a:gd name="f823" fmla="*/ f579 1 705516"/>
                    <a:gd name="f824" fmla="*/ f580 1 874084"/>
                    <a:gd name="f825" fmla="*/ f581 1 705516"/>
                    <a:gd name="f826" fmla="*/ f582 1 874084"/>
                    <a:gd name="f827" fmla="*/ f583 1 874084"/>
                    <a:gd name="f828" fmla="*/ f584 1 705516"/>
                    <a:gd name="f829" fmla="*/ f585 1 874084"/>
                    <a:gd name="f830" fmla="*/ f586 1 705516"/>
                    <a:gd name="f831" fmla="*/ f587 1 874084"/>
                    <a:gd name="f832" fmla="*/ f588 1 705516"/>
                    <a:gd name="f833" fmla="*/ f589 1 874084"/>
                    <a:gd name="f834" fmla="*/ f590 1 705516"/>
                    <a:gd name="f835" fmla="*/ f591 1 874084"/>
                    <a:gd name="f836" fmla="*/ f592 1 705516"/>
                    <a:gd name="f837" fmla="*/ f593 1 874084"/>
                    <a:gd name="f838" fmla="*/ f594 1 705516"/>
                    <a:gd name="f839" fmla="*/ f595 1 874084"/>
                    <a:gd name="f840" fmla="*/ f596 1 705516"/>
                    <a:gd name="f841" fmla="*/ f597 1 874084"/>
                    <a:gd name="f842" fmla="*/ f598 1 705516"/>
                    <a:gd name="f843" fmla="*/ f599 1 874084"/>
                    <a:gd name="f844" fmla="*/ f600 1 705516"/>
                    <a:gd name="f845" fmla="*/ f601 1 874084"/>
                    <a:gd name="f846" fmla="*/ f602 1 705516"/>
                    <a:gd name="f847" fmla="*/ f603 1 874084"/>
                    <a:gd name="f848" fmla="*/ f604 1 705516"/>
                    <a:gd name="f849" fmla="*/ f605 1 874084"/>
                    <a:gd name="f850" fmla="*/ f606 1 705516"/>
                    <a:gd name="f851" fmla="*/ f607 1 874084"/>
                    <a:gd name="f852" fmla="*/ f608 1 705516"/>
                    <a:gd name="f853" fmla="*/ f609 1 874084"/>
                    <a:gd name="f854" fmla="*/ f610 1 705516"/>
                    <a:gd name="f855" fmla="*/ f611 1 874084"/>
                    <a:gd name="f856" fmla="*/ f612 1 705516"/>
                    <a:gd name="f857" fmla="*/ f613 1 874084"/>
                    <a:gd name="f858" fmla="*/ f614 1 705516"/>
                    <a:gd name="f859" fmla="*/ f615 1 874084"/>
                    <a:gd name="f860" fmla="*/ f616 1 705516"/>
                    <a:gd name="f861" fmla="*/ f617 1 874084"/>
                    <a:gd name="f862" fmla="*/ f618 1 705516"/>
                    <a:gd name="f863" fmla="*/ f619 1 874084"/>
                    <a:gd name="f864" fmla="*/ f620 1 705516"/>
                    <a:gd name="f865" fmla="*/ f621 1 874084"/>
                    <a:gd name="f866" fmla="*/ f622 1 705516"/>
                    <a:gd name="f867" fmla="*/ f623 1 874084"/>
                    <a:gd name="f868" fmla="*/ f624 1 705516"/>
                    <a:gd name="f869" fmla="*/ f625 1 874084"/>
                    <a:gd name="f870" fmla="*/ f626 1 705516"/>
                    <a:gd name="f871" fmla="*/ f627 1 874084"/>
                    <a:gd name="f872" fmla="*/ f628 1 874084"/>
                    <a:gd name="f873" fmla="*/ f629 1 705516"/>
                    <a:gd name="f874" fmla="*/ f630 1 874084"/>
                    <a:gd name="f875" fmla="*/ f631 1 705516"/>
                    <a:gd name="f876" fmla="*/ f632 1 874084"/>
                    <a:gd name="f877" fmla="*/ f633 1 705516"/>
                    <a:gd name="f878" fmla="*/ f634 1 874084"/>
                    <a:gd name="f879" fmla="*/ f635 1 705516"/>
                    <a:gd name="f880" fmla="*/ f636 1 874084"/>
                    <a:gd name="f881" fmla="*/ f637 1 705516"/>
                    <a:gd name="f882" fmla="*/ f638 1 874084"/>
                    <a:gd name="f883" fmla="*/ f639 1 705516"/>
                    <a:gd name="f884" fmla="*/ f640 1 874084"/>
                    <a:gd name="f885" fmla="*/ f641 1 705516"/>
                    <a:gd name="f886" fmla="*/ f642 1 874084"/>
                    <a:gd name="f887" fmla="*/ f643 1 705516"/>
                    <a:gd name="f888" fmla="*/ f644 1 874084"/>
                    <a:gd name="f889" fmla="*/ f645 1 705516"/>
                    <a:gd name="f890" fmla="*/ f646 1 874084"/>
                    <a:gd name="f891" fmla="*/ f647 1 705516"/>
                    <a:gd name="f892" fmla="*/ f648 1 874084"/>
                    <a:gd name="f893" fmla="*/ f649 1 705516"/>
                    <a:gd name="f894" fmla="*/ f650 1 874084"/>
                    <a:gd name="f895" fmla="*/ f651 1 705516"/>
                    <a:gd name="f896" fmla="*/ f652 1 874084"/>
                    <a:gd name="f897" fmla="*/ f653 1 705516"/>
                    <a:gd name="f898" fmla="*/ f654 1 874084"/>
                    <a:gd name="f899" fmla="*/ f655 1 705516"/>
                    <a:gd name="f900" fmla="*/ f656 1 874084"/>
                    <a:gd name="f901" fmla="*/ f657 1 705516"/>
                    <a:gd name="f902" fmla="*/ f658 1 874084"/>
                    <a:gd name="f903" fmla="*/ f659 1 705516"/>
                    <a:gd name="f904" fmla="*/ f660 1 874084"/>
                    <a:gd name="f905" fmla="*/ f661 1 705516"/>
                    <a:gd name="f906" fmla="*/ f662 1 874084"/>
                    <a:gd name="f907" fmla="*/ f663 1 705516"/>
                    <a:gd name="f908" fmla="*/ f664 1 874084"/>
                    <a:gd name="f909" fmla="*/ f665 1 705516"/>
                    <a:gd name="f910" fmla="*/ f666 1 874084"/>
                    <a:gd name="f911" fmla="*/ f667 1 705516"/>
                    <a:gd name="f912" fmla="*/ f668 1 874084"/>
                    <a:gd name="f913" fmla="*/ f669 1 705516"/>
                    <a:gd name="f914" fmla="*/ f670 1 874084"/>
                    <a:gd name="f915" fmla="*/ f671 1 705516"/>
                    <a:gd name="f916" fmla="*/ f672 1 874084"/>
                    <a:gd name="f917" fmla="*/ f673 1 705516"/>
                    <a:gd name="f918" fmla="*/ f674 1 874084"/>
                    <a:gd name="f919" fmla="*/ f675 1 705516"/>
                    <a:gd name="f920" fmla="*/ f676 1 874084"/>
                    <a:gd name="f921" fmla="*/ f677 1 705516"/>
                    <a:gd name="f922" fmla="*/ f678 1 874084"/>
                    <a:gd name="f923" fmla="*/ f679 1 705516"/>
                    <a:gd name="f924" fmla="*/ f680 1 874084"/>
                    <a:gd name="f925" fmla="*/ f681 1 705516"/>
                    <a:gd name="f926" fmla="*/ f682 1 874084"/>
                    <a:gd name="f927" fmla="*/ f683 1 705516"/>
                    <a:gd name="f928" fmla="*/ f684 1 874084"/>
                    <a:gd name="f929" fmla="*/ f685 1 705516"/>
                    <a:gd name="f930" fmla="*/ f686 1 874084"/>
                    <a:gd name="f931" fmla="*/ f687 1 705516"/>
                    <a:gd name="f932" fmla="*/ f688 1 705516"/>
                    <a:gd name="f933" fmla="*/ f689 1 874084"/>
                    <a:gd name="f934" fmla="*/ f690 1 705516"/>
                    <a:gd name="f935" fmla="*/ f691 1 874084"/>
                    <a:gd name="f936" fmla="*/ f692 1 705516"/>
                    <a:gd name="f937" fmla="*/ f693 1 874084"/>
                    <a:gd name="f938" fmla="*/ f694 1 705516"/>
                    <a:gd name="f939" fmla="*/ f695 1 874084"/>
                    <a:gd name="f940" fmla="*/ f696 1 705516"/>
                    <a:gd name="f941" fmla="*/ f697 1 874084"/>
                    <a:gd name="f942" fmla="*/ f698 1 705516"/>
                    <a:gd name="f943" fmla="*/ f699 1 705516"/>
                    <a:gd name="f944" fmla="*/ f700 1 874084"/>
                    <a:gd name="f945" fmla="*/ f701 1 705516"/>
                    <a:gd name="f946" fmla="*/ f702 1 705516"/>
                    <a:gd name="f947" fmla="*/ f703 1 874084"/>
                    <a:gd name="f948" fmla="*/ f704 1 705516"/>
                    <a:gd name="f949" fmla="*/ f705 1 874084"/>
                    <a:gd name="f950" fmla="*/ f706 1 705516"/>
                    <a:gd name="f951" fmla="*/ f707 1 874084"/>
                    <a:gd name="f952" fmla="*/ f708 1 705516"/>
                    <a:gd name="f953" fmla="*/ f709 1 874084"/>
                    <a:gd name="f954" fmla="*/ f710 1 705516"/>
                    <a:gd name="f955" fmla="*/ f711 1 874084"/>
                    <a:gd name="f956" fmla="*/ f712 1 705516"/>
                    <a:gd name="f957" fmla="*/ f713 1 874084"/>
                    <a:gd name="f958" fmla="*/ f714 1 705516"/>
                    <a:gd name="f959" fmla="*/ f715 1 874084"/>
                    <a:gd name="f960" fmla="*/ f716 1 705516"/>
                    <a:gd name="f961" fmla="*/ f717 1 874084"/>
                    <a:gd name="f962" fmla="*/ f718 1 705516"/>
                    <a:gd name="f963" fmla="*/ f719 1 874084"/>
                    <a:gd name="f964" fmla="*/ f720 1 705516"/>
                    <a:gd name="f965" fmla="*/ f721 1 874084"/>
                    <a:gd name="f966" fmla="*/ f722 1 705516"/>
                    <a:gd name="f967" fmla="*/ f723 1 874084"/>
                    <a:gd name="f968" fmla="*/ f724 1 705516"/>
                    <a:gd name="f969" fmla="*/ f725 1 874084"/>
                    <a:gd name="f970" fmla="*/ f726 1 705516"/>
                    <a:gd name="f971" fmla="*/ f727 1 874084"/>
                    <a:gd name="f972" fmla="*/ f728 1 705516"/>
                    <a:gd name="f973" fmla="*/ f729 1 874084"/>
                    <a:gd name="f974" fmla="*/ f730 1 705516"/>
                    <a:gd name="f975" fmla="*/ f731 1 874084"/>
                    <a:gd name="f976" fmla="*/ f732 1 874084"/>
                    <a:gd name="f977" fmla="*/ f733 1 705516"/>
                    <a:gd name="f978" fmla="*/ f734 1 874084"/>
                    <a:gd name="f979" fmla="*/ f735 1 705516"/>
                    <a:gd name="f980" fmla="*/ f736 1 874084"/>
                    <a:gd name="f981" fmla="*/ f737 1 705516"/>
                    <a:gd name="f982" fmla="*/ f738 1 874084"/>
                    <a:gd name="f983" fmla="*/ f739 1 705516"/>
                    <a:gd name="f984" fmla="*/ f740 1 874084"/>
                    <a:gd name="f985" fmla="*/ f741 1 705516"/>
                    <a:gd name="f986" fmla="*/ f742 1 874084"/>
                    <a:gd name="f987" fmla="*/ f743 1 705516"/>
                    <a:gd name="f988" fmla="*/ f744 1 874084"/>
                    <a:gd name="f989" fmla="*/ f745 1 705516"/>
                    <a:gd name="f990" fmla="*/ f746 1 874084"/>
                    <a:gd name="f991" fmla="*/ f747 1 705516"/>
                    <a:gd name="f992" fmla="*/ f748 1 874084"/>
                    <a:gd name="f993" fmla="*/ f749 1 705516"/>
                    <a:gd name="f994" fmla="*/ f750 1 874084"/>
                    <a:gd name="f995" fmla="*/ f751 1 705516"/>
                    <a:gd name="f996" fmla="*/ f752 1 874084"/>
                    <a:gd name="f997" fmla="*/ f753 1 705516"/>
                    <a:gd name="f998" fmla="*/ f754 1 874084"/>
                    <a:gd name="f999" fmla="*/ f755 1 705516"/>
                    <a:gd name="f1000" fmla="*/ f756 1 874084"/>
                    <a:gd name="f1001" fmla="*/ f757 1 705516"/>
                    <a:gd name="f1002" fmla="*/ f758 1 874084"/>
                    <a:gd name="f1003" fmla="*/ f759 1 705516"/>
                    <a:gd name="f1004" fmla="*/ f760 1 874084"/>
                    <a:gd name="f1005" fmla="*/ f761 1 705516"/>
                    <a:gd name="f1006" fmla="*/ f510 1 f517"/>
                    <a:gd name="f1007" fmla="*/ f511 1 f517"/>
                    <a:gd name="f1008" fmla="*/ f510 1 f518"/>
                    <a:gd name="f1009" fmla="*/ f512 1 f518"/>
                    <a:gd name="f1010" fmla="*/ f763 1 f517"/>
                    <a:gd name="f1011" fmla="*/ f764 1 f518"/>
                    <a:gd name="f1012" fmla="*/ f765 1 f517"/>
                    <a:gd name="f1013" fmla="*/ f766 1 f518"/>
                    <a:gd name="f1014" fmla="*/ f767 1 f517"/>
                    <a:gd name="f1015" fmla="*/ f768 1 f518"/>
                    <a:gd name="f1016" fmla="*/ f769 1 f517"/>
                    <a:gd name="f1017" fmla="*/ f770 1 f518"/>
                    <a:gd name="f1018" fmla="*/ f771 1 f517"/>
                    <a:gd name="f1019" fmla="*/ f772 1 f518"/>
                    <a:gd name="f1020" fmla="*/ f773 1 f517"/>
                    <a:gd name="f1021" fmla="*/ f774 1 f518"/>
                    <a:gd name="f1022" fmla="*/ f775 1 f517"/>
                    <a:gd name="f1023" fmla="*/ f776 1 f518"/>
                    <a:gd name="f1024" fmla="*/ f777 1 f517"/>
                    <a:gd name="f1025" fmla="*/ f778 1 f518"/>
                    <a:gd name="f1026" fmla="*/ f779 1 f517"/>
                    <a:gd name="f1027" fmla="*/ f780 1 f518"/>
                    <a:gd name="f1028" fmla="*/ f781 1 f518"/>
                    <a:gd name="f1029" fmla="*/ f782 1 f517"/>
                    <a:gd name="f1030" fmla="*/ f783 1 f518"/>
                    <a:gd name="f1031" fmla="*/ f784 1 f517"/>
                    <a:gd name="f1032" fmla="*/ f785 1 f518"/>
                    <a:gd name="f1033" fmla="*/ f786 1 f517"/>
                    <a:gd name="f1034" fmla="*/ f787 1 f518"/>
                    <a:gd name="f1035" fmla="*/ f788 1 f517"/>
                    <a:gd name="f1036" fmla="*/ f789 1 f518"/>
                    <a:gd name="f1037" fmla="*/ f790 1 f517"/>
                    <a:gd name="f1038" fmla="*/ f791 1 f518"/>
                    <a:gd name="f1039" fmla="*/ f792 1 f517"/>
                    <a:gd name="f1040" fmla="*/ f793 1 f518"/>
                    <a:gd name="f1041" fmla="*/ f794 1 f517"/>
                    <a:gd name="f1042" fmla="*/ f795 1 f518"/>
                    <a:gd name="f1043" fmla="*/ f796 1 f517"/>
                    <a:gd name="f1044" fmla="*/ f797 1 f518"/>
                    <a:gd name="f1045" fmla="*/ f798 1 f517"/>
                    <a:gd name="f1046" fmla="*/ f799 1 f518"/>
                    <a:gd name="f1047" fmla="*/ f800 1 f517"/>
                    <a:gd name="f1048" fmla="*/ f801 1 f518"/>
                    <a:gd name="f1049" fmla="*/ f802 1 f517"/>
                    <a:gd name="f1050" fmla="*/ f803 1 f518"/>
                    <a:gd name="f1051" fmla="*/ f804 1 f517"/>
                    <a:gd name="f1052" fmla="*/ f805 1 f518"/>
                    <a:gd name="f1053" fmla="*/ f806 1 f517"/>
                    <a:gd name="f1054" fmla="*/ f807 1 f518"/>
                    <a:gd name="f1055" fmla="*/ f808 1 f517"/>
                    <a:gd name="f1056" fmla="*/ f809 1 f518"/>
                    <a:gd name="f1057" fmla="*/ f810 1 f517"/>
                    <a:gd name="f1058" fmla="*/ f811 1 f518"/>
                    <a:gd name="f1059" fmla="*/ f812 1 f517"/>
                    <a:gd name="f1060" fmla="*/ f813 1 f518"/>
                    <a:gd name="f1061" fmla="*/ f814 1 f517"/>
                    <a:gd name="f1062" fmla="*/ f815 1 f517"/>
                    <a:gd name="f1063" fmla="*/ f816 1 f518"/>
                    <a:gd name="f1064" fmla="*/ f817 1 f518"/>
                    <a:gd name="f1065" fmla="*/ f818 1 f517"/>
                    <a:gd name="f1066" fmla="*/ f819 1 f518"/>
                    <a:gd name="f1067" fmla="*/ f820 1 f517"/>
                    <a:gd name="f1068" fmla="*/ f821 1 f518"/>
                    <a:gd name="f1069" fmla="*/ f822 1 f517"/>
                    <a:gd name="f1070" fmla="*/ f823 1 f518"/>
                    <a:gd name="f1071" fmla="*/ f824 1 f517"/>
                    <a:gd name="f1072" fmla="*/ f825 1 f518"/>
                    <a:gd name="f1073" fmla="*/ f826 1 f517"/>
                    <a:gd name="f1074" fmla="*/ f827 1 f517"/>
                    <a:gd name="f1075" fmla="*/ f828 1 f518"/>
                    <a:gd name="f1076" fmla="*/ f829 1 f517"/>
                    <a:gd name="f1077" fmla="*/ f830 1 f518"/>
                    <a:gd name="f1078" fmla="*/ f831 1 f517"/>
                    <a:gd name="f1079" fmla="*/ f832 1 f518"/>
                    <a:gd name="f1080" fmla="*/ f833 1 f517"/>
                    <a:gd name="f1081" fmla="*/ f834 1 f518"/>
                    <a:gd name="f1082" fmla="*/ f835 1 f517"/>
                    <a:gd name="f1083" fmla="*/ f836 1 f518"/>
                    <a:gd name="f1084" fmla="*/ f837 1 f517"/>
                    <a:gd name="f1085" fmla="*/ f838 1 f518"/>
                    <a:gd name="f1086" fmla="*/ f839 1 f517"/>
                    <a:gd name="f1087" fmla="*/ f840 1 f518"/>
                    <a:gd name="f1088" fmla="*/ f841 1 f517"/>
                    <a:gd name="f1089" fmla="*/ f842 1 f518"/>
                    <a:gd name="f1090" fmla="*/ f843 1 f517"/>
                    <a:gd name="f1091" fmla="*/ f844 1 f518"/>
                    <a:gd name="f1092" fmla="*/ f845 1 f517"/>
                    <a:gd name="f1093" fmla="*/ f846 1 f518"/>
                    <a:gd name="f1094" fmla="*/ f847 1 f517"/>
                    <a:gd name="f1095" fmla="*/ f848 1 f518"/>
                    <a:gd name="f1096" fmla="*/ f849 1 f517"/>
                    <a:gd name="f1097" fmla="*/ f850 1 f518"/>
                    <a:gd name="f1098" fmla="*/ f851 1 f517"/>
                    <a:gd name="f1099" fmla="*/ f852 1 f518"/>
                    <a:gd name="f1100" fmla="*/ f853 1 f517"/>
                    <a:gd name="f1101" fmla="*/ f854 1 f518"/>
                    <a:gd name="f1102" fmla="*/ f855 1 f517"/>
                    <a:gd name="f1103" fmla="*/ f856 1 f518"/>
                    <a:gd name="f1104" fmla="*/ f857 1 f517"/>
                    <a:gd name="f1105" fmla="*/ f858 1 f518"/>
                    <a:gd name="f1106" fmla="*/ f859 1 f517"/>
                    <a:gd name="f1107" fmla="*/ f860 1 f518"/>
                    <a:gd name="f1108" fmla="*/ f861 1 f517"/>
                    <a:gd name="f1109" fmla="*/ f862 1 f518"/>
                    <a:gd name="f1110" fmla="*/ f863 1 f517"/>
                    <a:gd name="f1111" fmla="*/ f864 1 f518"/>
                    <a:gd name="f1112" fmla="*/ f865 1 f517"/>
                    <a:gd name="f1113" fmla="*/ f866 1 f518"/>
                    <a:gd name="f1114" fmla="*/ f867 1 f517"/>
                    <a:gd name="f1115" fmla="*/ f868 1 f518"/>
                    <a:gd name="f1116" fmla="*/ f869 1 f517"/>
                    <a:gd name="f1117" fmla="*/ f870 1 f518"/>
                    <a:gd name="f1118" fmla="*/ f871 1 f517"/>
                    <a:gd name="f1119" fmla="*/ f872 1 f517"/>
                    <a:gd name="f1120" fmla="*/ f873 1 f518"/>
                    <a:gd name="f1121" fmla="*/ f874 1 f517"/>
                    <a:gd name="f1122" fmla="*/ f875 1 f518"/>
                    <a:gd name="f1123" fmla="*/ f876 1 f517"/>
                    <a:gd name="f1124" fmla="*/ f877 1 f518"/>
                    <a:gd name="f1125" fmla="*/ f878 1 f517"/>
                    <a:gd name="f1126" fmla="*/ f879 1 f518"/>
                    <a:gd name="f1127" fmla="*/ f880 1 f517"/>
                    <a:gd name="f1128" fmla="*/ f881 1 f518"/>
                    <a:gd name="f1129" fmla="*/ f882 1 f517"/>
                    <a:gd name="f1130" fmla="*/ f883 1 f518"/>
                    <a:gd name="f1131" fmla="*/ f884 1 f517"/>
                    <a:gd name="f1132" fmla="*/ f885 1 f518"/>
                    <a:gd name="f1133" fmla="*/ f886 1 f517"/>
                    <a:gd name="f1134" fmla="*/ f887 1 f518"/>
                    <a:gd name="f1135" fmla="*/ f888 1 f517"/>
                    <a:gd name="f1136" fmla="*/ f889 1 f518"/>
                    <a:gd name="f1137" fmla="*/ f890 1 f517"/>
                    <a:gd name="f1138" fmla="*/ f891 1 f518"/>
                    <a:gd name="f1139" fmla="*/ f892 1 f517"/>
                    <a:gd name="f1140" fmla="*/ f893 1 f518"/>
                    <a:gd name="f1141" fmla="*/ f894 1 f517"/>
                    <a:gd name="f1142" fmla="*/ f895 1 f518"/>
                    <a:gd name="f1143" fmla="*/ f896 1 f517"/>
                    <a:gd name="f1144" fmla="*/ f897 1 f518"/>
                    <a:gd name="f1145" fmla="*/ f898 1 f517"/>
                    <a:gd name="f1146" fmla="*/ f899 1 f518"/>
                    <a:gd name="f1147" fmla="*/ f900 1 f517"/>
                    <a:gd name="f1148" fmla="*/ f901 1 f518"/>
                    <a:gd name="f1149" fmla="*/ f902 1 f517"/>
                    <a:gd name="f1150" fmla="*/ f903 1 f518"/>
                    <a:gd name="f1151" fmla="*/ f904 1 f517"/>
                    <a:gd name="f1152" fmla="*/ f905 1 f518"/>
                    <a:gd name="f1153" fmla="*/ f906 1 f517"/>
                    <a:gd name="f1154" fmla="*/ f907 1 f518"/>
                    <a:gd name="f1155" fmla="*/ f908 1 f517"/>
                    <a:gd name="f1156" fmla="*/ f909 1 f518"/>
                    <a:gd name="f1157" fmla="*/ f910 1 f517"/>
                    <a:gd name="f1158" fmla="*/ f911 1 f518"/>
                    <a:gd name="f1159" fmla="*/ f912 1 f517"/>
                    <a:gd name="f1160" fmla="*/ f913 1 f518"/>
                    <a:gd name="f1161" fmla="*/ f914 1 f517"/>
                    <a:gd name="f1162" fmla="*/ f915 1 f518"/>
                    <a:gd name="f1163" fmla="*/ f916 1 f517"/>
                    <a:gd name="f1164" fmla="*/ f917 1 f518"/>
                    <a:gd name="f1165" fmla="*/ f918 1 f517"/>
                    <a:gd name="f1166" fmla="*/ f919 1 f518"/>
                    <a:gd name="f1167" fmla="*/ f920 1 f517"/>
                    <a:gd name="f1168" fmla="*/ f921 1 f518"/>
                    <a:gd name="f1169" fmla="*/ f922 1 f517"/>
                    <a:gd name="f1170" fmla="*/ f923 1 f518"/>
                    <a:gd name="f1171" fmla="*/ f924 1 f517"/>
                    <a:gd name="f1172" fmla="*/ f925 1 f518"/>
                    <a:gd name="f1173" fmla="*/ f926 1 f517"/>
                    <a:gd name="f1174" fmla="*/ f927 1 f518"/>
                    <a:gd name="f1175" fmla="*/ f928 1 f517"/>
                    <a:gd name="f1176" fmla="*/ f929 1 f518"/>
                    <a:gd name="f1177" fmla="*/ f930 1 f517"/>
                    <a:gd name="f1178" fmla="*/ f931 1 f518"/>
                    <a:gd name="f1179" fmla="*/ f932 1 f518"/>
                    <a:gd name="f1180" fmla="*/ f933 1 f517"/>
                    <a:gd name="f1181" fmla="*/ f934 1 f518"/>
                    <a:gd name="f1182" fmla="*/ f935 1 f517"/>
                    <a:gd name="f1183" fmla="*/ f936 1 f518"/>
                    <a:gd name="f1184" fmla="*/ f937 1 f517"/>
                    <a:gd name="f1185" fmla="*/ f938 1 f518"/>
                    <a:gd name="f1186" fmla="*/ f939 1 f517"/>
                    <a:gd name="f1187" fmla="*/ f940 1 f518"/>
                    <a:gd name="f1188" fmla="*/ f941 1 f517"/>
                    <a:gd name="f1189" fmla="*/ f942 1 f518"/>
                    <a:gd name="f1190" fmla="*/ f943 1 f518"/>
                    <a:gd name="f1191" fmla="*/ f944 1 f517"/>
                    <a:gd name="f1192" fmla="*/ f945 1 f518"/>
                    <a:gd name="f1193" fmla="*/ f946 1 f518"/>
                    <a:gd name="f1194" fmla="*/ f947 1 f517"/>
                    <a:gd name="f1195" fmla="*/ f948 1 f518"/>
                    <a:gd name="f1196" fmla="*/ f949 1 f517"/>
                    <a:gd name="f1197" fmla="*/ f950 1 f518"/>
                    <a:gd name="f1198" fmla="*/ f951 1 f517"/>
                    <a:gd name="f1199" fmla="*/ f952 1 f518"/>
                    <a:gd name="f1200" fmla="*/ f953 1 f517"/>
                    <a:gd name="f1201" fmla="*/ f954 1 f518"/>
                    <a:gd name="f1202" fmla="*/ f955 1 f517"/>
                    <a:gd name="f1203" fmla="*/ f956 1 f518"/>
                    <a:gd name="f1204" fmla="*/ f957 1 f517"/>
                    <a:gd name="f1205" fmla="*/ f958 1 f518"/>
                    <a:gd name="f1206" fmla="*/ f959 1 f517"/>
                    <a:gd name="f1207" fmla="*/ f960 1 f518"/>
                    <a:gd name="f1208" fmla="*/ f961 1 f517"/>
                    <a:gd name="f1209" fmla="*/ f962 1 f518"/>
                    <a:gd name="f1210" fmla="*/ f963 1 f517"/>
                    <a:gd name="f1211" fmla="*/ f964 1 f518"/>
                    <a:gd name="f1212" fmla="*/ f965 1 f517"/>
                    <a:gd name="f1213" fmla="*/ f966 1 f518"/>
                    <a:gd name="f1214" fmla="*/ f967 1 f517"/>
                    <a:gd name="f1215" fmla="*/ f968 1 f518"/>
                    <a:gd name="f1216" fmla="*/ f969 1 f517"/>
                    <a:gd name="f1217" fmla="*/ f970 1 f518"/>
                    <a:gd name="f1218" fmla="*/ f971 1 f517"/>
                    <a:gd name="f1219" fmla="*/ f972 1 f518"/>
                    <a:gd name="f1220" fmla="*/ f973 1 f517"/>
                    <a:gd name="f1221" fmla="*/ f974 1 f518"/>
                    <a:gd name="f1222" fmla="*/ f975 1 f517"/>
                    <a:gd name="f1223" fmla="*/ f976 1 f517"/>
                    <a:gd name="f1224" fmla="*/ f977 1 f518"/>
                    <a:gd name="f1225" fmla="*/ f978 1 f517"/>
                    <a:gd name="f1226" fmla="*/ f979 1 f518"/>
                    <a:gd name="f1227" fmla="*/ f980 1 f517"/>
                    <a:gd name="f1228" fmla="*/ f981 1 f518"/>
                    <a:gd name="f1229" fmla="*/ f982 1 f517"/>
                    <a:gd name="f1230" fmla="*/ f983 1 f518"/>
                    <a:gd name="f1231" fmla="*/ f984 1 f517"/>
                    <a:gd name="f1232" fmla="*/ f985 1 f518"/>
                    <a:gd name="f1233" fmla="*/ f986 1 f517"/>
                    <a:gd name="f1234" fmla="*/ f987 1 f518"/>
                    <a:gd name="f1235" fmla="*/ f988 1 f517"/>
                    <a:gd name="f1236" fmla="*/ f989 1 f518"/>
                    <a:gd name="f1237" fmla="*/ f990 1 f517"/>
                    <a:gd name="f1238" fmla="*/ f991 1 f518"/>
                    <a:gd name="f1239" fmla="*/ f992 1 f517"/>
                    <a:gd name="f1240" fmla="*/ f993 1 f518"/>
                    <a:gd name="f1241" fmla="*/ f994 1 f517"/>
                    <a:gd name="f1242" fmla="*/ f995 1 f518"/>
                    <a:gd name="f1243" fmla="*/ f996 1 f517"/>
                    <a:gd name="f1244" fmla="*/ f997 1 f518"/>
                    <a:gd name="f1245" fmla="*/ f998 1 f517"/>
                    <a:gd name="f1246" fmla="*/ f999 1 f518"/>
                    <a:gd name="f1247" fmla="*/ f1000 1 f517"/>
                    <a:gd name="f1248" fmla="*/ f1001 1 f518"/>
                    <a:gd name="f1249" fmla="*/ f1002 1 f517"/>
                    <a:gd name="f1250" fmla="*/ f1003 1 f518"/>
                    <a:gd name="f1251" fmla="*/ f1004 1 f517"/>
                    <a:gd name="f1252" fmla="*/ f1005 1 f518"/>
                    <a:gd name="f1253" fmla="*/ f1006 f508 1"/>
                    <a:gd name="f1254" fmla="*/ f1007 f508 1"/>
                    <a:gd name="f1255" fmla="*/ f1009 f509 1"/>
                    <a:gd name="f1256" fmla="*/ f1008 f509 1"/>
                    <a:gd name="f1257" fmla="*/ f1010 f508 1"/>
                    <a:gd name="f1258" fmla="*/ f1011 f509 1"/>
                    <a:gd name="f1259" fmla="*/ f1012 f508 1"/>
                    <a:gd name="f1260" fmla="*/ f1013 f509 1"/>
                    <a:gd name="f1261" fmla="*/ f1014 f508 1"/>
                    <a:gd name="f1262" fmla="*/ f1015 f509 1"/>
                    <a:gd name="f1263" fmla="*/ f1016 f508 1"/>
                    <a:gd name="f1264" fmla="*/ f1017 f509 1"/>
                    <a:gd name="f1265" fmla="*/ f1018 f508 1"/>
                    <a:gd name="f1266" fmla="*/ f1019 f509 1"/>
                    <a:gd name="f1267" fmla="*/ f1020 f508 1"/>
                    <a:gd name="f1268" fmla="*/ f1021 f509 1"/>
                    <a:gd name="f1269" fmla="*/ f1022 f508 1"/>
                    <a:gd name="f1270" fmla="*/ f1023 f509 1"/>
                    <a:gd name="f1271" fmla="*/ f1024 f508 1"/>
                    <a:gd name="f1272" fmla="*/ f1025 f509 1"/>
                    <a:gd name="f1273" fmla="*/ f1026 f508 1"/>
                    <a:gd name="f1274" fmla="*/ f1027 f509 1"/>
                    <a:gd name="f1275" fmla="*/ f1028 f509 1"/>
                    <a:gd name="f1276" fmla="*/ f1029 f508 1"/>
                    <a:gd name="f1277" fmla="*/ f1030 f509 1"/>
                    <a:gd name="f1278" fmla="*/ f1031 f508 1"/>
                    <a:gd name="f1279" fmla="*/ f1032 f509 1"/>
                    <a:gd name="f1280" fmla="*/ f1033 f508 1"/>
                    <a:gd name="f1281" fmla="*/ f1034 f509 1"/>
                    <a:gd name="f1282" fmla="*/ f1035 f508 1"/>
                    <a:gd name="f1283" fmla="*/ f1036 f509 1"/>
                    <a:gd name="f1284" fmla="*/ f1037 f508 1"/>
                    <a:gd name="f1285" fmla="*/ f1038 f509 1"/>
                    <a:gd name="f1286" fmla="*/ f1039 f508 1"/>
                    <a:gd name="f1287" fmla="*/ f1040 f509 1"/>
                    <a:gd name="f1288" fmla="*/ f1041 f508 1"/>
                    <a:gd name="f1289" fmla="*/ f1042 f509 1"/>
                    <a:gd name="f1290" fmla="*/ f1043 f508 1"/>
                    <a:gd name="f1291" fmla="*/ f1044 f509 1"/>
                    <a:gd name="f1292" fmla="*/ f1045 f508 1"/>
                    <a:gd name="f1293" fmla="*/ f1046 f509 1"/>
                    <a:gd name="f1294" fmla="*/ f1047 f508 1"/>
                    <a:gd name="f1295" fmla="*/ f1048 f509 1"/>
                    <a:gd name="f1296" fmla="*/ f1049 f508 1"/>
                    <a:gd name="f1297" fmla="*/ f1050 f509 1"/>
                    <a:gd name="f1298" fmla="*/ f1051 f508 1"/>
                    <a:gd name="f1299" fmla="*/ f1052 f509 1"/>
                    <a:gd name="f1300" fmla="*/ f1053 f508 1"/>
                    <a:gd name="f1301" fmla="*/ f1054 f509 1"/>
                    <a:gd name="f1302" fmla="*/ f1055 f508 1"/>
                    <a:gd name="f1303" fmla="*/ f1056 f509 1"/>
                    <a:gd name="f1304" fmla="*/ f1057 f508 1"/>
                    <a:gd name="f1305" fmla="*/ f1058 f509 1"/>
                    <a:gd name="f1306" fmla="*/ f1059 f508 1"/>
                    <a:gd name="f1307" fmla="*/ f1060 f509 1"/>
                    <a:gd name="f1308" fmla="*/ f1061 f508 1"/>
                    <a:gd name="f1309" fmla="*/ f1062 f508 1"/>
                    <a:gd name="f1310" fmla="*/ f1063 f509 1"/>
                    <a:gd name="f1311" fmla="*/ f1064 f509 1"/>
                    <a:gd name="f1312" fmla="*/ f1065 f508 1"/>
                    <a:gd name="f1313" fmla="*/ f1066 f509 1"/>
                    <a:gd name="f1314" fmla="*/ f1067 f508 1"/>
                    <a:gd name="f1315" fmla="*/ f1068 f509 1"/>
                    <a:gd name="f1316" fmla="*/ f1069 f508 1"/>
                    <a:gd name="f1317" fmla="*/ f1070 f509 1"/>
                    <a:gd name="f1318" fmla="*/ f1071 f508 1"/>
                    <a:gd name="f1319" fmla="*/ f1072 f509 1"/>
                    <a:gd name="f1320" fmla="*/ f1073 f508 1"/>
                    <a:gd name="f1321" fmla="*/ f1074 f508 1"/>
                    <a:gd name="f1322" fmla="*/ f1075 f509 1"/>
                    <a:gd name="f1323" fmla="*/ f1076 f508 1"/>
                    <a:gd name="f1324" fmla="*/ f1077 f509 1"/>
                    <a:gd name="f1325" fmla="*/ f1078 f508 1"/>
                    <a:gd name="f1326" fmla="*/ f1079 f509 1"/>
                    <a:gd name="f1327" fmla="*/ f1080 f508 1"/>
                    <a:gd name="f1328" fmla="*/ f1081 f509 1"/>
                    <a:gd name="f1329" fmla="*/ f1082 f508 1"/>
                    <a:gd name="f1330" fmla="*/ f1083 f509 1"/>
                    <a:gd name="f1331" fmla="*/ f1084 f508 1"/>
                    <a:gd name="f1332" fmla="*/ f1085 f509 1"/>
                    <a:gd name="f1333" fmla="*/ f1086 f508 1"/>
                    <a:gd name="f1334" fmla="*/ f1087 f509 1"/>
                    <a:gd name="f1335" fmla="*/ f1088 f508 1"/>
                    <a:gd name="f1336" fmla="*/ f1089 f509 1"/>
                    <a:gd name="f1337" fmla="*/ f1090 f508 1"/>
                    <a:gd name="f1338" fmla="*/ f1091 f509 1"/>
                    <a:gd name="f1339" fmla="*/ f1092 f508 1"/>
                    <a:gd name="f1340" fmla="*/ f1093 f509 1"/>
                    <a:gd name="f1341" fmla="*/ f1094 f508 1"/>
                    <a:gd name="f1342" fmla="*/ f1095 f509 1"/>
                    <a:gd name="f1343" fmla="*/ f1096 f508 1"/>
                    <a:gd name="f1344" fmla="*/ f1097 f509 1"/>
                    <a:gd name="f1345" fmla="*/ f1098 f508 1"/>
                    <a:gd name="f1346" fmla="*/ f1099 f509 1"/>
                    <a:gd name="f1347" fmla="*/ f1100 f508 1"/>
                    <a:gd name="f1348" fmla="*/ f1101 f509 1"/>
                    <a:gd name="f1349" fmla="*/ f1102 f508 1"/>
                    <a:gd name="f1350" fmla="*/ f1103 f509 1"/>
                    <a:gd name="f1351" fmla="*/ f1104 f508 1"/>
                    <a:gd name="f1352" fmla="*/ f1105 f509 1"/>
                    <a:gd name="f1353" fmla="*/ f1106 f508 1"/>
                    <a:gd name="f1354" fmla="*/ f1107 f509 1"/>
                    <a:gd name="f1355" fmla="*/ f1108 f508 1"/>
                    <a:gd name="f1356" fmla="*/ f1109 f509 1"/>
                    <a:gd name="f1357" fmla="*/ f1110 f508 1"/>
                    <a:gd name="f1358" fmla="*/ f1111 f509 1"/>
                    <a:gd name="f1359" fmla="*/ f1112 f508 1"/>
                    <a:gd name="f1360" fmla="*/ f1113 f509 1"/>
                    <a:gd name="f1361" fmla="*/ f1114 f508 1"/>
                    <a:gd name="f1362" fmla="*/ f1115 f509 1"/>
                    <a:gd name="f1363" fmla="*/ f1116 f508 1"/>
                    <a:gd name="f1364" fmla="*/ f1117 f509 1"/>
                    <a:gd name="f1365" fmla="*/ f1118 f508 1"/>
                    <a:gd name="f1366" fmla="*/ f1119 f508 1"/>
                    <a:gd name="f1367" fmla="*/ f1120 f509 1"/>
                    <a:gd name="f1368" fmla="*/ f1121 f508 1"/>
                    <a:gd name="f1369" fmla="*/ f1122 f509 1"/>
                    <a:gd name="f1370" fmla="*/ f1123 f508 1"/>
                    <a:gd name="f1371" fmla="*/ f1124 f509 1"/>
                    <a:gd name="f1372" fmla="*/ f1125 f508 1"/>
                    <a:gd name="f1373" fmla="*/ f1126 f509 1"/>
                    <a:gd name="f1374" fmla="*/ f1127 f508 1"/>
                    <a:gd name="f1375" fmla="*/ f1128 f509 1"/>
                    <a:gd name="f1376" fmla="*/ f1129 f508 1"/>
                    <a:gd name="f1377" fmla="*/ f1130 f509 1"/>
                    <a:gd name="f1378" fmla="*/ f1131 f508 1"/>
                    <a:gd name="f1379" fmla="*/ f1132 f509 1"/>
                    <a:gd name="f1380" fmla="*/ f1133 f508 1"/>
                    <a:gd name="f1381" fmla="*/ f1134 f509 1"/>
                    <a:gd name="f1382" fmla="*/ f1135 f508 1"/>
                    <a:gd name="f1383" fmla="*/ f1136 f509 1"/>
                    <a:gd name="f1384" fmla="*/ f1137 f508 1"/>
                    <a:gd name="f1385" fmla="*/ f1138 f509 1"/>
                    <a:gd name="f1386" fmla="*/ f1139 f508 1"/>
                    <a:gd name="f1387" fmla="*/ f1140 f509 1"/>
                    <a:gd name="f1388" fmla="*/ f1141 f508 1"/>
                    <a:gd name="f1389" fmla="*/ f1142 f509 1"/>
                    <a:gd name="f1390" fmla="*/ f1143 f508 1"/>
                    <a:gd name="f1391" fmla="*/ f1144 f509 1"/>
                    <a:gd name="f1392" fmla="*/ f1145 f508 1"/>
                    <a:gd name="f1393" fmla="*/ f1146 f509 1"/>
                    <a:gd name="f1394" fmla="*/ f1147 f508 1"/>
                    <a:gd name="f1395" fmla="*/ f1148 f509 1"/>
                    <a:gd name="f1396" fmla="*/ f1149 f508 1"/>
                    <a:gd name="f1397" fmla="*/ f1150 f509 1"/>
                    <a:gd name="f1398" fmla="*/ f1151 f508 1"/>
                    <a:gd name="f1399" fmla="*/ f1152 f509 1"/>
                    <a:gd name="f1400" fmla="*/ f1153 f508 1"/>
                    <a:gd name="f1401" fmla="*/ f1154 f509 1"/>
                    <a:gd name="f1402" fmla="*/ f1155 f508 1"/>
                    <a:gd name="f1403" fmla="*/ f1156 f509 1"/>
                    <a:gd name="f1404" fmla="*/ f1157 f508 1"/>
                    <a:gd name="f1405" fmla="*/ f1158 f509 1"/>
                    <a:gd name="f1406" fmla="*/ f1159 f508 1"/>
                    <a:gd name="f1407" fmla="*/ f1160 f509 1"/>
                    <a:gd name="f1408" fmla="*/ f1161 f508 1"/>
                    <a:gd name="f1409" fmla="*/ f1162 f509 1"/>
                    <a:gd name="f1410" fmla="*/ f1163 f508 1"/>
                    <a:gd name="f1411" fmla="*/ f1164 f509 1"/>
                    <a:gd name="f1412" fmla="*/ f1165 f508 1"/>
                    <a:gd name="f1413" fmla="*/ f1166 f509 1"/>
                    <a:gd name="f1414" fmla="*/ f1167 f508 1"/>
                    <a:gd name="f1415" fmla="*/ f1168 f509 1"/>
                    <a:gd name="f1416" fmla="*/ f1169 f508 1"/>
                    <a:gd name="f1417" fmla="*/ f1170 f509 1"/>
                    <a:gd name="f1418" fmla="*/ f1171 f508 1"/>
                    <a:gd name="f1419" fmla="*/ f1172 f509 1"/>
                    <a:gd name="f1420" fmla="*/ f1173 f508 1"/>
                    <a:gd name="f1421" fmla="*/ f1174 f509 1"/>
                    <a:gd name="f1422" fmla="*/ f1175 f508 1"/>
                    <a:gd name="f1423" fmla="*/ f1176 f509 1"/>
                    <a:gd name="f1424" fmla="*/ f1177 f508 1"/>
                    <a:gd name="f1425" fmla="*/ f1178 f509 1"/>
                    <a:gd name="f1426" fmla="*/ f1179 f509 1"/>
                    <a:gd name="f1427" fmla="*/ f1180 f508 1"/>
                    <a:gd name="f1428" fmla="*/ f1181 f509 1"/>
                    <a:gd name="f1429" fmla="*/ f1182 f508 1"/>
                    <a:gd name="f1430" fmla="*/ f1183 f509 1"/>
                    <a:gd name="f1431" fmla="*/ f1184 f508 1"/>
                    <a:gd name="f1432" fmla="*/ f1185 f509 1"/>
                    <a:gd name="f1433" fmla="*/ f1186 f508 1"/>
                    <a:gd name="f1434" fmla="*/ f1187 f509 1"/>
                    <a:gd name="f1435" fmla="*/ f1188 f508 1"/>
                    <a:gd name="f1436" fmla="*/ f1189 f509 1"/>
                    <a:gd name="f1437" fmla="*/ f1190 f509 1"/>
                    <a:gd name="f1438" fmla="*/ f1191 f508 1"/>
                    <a:gd name="f1439" fmla="*/ f1192 f509 1"/>
                    <a:gd name="f1440" fmla="*/ f1193 f509 1"/>
                    <a:gd name="f1441" fmla="*/ f1194 f508 1"/>
                    <a:gd name="f1442" fmla="*/ f1195 f509 1"/>
                    <a:gd name="f1443" fmla="*/ f1196 f508 1"/>
                    <a:gd name="f1444" fmla="*/ f1197 f509 1"/>
                    <a:gd name="f1445" fmla="*/ f1198 f508 1"/>
                    <a:gd name="f1446" fmla="*/ f1199 f509 1"/>
                    <a:gd name="f1447" fmla="*/ f1200 f508 1"/>
                    <a:gd name="f1448" fmla="*/ f1201 f509 1"/>
                    <a:gd name="f1449" fmla="*/ f1202 f508 1"/>
                    <a:gd name="f1450" fmla="*/ f1203 f509 1"/>
                    <a:gd name="f1451" fmla="*/ f1204 f508 1"/>
                    <a:gd name="f1452" fmla="*/ f1205 f509 1"/>
                    <a:gd name="f1453" fmla="*/ f1206 f508 1"/>
                    <a:gd name="f1454" fmla="*/ f1207 f509 1"/>
                    <a:gd name="f1455" fmla="*/ f1208 f508 1"/>
                    <a:gd name="f1456" fmla="*/ f1209 f509 1"/>
                    <a:gd name="f1457" fmla="*/ f1210 f508 1"/>
                    <a:gd name="f1458" fmla="*/ f1211 f509 1"/>
                    <a:gd name="f1459" fmla="*/ f1212 f508 1"/>
                    <a:gd name="f1460" fmla="*/ f1213 f509 1"/>
                    <a:gd name="f1461" fmla="*/ f1214 f508 1"/>
                    <a:gd name="f1462" fmla="*/ f1215 f509 1"/>
                    <a:gd name="f1463" fmla="*/ f1216 f508 1"/>
                    <a:gd name="f1464" fmla="*/ f1217 f509 1"/>
                    <a:gd name="f1465" fmla="*/ f1218 f508 1"/>
                    <a:gd name="f1466" fmla="*/ f1219 f509 1"/>
                    <a:gd name="f1467" fmla="*/ f1220 f508 1"/>
                    <a:gd name="f1468" fmla="*/ f1221 f509 1"/>
                    <a:gd name="f1469" fmla="*/ f1222 f508 1"/>
                    <a:gd name="f1470" fmla="*/ f1223 f508 1"/>
                    <a:gd name="f1471" fmla="*/ f1224 f509 1"/>
                    <a:gd name="f1472" fmla="*/ f1225 f508 1"/>
                    <a:gd name="f1473" fmla="*/ f1226 f509 1"/>
                    <a:gd name="f1474" fmla="*/ f1227 f508 1"/>
                    <a:gd name="f1475" fmla="*/ f1228 f509 1"/>
                    <a:gd name="f1476" fmla="*/ f1229 f508 1"/>
                    <a:gd name="f1477" fmla="*/ f1230 f509 1"/>
                    <a:gd name="f1478" fmla="*/ f1231 f508 1"/>
                    <a:gd name="f1479" fmla="*/ f1232 f509 1"/>
                    <a:gd name="f1480" fmla="*/ f1233 f508 1"/>
                    <a:gd name="f1481" fmla="*/ f1234 f509 1"/>
                    <a:gd name="f1482" fmla="*/ f1235 f508 1"/>
                    <a:gd name="f1483" fmla="*/ f1236 f509 1"/>
                    <a:gd name="f1484" fmla="*/ f1237 f508 1"/>
                    <a:gd name="f1485" fmla="*/ f1238 f509 1"/>
                    <a:gd name="f1486" fmla="*/ f1239 f508 1"/>
                    <a:gd name="f1487" fmla="*/ f1240 f509 1"/>
                    <a:gd name="f1488" fmla="*/ f1241 f508 1"/>
                    <a:gd name="f1489" fmla="*/ f1242 f509 1"/>
                    <a:gd name="f1490" fmla="*/ f1243 f508 1"/>
                    <a:gd name="f1491" fmla="*/ f1244 f509 1"/>
                    <a:gd name="f1492" fmla="*/ f1245 f508 1"/>
                    <a:gd name="f1493" fmla="*/ f1246 f509 1"/>
                    <a:gd name="f1494" fmla="*/ f1247 f508 1"/>
                    <a:gd name="f1495" fmla="*/ f1248 f509 1"/>
                    <a:gd name="f1496" fmla="*/ f1249 f508 1"/>
                    <a:gd name="f1497" fmla="*/ f1250 f509 1"/>
                    <a:gd name="f1498" fmla="*/ f1251 f508 1"/>
                    <a:gd name="f1499" fmla="*/ f1252 f50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762">
                      <a:pos x="f1257" y="f1258"/>
                    </a:cxn>
                    <a:cxn ang="f762">
                      <a:pos x="f1259" y="f1260"/>
                    </a:cxn>
                    <a:cxn ang="f762">
                      <a:pos x="f1261" y="f1262"/>
                    </a:cxn>
                    <a:cxn ang="f762">
                      <a:pos x="f1263" y="f1264"/>
                    </a:cxn>
                    <a:cxn ang="f762">
                      <a:pos x="f1265" y="f1266"/>
                    </a:cxn>
                    <a:cxn ang="f762">
                      <a:pos x="f1267" y="f1268"/>
                    </a:cxn>
                    <a:cxn ang="f762">
                      <a:pos x="f1269" y="f1270"/>
                    </a:cxn>
                    <a:cxn ang="f762">
                      <a:pos x="f1271" y="f1272"/>
                    </a:cxn>
                    <a:cxn ang="f762">
                      <a:pos x="f1273" y="f1274"/>
                    </a:cxn>
                    <a:cxn ang="f762">
                      <a:pos x="f1273" y="f1275"/>
                    </a:cxn>
                    <a:cxn ang="f762">
                      <a:pos x="f1276" y="f1277"/>
                    </a:cxn>
                    <a:cxn ang="f762">
                      <a:pos x="f1278" y="f1279"/>
                    </a:cxn>
                    <a:cxn ang="f762">
                      <a:pos x="f1280" y="f1281"/>
                    </a:cxn>
                    <a:cxn ang="f762">
                      <a:pos x="f1282" y="f1283"/>
                    </a:cxn>
                    <a:cxn ang="f762">
                      <a:pos x="f1284" y="f1285"/>
                    </a:cxn>
                    <a:cxn ang="f762">
                      <a:pos x="f1286" y="f1287"/>
                    </a:cxn>
                    <a:cxn ang="f762">
                      <a:pos x="f1288" y="f1289"/>
                    </a:cxn>
                    <a:cxn ang="f762">
                      <a:pos x="f1290" y="f1291"/>
                    </a:cxn>
                    <a:cxn ang="f762">
                      <a:pos x="f1292" y="f1293"/>
                    </a:cxn>
                    <a:cxn ang="f762">
                      <a:pos x="f1294" y="f1295"/>
                    </a:cxn>
                    <a:cxn ang="f762">
                      <a:pos x="f1296" y="f1297"/>
                    </a:cxn>
                    <a:cxn ang="f762">
                      <a:pos x="f1298" y="f1299"/>
                    </a:cxn>
                    <a:cxn ang="f762">
                      <a:pos x="f1300" y="f1301"/>
                    </a:cxn>
                    <a:cxn ang="f762">
                      <a:pos x="f1302" y="f1303"/>
                    </a:cxn>
                    <a:cxn ang="f762">
                      <a:pos x="f1304" y="f1305"/>
                    </a:cxn>
                    <a:cxn ang="f762">
                      <a:pos x="f1306" y="f1307"/>
                    </a:cxn>
                    <a:cxn ang="f762">
                      <a:pos x="f1308" y="f1283"/>
                    </a:cxn>
                    <a:cxn ang="f762">
                      <a:pos x="f1309" y="f1310"/>
                    </a:cxn>
                    <a:cxn ang="f762">
                      <a:pos x="f1309" y="f1311"/>
                    </a:cxn>
                    <a:cxn ang="f762">
                      <a:pos x="f1312" y="f1313"/>
                    </a:cxn>
                    <a:cxn ang="f762">
                      <a:pos x="f1314" y="f1315"/>
                    </a:cxn>
                    <a:cxn ang="f762">
                      <a:pos x="f1316" y="f1317"/>
                    </a:cxn>
                    <a:cxn ang="f762">
                      <a:pos x="f1318" y="f1319"/>
                    </a:cxn>
                    <a:cxn ang="f762">
                      <a:pos x="f1320" y="f1310"/>
                    </a:cxn>
                    <a:cxn ang="f762">
                      <a:pos x="f1321" y="f1322"/>
                    </a:cxn>
                    <a:cxn ang="f762">
                      <a:pos x="f1323" y="f1324"/>
                    </a:cxn>
                    <a:cxn ang="f762">
                      <a:pos x="f1325" y="f1326"/>
                    </a:cxn>
                    <a:cxn ang="f762">
                      <a:pos x="f1327" y="f1328"/>
                    </a:cxn>
                    <a:cxn ang="f762">
                      <a:pos x="f1329" y="f1330"/>
                    </a:cxn>
                    <a:cxn ang="f762">
                      <a:pos x="f1331" y="f1332"/>
                    </a:cxn>
                    <a:cxn ang="f762">
                      <a:pos x="f1333" y="f1334"/>
                    </a:cxn>
                    <a:cxn ang="f762">
                      <a:pos x="f1335" y="f1336"/>
                    </a:cxn>
                    <a:cxn ang="f762">
                      <a:pos x="f1337" y="f1338"/>
                    </a:cxn>
                    <a:cxn ang="f762">
                      <a:pos x="f1339" y="f1340"/>
                    </a:cxn>
                    <a:cxn ang="f762">
                      <a:pos x="f1341" y="f1342"/>
                    </a:cxn>
                    <a:cxn ang="f762">
                      <a:pos x="f1343" y="f1344"/>
                    </a:cxn>
                    <a:cxn ang="f762">
                      <a:pos x="f1345" y="f1346"/>
                    </a:cxn>
                    <a:cxn ang="f762">
                      <a:pos x="f1347" y="f1348"/>
                    </a:cxn>
                    <a:cxn ang="f762">
                      <a:pos x="f1349" y="f1350"/>
                    </a:cxn>
                    <a:cxn ang="f762">
                      <a:pos x="f1351" y="f1352"/>
                    </a:cxn>
                    <a:cxn ang="f762">
                      <a:pos x="f1353" y="f1354"/>
                    </a:cxn>
                    <a:cxn ang="f762">
                      <a:pos x="f1355" y="f1356"/>
                    </a:cxn>
                    <a:cxn ang="f762">
                      <a:pos x="f1357" y="f1358"/>
                    </a:cxn>
                    <a:cxn ang="f762">
                      <a:pos x="f1359" y="f1360"/>
                    </a:cxn>
                    <a:cxn ang="f762">
                      <a:pos x="f1361" y="f1362"/>
                    </a:cxn>
                    <a:cxn ang="f762">
                      <a:pos x="f1363" y="f1364"/>
                    </a:cxn>
                    <a:cxn ang="f762">
                      <a:pos x="f1365" y="f1364"/>
                    </a:cxn>
                    <a:cxn ang="f762">
                      <a:pos x="f1366" y="f1367"/>
                    </a:cxn>
                    <a:cxn ang="f762">
                      <a:pos x="f1368" y="f1369"/>
                    </a:cxn>
                    <a:cxn ang="f762">
                      <a:pos x="f1370" y="f1371"/>
                    </a:cxn>
                    <a:cxn ang="f762">
                      <a:pos x="f1372" y="f1373"/>
                    </a:cxn>
                    <a:cxn ang="f762">
                      <a:pos x="f1374" y="f1375"/>
                    </a:cxn>
                    <a:cxn ang="f762">
                      <a:pos x="f1376" y="f1377"/>
                    </a:cxn>
                    <a:cxn ang="f762">
                      <a:pos x="f1378" y="f1379"/>
                    </a:cxn>
                    <a:cxn ang="f762">
                      <a:pos x="f1380" y="f1381"/>
                    </a:cxn>
                    <a:cxn ang="f762">
                      <a:pos x="f1382" y="f1383"/>
                    </a:cxn>
                    <a:cxn ang="f762">
                      <a:pos x="f1384" y="f1385"/>
                    </a:cxn>
                    <a:cxn ang="f762">
                      <a:pos x="f1386" y="f1387"/>
                    </a:cxn>
                    <a:cxn ang="f762">
                      <a:pos x="f1388" y="f1389"/>
                    </a:cxn>
                    <a:cxn ang="f762">
                      <a:pos x="f1390" y="f1391"/>
                    </a:cxn>
                    <a:cxn ang="f762">
                      <a:pos x="f1392" y="f1393"/>
                    </a:cxn>
                    <a:cxn ang="f762">
                      <a:pos x="f1394" y="f1395"/>
                    </a:cxn>
                    <a:cxn ang="f762">
                      <a:pos x="f1396" y="f1397"/>
                    </a:cxn>
                    <a:cxn ang="f762">
                      <a:pos x="f1398" y="f1399"/>
                    </a:cxn>
                    <a:cxn ang="f762">
                      <a:pos x="f1400" y="f1401"/>
                    </a:cxn>
                    <a:cxn ang="f762">
                      <a:pos x="f1402" y="f1403"/>
                    </a:cxn>
                    <a:cxn ang="f762">
                      <a:pos x="f1404" y="f1405"/>
                    </a:cxn>
                    <a:cxn ang="f762">
                      <a:pos x="f1406" y="f1407"/>
                    </a:cxn>
                    <a:cxn ang="f762">
                      <a:pos x="f1408" y="f1409"/>
                    </a:cxn>
                    <a:cxn ang="f762">
                      <a:pos x="f1410" y="f1411"/>
                    </a:cxn>
                    <a:cxn ang="f762">
                      <a:pos x="f1412" y="f1413"/>
                    </a:cxn>
                    <a:cxn ang="f762">
                      <a:pos x="f1414" y="f1415"/>
                    </a:cxn>
                    <a:cxn ang="f762">
                      <a:pos x="f1416" y="f1417"/>
                    </a:cxn>
                    <a:cxn ang="f762">
                      <a:pos x="f1418" y="f1419"/>
                    </a:cxn>
                    <a:cxn ang="f762">
                      <a:pos x="f1420" y="f1421"/>
                    </a:cxn>
                    <a:cxn ang="f762">
                      <a:pos x="f1422" y="f1423"/>
                    </a:cxn>
                    <a:cxn ang="f762">
                      <a:pos x="f1424" y="f1425"/>
                    </a:cxn>
                    <a:cxn ang="f762">
                      <a:pos x="f1343" y="f1426"/>
                    </a:cxn>
                    <a:cxn ang="f762">
                      <a:pos x="f1427" y="f1428"/>
                    </a:cxn>
                    <a:cxn ang="f762">
                      <a:pos x="f1429" y="f1430"/>
                    </a:cxn>
                    <a:cxn ang="f762">
                      <a:pos x="f1431" y="f1432"/>
                    </a:cxn>
                    <a:cxn ang="f762">
                      <a:pos x="f1433" y="f1434"/>
                    </a:cxn>
                    <a:cxn ang="f762">
                      <a:pos x="f1435" y="f1436"/>
                    </a:cxn>
                    <a:cxn ang="f762">
                      <a:pos x="f1429" y="f1437"/>
                    </a:cxn>
                    <a:cxn ang="f762">
                      <a:pos x="f1438" y="f1439"/>
                    </a:cxn>
                    <a:cxn ang="f762">
                      <a:pos x="f1329" y="f1440"/>
                    </a:cxn>
                    <a:cxn ang="f762">
                      <a:pos x="f1441" y="f1442"/>
                    </a:cxn>
                    <a:cxn ang="f762">
                      <a:pos x="f1443" y="f1444"/>
                    </a:cxn>
                    <a:cxn ang="f762">
                      <a:pos x="f1445" y="f1446"/>
                    </a:cxn>
                    <a:cxn ang="f762">
                      <a:pos x="f1447" y="f1448"/>
                    </a:cxn>
                    <a:cxn ang="f762">
                      <a:pos x="f1449" y="f1450"/>
                    </a:cxn>
                    <a:cxn ang="f762">
                      <a:pos x="f1451" y="f1452"/>
                    </a:cxn>
                    <a:cxn ang="f762">
                      <a:pos x="f1453" y="f1454"/>
                    </a:cxn>
                    <a:cxn ang="f762">
                      <a:pos x="f1455" y="f1456"/>
                    </a:cxn>
                    <a:cxn ang="f762">
                      <a:pos x="f1457" y="f1458"/>
                    </a:cxn>
                    <a:cxn ang="f762">
                      <a:pos x="f1459" y="f1460"/>
                    </a:cxn>
                    <a:cxn ang="f762">
                      <a:pos x="f1461" y="f1462"/>
                    </a:cxn>
                    <a:cxn ang="f762">
                      <a:pos x="f1463" y="f1464"/>
                    </a:cxn>
                    <a:cxn ang="f762">
                      <a:pos x="f1465" y="f1466"/>
                    </a:cxn>
                    <a:cxn ang="f762">
                      <a:pos x="f1467" y="f1468"/>
                    </a:cxn>
                    <a:cxn ang="f762">
                      <a:pos x="f1469" y="f1468"/>
                    </a:cxn>
                    <a:cxn ang="f762">
                      <a:pos x="f1470" y="f1471"/>
                    </a:cxn>
                    <a:cxn ang="f762">
                      <a:pos x="f1472" y="f1473"/>
                    </a:cxn>
                    <a:cxn ang="f762">
                      <a:pos x="f1474" y="f1475"/>
                    </a:cxn>
                    <a:cxn ang="f762">
                      <a:pos x="f1476" y="f1477"/>
                    </a:cxn>
                    <a:cxn ang="f762">
                      <a:pos x="f1478" y="f1479"/>
                    </a:cxn>
                    <a:cxn ang="f762">
                      <a:pos x="f1480" y="f1481"/>
                    </a:cxn>
                    <a:cxn ang="f762">
                      <a:pos x="f1482" y="f1483"/>
                    </a:cxn>
                    <a:cxn ang="f762">
                      <a:pos x="f1484" y="f1485"/>
                    </a:cxn>
                    <a:cxn ang="f762">
                      <a:pos x="f1486" y="f1487"/>
                    </a:cxn>
                    <a:cxn ang="f762">
                      <a:pos x="f1488" y="f1489"/>
                    </a:cxn>
                    <a:cxn ang="f762">
                      <a:pos x="f1490" y="f1491"/>
                    </a:cxn>
                    <a:cxn ang="f762">
                      <a:pos x="f1492" y="f1493"/>
                    </a:cxn>
                    <a:cxn ang="f762">
                      <a:pos x="f1494" y="f1495"/>
                    </a:cxn>
                    <a:cxn ang="f762">
                      <a:pos x="f1496" y="f1497"/>
                    </a:cxn>
                    <a:cxn ang="f762">
                      <a:pos x="f1498" y="f1499"/>
                    </a:cxn>
                  </a:cxnLst>
                  <a:rect l="f1253" t="f1256" r="f1254" b="f1255"/>
                  <a:pathLst>
                    <a:path w="874084" h="705516">
                      <a:moveTo>
                        <a:pt x="f8" y="f9"/>
                      </a:moveTo>
                      <a:lnTo>
                        <a:pt x="f10" y="f11"/>
                      </a:lnTo>
                      <a:cubicBezTo>
                        <a:pt x="f12" y="f13"/>
                        <a:pt x="f14" y="f15"/>
                        <a:pt x="f16" y="f17"/>
                      </a:cubicBezTo>
                      <a:lnTo>
                        <a:pt x="f18" y="f19"/>
                      </a:lnTo>
                      <a:cubicBezTo>
                        <a:pt x="f20" y="f21"/>
                        <a:pt x="f22" y="f23"/>
                        <a:pt x="f24" y="f25"/>
                      </a:cubicBezTo>
                      <a:lnTo>
                        <a:pt x="f26" y="f27"/>
                      </a:lnTo>
                      <a:cubicBezTo>
                        <a:pt x="f28" y="f29"/>
                        <a:pt x="f30" y="f31"/>
                        <a:pt x="f32" y="f33"/>
                      </a:cubicBezTo>
                      <a:lnTo>
                        <a:pt x="f34" y="f35"/>
                      </a:lnTo>
                      <a:cubicBezTo>
                        <a:pt x="f36" y="f37"/>
                        <a:pt x="f38" y="f39"/>
                        <a:pt x="f40" y="f41"/>
                      </a:cubicBezTo>
                      <a:lnTo>
                        <a:pt x="f40" y="f42"/>
                      </a:lnTo>
                      <a:cubicBezTo>
                        <a:pt x="f40" y="f42"/>
                        <a:pt x="f43" y="f44"/>
                        <a:pt x="f43" y="f44"/>
                      </a:cubicBezTo>
                      <a:cubicBezTo>
                        <a:pt x="f45" y="f46"/>
                        <a:pt x="f47" y="f48"/>
                        <a:pt x="f49" y="f50"/>
                      </a:cubicBezTo>
                      <a:cubicBezTo>
                        <a:pt x="f51" y="f52"/>
                        <a:pt x="f53" y="f54"/>
                        <a:pt x="f55" y="f56"/>
                      </a:cubicBezTo>
                      <a:lnTo>
                        <a:pt x="f57" y="f58"/>
                      </a:lnTo>
                      <a:cubicBezTo>
                        <a:pt x="f59" y="f60"/>
                        <a:pt x="f61" y="f62"/>
                        <a:pt x="f63" y="f64"/>
                      </a:cubicBezTo>
                      <a:cubicBezTo>
                        <a:pt x="f65" y="f66"/>
                        <a:pt x="f67" y="f66"/>
                        <a:pt x="f68" y="f69"/>
                      </a:cubicBezTo>
                      <a:lnTo>
                        <a:pt x="f70" y="f5"/>
                      </a:lnTo>
                      <a:lnTo>
                        <a:pt x="f71" y="f72"/>
                      </a:lnTo>
                      <a:cubicBezTo>
                        <a:pt x="f73" y="f74"/>
                        <a:pt x="f75" y="f76"/>
                        <a:pt x="f77" y="f78"/>
                      </a:cubicBezTo>
                      <a:lnTo>
                        <a:pt x="f79" y="f80"/>
                      </a:lnTo>
                      <a:cubicBezTo>
                        <a:pt x="f81" y="f82"/>
                        <a:pt x="f83" y="f84"/>
                        <a:pt x="f85" y="f86"/>
                      </a:cubicBezTo>
                      <a:lnTo>
                        <a:pt x="f87" y="f88"/>
                      </a:lnTo>
                      <a:cubicBezTo>
                        <a:pt x="f89" y="f90"/>
                        <a:pt x="f91" y="f92"/>
                        <a:pt x="f93" y="f94"/>
                      </a:cubicBezTo>
                      <a:lnTo>
                        <a:pt x="f95" y="f96"/>
                      </a:lnTo>
                      <a:cubicBezTo>
                        <a:pt x="f97" y="f98"/>
                        <a:pt x="f99" y="f100"/>
                        <a:pt x="f101" y="f102"/>
                      </a:cubicBezTo>
                      <a:lnTo>
                        <a:pt x="f103" y="f104"/>
                      </a:lnTo>
                      <a:cubicBezTo>
                        <a:pt x="f105" y="f106"/>
                        <a:pt x="f107" y="f108"/>
                        <a:pt x="f109" y="f58"/>
                      </a:cubicBezTo>
                      <a:cubicBezTo>
                        <a:pt x="f109" y="f110"/>
                        <a:pt x="f111" y="f112"/>
                        <a:pt x="f113" y="f114"/>
                      </a:cubicBezTo>
                      <a:lnTo>
                        <a:pt x="f113" y="f115"/>
                      </a:lnTo>
                      <a:cubicBezTo>
                        <a:pt x="f113" y="f115"/>
                        <a:pt x="f116" y="f117"/>
                        <a:pt x="f116" y="f117"/>
                      </a:cubicBezTo>
                      <a:cubicBezTo>
                        <a:pt x="f118" y="f119"/>
                        <a:pt x="f120" y="f121"/>
                        <a:pt x="f122" y="f123"/>
                      </a:cubicBezTo>
                      <a:lnTo>
                        <a:pt x="f124" y="f125"/>
                      </a:lnTo>
                      <a:cubicBezTo>
                        <a:pt x="f126" y="f127"/>
                        <a:pt x="f128" y="f129"/>
                        <a:pt x="f130" y="f129"/>
                      </a:cubicBezTo>
                      <a:cubicBezTo>
                        <a:pt x="f131" y="f129"/>
                        <a:pt x="f132" y="f133"/>
                        <a:pt x="f134" y="f114"/>
                      </a:cubicBezTo>
                      <a:cubicBezTo>
                        <a:pt x="f135" y="f136"/>
                        <a:pt x="f137" y="f138"/>
                        <a:pt x="f139" y="f140"/>
                      </a:cubicBezTo>
                      <a:cubicBezTo>
                        <a:pt x="f141" y="f142"/>
                        <a:pt x="f143" y="f144"/>
                        <a:pt x="f145" y="f146"/>
                      </a:cubicBezTo>
                      <a:cubicBezTo>
                        <a:pt x="f147" y="f148"/>
                        <a:pt x="f149" y="f150"/>
                        <a:pt x="f151" y="f152"/>
                      </a:cubicBezTo>
                      <a:lnTo>
                        <a:pt x="f153" y="f154"/>
                      </a:lnTo>
                      <a:cubicBezTo>
                        <a:pt x="f155" y="f156"/>
                        <a:pt x="f157" y="f158"/>
                        <a:pt x="f159" y="f160"/>
                      </a:cubicBezTo>
                      <a:lnTo>
                        <a:pt x="f161" y="f162"/>
                      </a:lnTo>
                      <a:cubicBezTo>
                        <a:pt x="f163" y="f164"/>
                        <a:pt x="f165" y="f166"/>
                        <a:pt x="f167" y="f168"/>
                      </a:cubicBezTo>
                      <a:cubicBezTo>
                        <a:pt x="f169" y="f170"/>
                        <a:pt x="f171" y="f172"/>
                        <a:pt x="f173" y="f174"/>
                      </a:cubicBezTo>
                      <a:cubicBezTo>
                        <a:pt x="f175" y="f176"/>
                        <a:pt x="f177" y="f178"/>
                        <a:pt x="f179" y="f180"/>
                      </a:cubicBezTo>
                      <a:lnTo>
                        <a:pt x="f181" y="f182"/>
                      </a:lnTo>
                      <a:lnTo>
                        <a:pt x="f183" y="f184"/>
                      </a:lnTo>
                      <a:cubicBezTo>
                        <a:pt x="f185" y="f186"/>
                        <a:pt x="f187" y="f184"/>
                        <a:pt x="f188" y="f189"/>
                      </a:cubicBezTo>
                      <a:lnTo>
                        <a:pt x="f190" y="f191"/>
                      </a:lnTo>
                      <a:cubicBezTo>
                        <a:pt x="f192" y="f193"/>
                        <a:pt x="f194" y="f50"/>
                        <a:pt x="f195" y="f196"/>
                      </a:cubicBezTo>
                      <a:cubicBezTo>
                        <a:pt x="f197" y="f198"/>
                        <a:pt x="f199" y="f200"/>
                        <a:pt x="f201" y="f202"/>
                      </a:cubicBezTo>
                      <a:cubicBezTo>
                        <a:pt x="f203" y="f204"/>
                        <a:pt x="f205" y="f206"/>
                        <a:pt x="f207" y="f208"/>
                      </a:cubicBezTo>
                      <a:lnTo>
                        <a:pt x="f209" y="f210"/>
                      </a:lnTo>
                      <a:cubicBezTo>
                        <a:pt x="f211" y="f212"/>
                        <a:pt x="f213" y="f214"/>
                        <a:pt x="f215" y="f216"/>
                      </a:cubicBezTo>
                      <a:lnTo>
                        <a:pt x="f217" y="f218"/>
                      </a:lnTo>
                      <a:cubicBezTo>
                        <a:pt x="f219" y="f220"/>
                        <a:pt x="f221" y="f222"/>
                        <a:pt x="f223" y="f224"/>
                      </a:cubicBezTo>
                      <a:lnTo>
                        <a:pt x="f225" y="f226"/>
                      </a:lnTo>
                      <a:cubicBezTo>
                        <a:pt x="f227" y="f207"/>
                        <a:pt x="f228" y="f229"/>
                        <a:pt x="f230" y="f229"/>
                      </a:cubicBezTo>
                      <a:cubicBezTo>
                        <a:pt x="f231" y="f229"/>
                        <a:pt x="f168" y="f232"/>
                        <a:pt x="f233" y="f229"/>
                      </a:cubicBezTo>
                      <a:cubicBezTo>
                        <a:pt x="f234" y="f235"/>
                        <a:pt x="f236" y="f237"/>
                        <a:pt x="f238" y="f239"/>
                      </a:cubicBezTo>
                      <a:cubicBezTo>
                        <a:pt x="f240" y="f241"/>
                        <a:pt x="f242" y="f243"/>
                        <a:pt x="f244" y="f245"/>
                      </a:cubicBezTo>
                      <a:lnTo>
                        <a:pt x="f246" y="f247"/>
                      </a:lnTo>
                      <a:lnTo>
                        <a:pt x="f248" y="f249"/>
                      </a:lnTo>
                      <a:cubicBezTo>
                        <a:pt x="f250" y="f251"/>
                        <a:pt x="f252" y="f253"/>
                        <a:pt x="f254" y="f255"/>
                      </a:cubicBezTo>
                      <a:lnTo>
                        <a:pt x="f256" y="f257"/>
                      </a:lnTo>
                      <a:cubicBezTo>
                        <a:pt x="f258" y="f259"/>
                        <a:pt x="f260" y="f261"/>
                        <a:pt x="f262" y="f263"/>
                      </a:cubicBezTo>
                      <a:lnTo>
                        <a:pt x="f264" y="f265"/>
                      </a:lnTo>
                      <a:lnTo>
                        <a:pt x="f266" y="f267"/>
                      </a:lnTo>
                      <a:cubicBezTo>
                        <a:pt x="f268" y="f269"/>
                        <a:pt x="f262" y="f270"/>
                        <a:pt x="f271" y="f272"/>
                      </a:cubicBezTo>
                      <a:lnTo>
                        <a:pt x="f273" y="f274"/>
                      </a:lnTo>
                      <a:cubicBezTo>
                        <a:pt x="f275" y="f276"/>
                        <a:pt x="f277" y="f278"/>
                        <a:pt x="f279" y="f280"/>
                      </a:cubicBezTo>
                      <a:cubicBezTo>
                        <a:pt x="f281" y="f282"/>
                        <a:pt x="f283" y="f284"/>
                        <a:pt x="f285" y="f286"/>
                      </a:cubicBezTo>
                      <a:lnTo>
                        <a:pt x="f287" y="f288"/>
                      </a:lnTo>
                      <a:cubicBezTo>
                        <a:pt x="f289" y="f290"/>
                        <a:pt x="f291" y="f292"/>
                        <a:pt x="f293" y="f294"/>
                      </a:cubicBezTo>
                      <a:lnTo>
                        <a:pt x="f295" y="f296"/>
                      </a:lnTo>
                      <a:cubicBezTo>
                        <a:pt x="f297" y="f298"/>
                        <a:pt x="f299" y="f300"/>
                        <a:pt x="f301" y="f302"/>
                      </a:cubicBezTo>
                      <a:cubicBezTo>
                        <a:pt x="f303" y="f304"/>
                        <a:pt x="f74" y="f305"/>
                        <a:pt x="f306" y="f307"/>
                      </a:cubicBezTo>
                      <a:lnTo>
                        <a:pt x="f5" y="f308"/>
                      </a:lnTo>
                      <a:lnTo>
                        <a:pt x="f309" y="f310"/>
                      </a:lnTo>
                      <a:cubicBezTo>
                        <a:pt x="f311" y="f312"/>
                        <a:pt x="f313" y="f314"/>
                        <a:pt x="f315" y="f316"/>
                      </a:cubicBezTo>
                      <a:lnTo>
                        <a:pt x="f317" y="f318"/>
                      </a:lnTo>
                      <a:cubicBezTo>
                        <a:pt x="f319" y="f320"/>
                        <a:pt x="f321" y="f322"/>
                        <a:pt x="f323" y="f324"/>
                      </a:cubicBezTo>
                      <a:cubicBezTo>
                        <a:pt x="f325" y="f326"/>
                        <a:pt x="f327" y="f328"/>
                        <a:pt x="f189" y="f329"/>
                      </a:cubicBezTo>
                      <a:lnTo>
                        <a:pt x="f330" y="f331"/>
                      </a:lnTo>
                      <a:cubicBezTo>
                        <a:pt x="f332" y="f333"/>
                        <a:pt x="f334" y="f335"/>
                        <a:pt x="f336" y="f337"/>
                      </a:cubicBezTo>
                      <a:lnTo>
                        <a:pt x="f338" y="f339"/>
                      </a:lnTo>
                      <a:cubicBezTo>
                        <a:pt x="f340" y="f341"/>
                        <a:pt x="f342" y="f343"/>
                        <a:pt x="f344" y="f345"/>
                      </a:cubicBezTo>
                      <a:lnTo>
                        <a:pt x="f346" y="f347"/>
                      </a:lnTo>
                      <a:cubicBezTo>
                        <a:pt x="f348" y="f349"/>
                        <a:pt x="f350" y="f351"/>
                        <a:pt x="f352" y="f353"/>
                      </a:cubicBezTo>
                      <a:lnTo>
                        <a:pt x="f188" y="f354"/>
                      </a:lnTo>
                      <a:cubicBezTo>
                        <a:pt x="f355" y="f356"/>
                        <a:pt x="f357" y="f358"/>
                        <a:pt x="f359" y="f360"/>
                      </a:cubicBezTo>
                      <a:lnTo>
                        <a:pt x="f361" y="f362"/>
                      </a:lnTo>
                      <a:cubicBezTo>
                        <a:pt x="f363" y="f364"/>
                        <a:pt x="f365" y="f366"/>
                        <a:pt x="f367" y="f368"/>
                      </a:cubicBezTo>
                      <a:cubicBezTo>
                        <a:pt x="f369" y="f370"/>
                        <a:pt x="f371" y="f372"/>
                        <a:pt x="f373" y="f374"/>
                      </a:cubicBezTo>
                      <a:lnTo>
                        <a:pt x="f375" y="f376"/>
                      </a:lnTo>
                      <a:lnTo>
                        <a:pt x="f361" y="f377"/>
                      </a:lnTo>
                      <a:cubicBezTo>
                        <a:pt x="f378" y="f379"/>
                        <a:pt x="f380" y="f381"/>
                        <a:pt x="f382" y="f383"/>
                      </a:cubicBezTo>
                      <a:cubicBezTo>
                        <a:pt x="f384" y="f385"/>
                        <a:pt x="f386" y="f387"/>
                        <a:pt x="f159" y="f387"/>
                      </a:cubicBezTo>
                      <a:lnTo>
                        <a:pt x="f388" y="f389"/>
                      </a:lnTo>
                      <a:cubicBezTo>
                        <a:pt x="f388" y="f389"/>
                        <a:pt x="f390" y="f329"/>
                        <a:pt x="f391" y="f392"/>
                      </a:cubicBezTo>
                      <a:cubicBezTo>
                        <a:pt x="f393" y="f394"/>
                        <a:pt x="f395" y="f396"/>
                        <a:pt x="f397" y="f398"/>
                      </a:cubicBezTo>
                      <a:cubicBezTo>
                        <a:pt x="f399" y="f400"/>
                        <a:pt x="f401" y="f402"/>
                        <a:pt x="f403" y="f404"/>
                      </a:cubicBezTo>
                      <a:cubicBezTo>
                        <a:pt x="f405" y="f406"/>
                        <a:pt x="f407" y="f408"/>
                        <a:pt x="f409" y="f410"/>
                      </a:cubicBezTo>
                      <a:cubicBezTo>
                        <a:pt x="f411" y="f412"/>
                        <a:pt x="f413" y="f392"/>
                        <a:pt x="f414" y="f415"/>
                      </a:cubicBezTo>
                      <a:lnTo>
                        <a:pt x="f416" y="f417"/>
                      </a:lnTo>
                      <a:cubicBezTo>
                        <a:pt x="f418" y="f419"/>
                        <a:pt x="f420" y="f421"/>
                        <a:pt x="f422" y="f423"/>
                      </a:cubicBezTo>
                      <a:lnTo>
                        <a:pt x="f424" y="f425"/>
                      </a:lnTo>
                      <a:lnTo>
                        <a:pt x="f426" y="f427"/>
                      </a:lnTo>
                      <a:cubicBezTo>
                        <a:pt x="f428" y="f429"/>
                        <a:pt x="f430" y="f431"/>
                        <a:pt x="f432" y="f433"/>
                      </a:cubicBezTo>
                      <a:lnTo>
                        <a:pt x="f143" y="f434"/>
                      </a:lnTo>
                      <a:cubicBezTo>
                        <a:pt x="f435" y="f436"/>
                        <a:pt x="f437" y="f438"/>
                        <a:pt x="f439" y="f440"/>
                      </a:cubicBezTo>
                      <a:lnTo>
                        <a:pt x="f441" y="f442"/>
                      </a:lnTo>
                      <a:cubicBezTo>
                        <a:pt x="f443" y="f444"/>
                        <a:pt x="f445" y="f446"/>
                        <a:pt x="f447" y="f442"/>
                      </a:cubicBezTo>
                      <a:lnTo>
                        <a:pt x="f448" y="f449"/>
                      </a:lnTo>
                      <a:cubicBezTo>
                        <a:pt x="f450" y="f451"/>
                        <a:pt x="f452" y="f453"/>
                        <a:pt x="f454" y="f455"/>
                      </a:cubicBezTo>
                      <a:lnTo>
                        <a:pt x="f456" y="f457"/>
                      </a:lnTo>
                      <a:cubicBezTo>
                        <a:pt x="f458" y="f459"/>
                        <a:pt x="f460" y="f461"/>
                        <a:pt x="f462" y="f461"/>
                      </a:cubicBezTo>
                      <a:cubicBezTo>
                        <a:pt x="f463" y="f461"/>
                        <a:pt x="f464" y="f465"/>
                        <a:pt x="f466" y="f467"/>
                      </a:cubicBezTo>
                      <a:lnTo>
                        <a:pt x="f468" y="f469"/>
                      </a:lnTo>
                      <a:cubicBezTo>
                        <a:pt x="f470" y="f471"/>
                        <a:pt x="f472" y="f473"/>
                        <a:pt x="f474" y="f475"/>
                      </a:cubicBezTo>
                      <a:lnTo>
                        <a:pt x="f476" y="f477"/>
                      </a:lnTo>
                      <a:cubicBezTo>
                        <a:pt x="f478" y="f479"/>
                        <a:pt x="f480" y="f481"/>
                        <a:pt x="f482" y="f483"/>
                      </a:cubicBezTo>
                      <a:lnTo>
                        <a:pt x="f484" y="f485"/>
                      </a:lnTo>
                      <a:cubicBezTo>
                        <a:pt x="f486" y="f360"/>
                        <a:pt x="f487" y="f488"/>
                        <a:pt x="f489" y="f490"/>
                      </a:cubicBezTo>
                      <a:lnTo>
                        <a:pt x="f491" y="f492"/>
                      </a:lnTo>
                      <a:cubicBezTo>
                        <a:pt x="f493" y="f494"/>
                        <a:pt x="f495" y="f496"/>
                        <a:pt x="f497" y="f498"/>
                      </a:cubicBezTo>
                      <a:lnTo>
                        <a:pt x="f499" y="f500"/>
                      </a:lnTo>
                      <a:cubicBezTo>
                        <a:pt x="f501" y="f502"/>
                        <a:pt x="f503" y="f504"/>
                        <a:pt x="f505" y="f506"/>
                      </a:cubicBezTo>
                      <a:close/>
                    </a:path>
                  </a:pathLst>
                </a:custGeom>
                <a:noFill/>
                <a:ln w="634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L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General Sans" panose="020B0604020202020204" charset="0"/>
                  </a:endParaRPr>
                </a:p>
              </p:txBody>
            </p:sp>
          </p:grpSp>
        </p:grpSp>
        <p:grpSp>
          <p:nvGrpSpPr>
            <p:cNvPr id="72" name="Grupo 175">
              <a:extLst>
                <a:ext uri="{FF2B5EF4-FFF2-40B4-BE49-F238E27FC236}">
                  <a16:creationId xmlns:a16="http://schemas.microsoft.com/office/drawing/2014/main" id="{5CD650D8-D664-42A8-1A75-A67A2B4F5EE6}"/>
                </a:ext>
              </a:extLst>
            </p:cNvPr>
            <p:cNvGrpSpPr/>
            <p:nvPr/>
          </p:nvGrpSpPr>
          <p:grpSpPr>
            <a:xfrm>
              <a:off x="1297800" y="3159769"/>
              <a:ext cx="2685867" cy="2493267"/>
              <a:chOff x="2509890" y="2470845"/>
              <a:chExt cx="2685867" cy="2493267"/>
            </a:xfrm>
          </p:grpSpPr>
          <p:sp>
            <p:nvSpPr>
              <p:cNvPr id="73" name="Forma libre: forma 61">
                <a:extLst>
                  <a:ext uri="{FF2B5EF4-FFF2-40B4-BE49-F238E27FC236}">
                    <a16:creationId xmlns:a16="http://schemas.microsoft.com/office/drawing/2014/main" id="{CC7E493A-4A17-E836-BF6D-38A6818A77F2}"/>
                  </a:ext>
                </a:extLst>
              </p:cNvPr>
              <p:cNvSpPr/>
              <p:nvPr/>
            </p:nvSpPr>
            <p:spPr>
              <a:xfrm>
                <a:off x="2593622" y="2538282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74" name="Forma libre: forma 62">
                <a:extLst>
                  <a:ext uri="{FF2B5EF4-FFF2-40B4-BE49-F238E27FC236}">
                    <a16:creationId xmlns:a16="http://schemas.microsoft.com/office/drawing/2014/main" id="{54319EBB-7A07-59DC-C414-4DB6502626BC}"/>
                  </a:ext>
                </a:extLst>
              </p:cNvPr>
              <p:cNvSpPr/>
              <p:nvPr/>
            </p:nvSpPr>
            <p:spPr>
              <a:xfrm>
                <a:off x="2580189" y="2551614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75" name="Forma libre: forma 63">
                <a:extLst>
                  <a:ext uri="{FF2B5EF4-FFF2-40B4-BE49-F238E27FC236}">
                    <a16:creationId xmlns:a16="http://schemas.microsoft.com/office/drawing/2014/main" id="{3BDFF2CD-BD2D-C52F-E6BA-4E2AE5C68754}"/>
                  </a:ext>
                </a:extLst>
              </p:cNvPr>
              <p:cNvSpPr/>
              <p:nvPr/>
            </p:nvSpPr>
            <p:spPr>
              <a:xfrm>
                <a:off x="2618292" y="2596767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76" name="Forma libre: forma 64">
                <a:extLst>
                  <a:ext uri="{FF2B5EF4-FFF2-40B4-BE49-F238E27FC236}">
                    <a16:creationId xmlns:a16="http://schemas.microsoft.com/office/drawing/2014/main" id="{CDDF420A-4B70-69DC-6697-99E2B1C20E3B}"/>
                  </a:ext>
                </a:extLst>
              </p:cNvPr>
              <p:cNvSpPr/>
              <p:nvPr/>
            </p:nvSpPr>
            <p:spPr>
              <a:xfrm>
                <a:off x="2604860" y="2610099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77" name="Forma libre: forma 65">
                <a:extLst>
                  <a:ext uri="{FF2B5EF4-FFF2-40B4-BE49-F238E27FC236}">
                    <a16:creationId xmlns:a16="http://schemas.microsoft.com/office/drawing/2014/main" id="{00222B25-147B-E7B5-FBD9-836338FCBE9F}"/>
                  </a:ext>
                </a:extLst>
              </p:cNvPr>
              <p:cNvSpPr/>
              <p:nvPr/>
            </p:nvSpPr>
            <p:spPr>
              <a:xfrm>
                <a:off x="2586956" y="2737731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78" name="Forma libre: forma 66">
                <a:extLst>
                  <a:ext uri="{FF2B5EF4-FFF2-40B4-BE49-F238E27FC236}">
                    <a16:creationId xmlns:a16="http://schemas.microsoft.com/office/drawing/2014/main" id="{F0C59D23-DDEF-6756-2793-58C076A467FB}"/>
                  </a:ext>
                </a:extLst>
              </p:cNvPr>
              <p:cNvSpPr/>
              <p:nvPr/>
            </p:nvSpPr>
            <p:spPr>
              <a:xfrm>
                <a:off x="2573523" y="2751072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79" name="Forma libre: forma 67">
                <a:extLst>
                  <a:ext uri="{FF2B5EF4-FFF2-40B4-BE49-F238E27FC236}">
                    <a16:creationId xmlns:a16="http://schemas.microsoft.com/office/drawing/2014/main" id="{D69A0BE5-4496-A71C-49CF-5FE03F69B5A6}"/>
                  </a:ext>
                </a:extLst>
              </p:cNvPr>
              <p:cNvSpPr/>
              <p:nvPr/>
            </p:nvSpPr>
            <p:spPr>
              <a:xfrm>
                <a:off x="2602473" y="2783168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0" name="Forma libre: forma 68">
                <a:extLst>
                  <a:ext uri="{FF2B5EF4-FFF2-40B4-BE49-F238E27FC236}">
                    <a16:creationId xmlns:a16="http://schemas.microsoft.com/office/drawing/2014/main" id="{8CCD9A90-A725-DC9D-7456-9127A301C415}"/>
                  </a:ext>
                </a:extLst>
              </p:cNvPr>
              <p:cNvSpPr/>
              <p:nvPr/>
            </p:nvSpPr>
            <p:spPr>
              <a:xfrm>
                <a:off x="2589141" y="2796509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1" name="Forma libre: forma 69">
                <a:extLst>
                  <a:ext uri="{FF2B5EF4-FFF2-40B4-BE49-F238E27FC236}">
                    <a16:creationId xmlns:a16="http://schemas.microsoft.com/office/drawing/2014/main" id="{27239A3C-D2B2-0F75-524A-1E493D98F4D4}"/>
                  </a:ext>
                </a:extLst>
              </p:cNvPr>
              <p:cNvSpPr/>
              <p:nvPr/>
            </p:nvSpPr>
            <p:spPr>
              <a:xfrm>
                <a:off x="2528471" y="2837748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2" name="Forma libre: forma 70">
                <a:extLst>
                  <a:ext uri="{FF2B5EF4-FFF2-40B4-BE49-F238E27FC236}">
                    <a16:creationId xmlns:a16="http://schemas.microsoft.com/office/drawing/2014/main" id="{DDBD7E27-C9FF-6FE4-6950-6A8AB1DC8029}"/>
                  </a:ext>
                </a:extLst>
              </p:cNvPr>
              <p:cNvSpPr/>
              <p:nvPr/>
            </p:nvSpPr>
            <p:spPr>
              <a:xfrm>
                <a:off x="2515130" y="2851080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3" name="Forma libre: forma 71">
                <a:extLst>
                  <a:ext uri="{FF2B5EF4-FFF2-40B4-BE49-F238E27FC236}">
                    <a16:creationId xmlns:a16="http://schemas.microsoft.com/office/drawing/2014/main" id="{156AA4B4-9243-CEBA-C0D7-0C7A61ADC88A}"/>
                  </a:ext>
                </a:extLst>
              </p:cNvPr>
              <p:cNvSpPr/>
              <p:nvPr/>
            </p:nvSpPr>
            <p:spPr>
              <a:xfrm>
                <a:off x="2575233" y="2818226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4" name="Forma libre: forma 72">
                <a:extLst>
                  <a:ext uri="{FF2B5EF4-FFF2-40B4-BE49-F238E27FC236}">
                    <a16:creationId xmlns:a16="http://schemas.microsoft.com/office/drawing/2014/main" id="{18BCDB4A-C628-8C5D-3AB3-5283590C1CC9}"/>
                  </a:ext>
                </a:extLst>
              </p:cNvPr>
              <p:cNvSpPr/>
              <p:nvPr/>
            </p:nvSpPr>
            <p:spPr>
              <a:xfrm>
                <a:off x="2561901" y="2831558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5" name="Forma libre: forma 73">
                <a:extLst>
                  <a:ext uri="{FF2B5EF4-FFF2-40B4-BE49-F238E27FC236}">
                    <a16:creationId xmlns:a16="http://schemas.microsoft.com/office/drawing/2014/main" id="{EA78DA42-4F73-4586-3809-B43D7AD44333}"/>
                  </a:ext>
                </a:extLst>
              </p:cNvPr>
              <p:cNvSpPr/>
              <p:nvPr/>
            </p:nvSpPr>
            <p:spPr>
              <a:xfrm>
                <a:off x="2523231" y="2894898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6" name="Forma libre: forma 74">
                <a:extLst>
                  <a:ext uri="{FF2B5EF4-FFF2-40B4-BE49-F238E27FC236}">
                    <a16:creationId xmlns:a16="http://schemas.microsoft.com/office/drawing/2014/main" id="{F01357E9-4F95-2B27-2B04-E08561D52500}"/>
                  </a:ext>
                </a:extLst>
              </p:cNvPr>
              <p:cNvSpPr/>
              <p:nvPr/>
            </p:nvSpPr>
            <p:spPr>
              <a:xfrm>
                <a:off x="2509890" y="2908230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7" name="Forma libre: forma 75">
                <a:extLst>
                  <a:ext uri="{FF2B5EF4-FFF2-40B4-BE49-F238E27FC236}">
                    <a16:creationId xmlns:a16="http://schemas.microsoft.com/office/drawing/2014/main" id="{B2D8F960-4082-0886-7303-A318C52E4189}"/>
                  </a:ext>
                </a:extLst>
              </p:cNvPr>
              <p:cNvSpPr/>
              <p:nvPr/>
            </p:nvSpPr>
            <p:spPr>
              <a:xfrm>
                <a:off x="2608956" y="2870228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8" name="Forma libre: forma 76">
                <a:extLst>
                  <a:ext uri="{FF2B5EF4-FFF2-40B4-BE49-F238E27FC236}">
                    <a16:creationId xmlns:a16="http://schemas.microsoft.com/office/drawing/2014/main" id="{CDB1E90F-1D45-A010-66DF-401EB0ACADA7}"/>
                  </a:ext>
                </a:extLst>
              </p:cNvPr>
              <p:cNvSpPr/>
              <p:nvPr/>
            </p:nvSpPr>
            <p:spPr>
              <a:xfrm>
                <a:off x="2595615" y="2883560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89" name="Forma libre: forma 77">
                <a:extLst>
                  <a:ext uri="{FF2B5EF4-FFF2-40B4-BE49-F238E27FC236}">
                    <a16:creationId xmlns:a16="http://schemas.microsoft.com/office/drawing/2014/main" id="{4DA6E2DE-648A-F597-D00D-CBDA39CA530C}"/>
                  </a:ext>
                </a:extLst>
              </p:cNvPr>
              <p:cNvSpPr/>
              <p:nvPr/>
            </p:nvSpPr>
            <p:spPr>
              <a:xfrm>
                <a:off x="3694706" y="2695258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0" name="Forma libre: forma 78">
                <a:extLst>
                  <a:ext uri="{FF2B5EF4-FFF2-40B4-BE49-F238E27FC236}">
                    <a16:creationId xmlns:a16="http://schemas.microsoft.com/office/drawing/2014/main" id="{F2744834-3484-70CA-273D-F8E831CD7930}"/>
                  </a:ext>
                </a:extLst>
              </p:cNvPr>
              <p:cNvSpPr/>
              <p:nvPr/>
            </p:nvSpPr>
            <p:spPr>
              <a:xfrm>
                <a:off x="3681374" y="2708589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1" name="Forma libre: forma 79">
                <a:extLst>
                  <a:ext uri="{FF2B5EF4-FFF2-40B4-BE49-F238E27FC236}">
                    <a16:creationId xmlns:a16="http://schemas.microsoft.com/office/drawing/2014/main" id="{714556EC-81F4-A94C-4216-7CF76AE5AAB4}"/>
                  </a:ext>
                </a:extLst>
              </p:cNvPr>
              <p:cNvSpPr/>
              <p:nvPr/>
            </p:nvSpPr>
            <p:spPr>
              <a:xfrm>
                <a:off x="3638799" y="2470845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2" name="Forma libre: forma 80">
                <a:extLst>
                  <a:ext uri="{FF2B5EF4-FFF2-40B4-BE49-F238E27FC236}">
                    <a16:creationId xmlns:a16="http://schemas.microsoft.com/office/drawing/2014/main" id="{CC46A976-B317-2B89-252D-BC974175DD87}"/>
                  </a:ext>
                </a:extLst>
              </p:cNvPr>
              <p:cNvSpPr/>
              <p:nvPr/>
            </p:nvSpPr>
            <p:spPr>
              <a:xfrm>
                <a:off x="3625458" y="2484177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3" name="Forma libre: forma 81">
                <a:extLst>
                  <a:ext uri="{FF2B5EF4-FFF2-40B4-BE49-F238E27FC236}">
                    <a16:creationId xmlns:a16="http://schemas.microsoft.com/office/drawing/2014/main" id="{607D952F-8D58-4327-8852-E3464850E751}"/>
                  </a:ext>
                </a:extLst>
              </p:cNvPr>
              <p:cNvSpPr/>
              <p:nvPr/>
            </p:nvSpPr>
            <p:spPr>
              <a:xfrm>
                <a:off x="3636321" y="2758790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4" name="Forma libre: forma 82">
                <a:extLst>
                  <a:ext uri="{FF2B5EF4-FFF2-40B4-BE49-F238E27FC236}">
                    <a16:creationId xmlns:a16="http://schemas.microsoft.com/office/drawing/2014/main" id="{D3E9EA3A-0DD3-1078-E7F1-82A72E7017CE}"/>
                  </a:ext>
                </a:extLst>
              </p:cNvPr>
              <p:cNvSpPr/>
              <p:nvPr/>
            </p:nvSpPr>
            <p:spPr>
              <a:xfrm>
                <a:off x="3622889" y="2772122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5" name="Forma libre: forma 83">
                <a:extLst>
                  <a:ext uri="{FF2B5EF4-FFF2-40B4-BE49-F238E27FC236}">
                    <a16:creationId xmlns:a16="http://schemas.microsoft.com/office/drawing/2014/main" id="{816F2C29-7CB2-4A22-A7C4-2A853C5A0ECD}"/>
                  </a:ext>
                </a:extLst>
              </p:cNvPr>
              <p:cNvSpPr/>
              <p:nvPr/>
            </p:nvSpPr>
            <p:spPr>
              <a:xfrm>
                <a:off x="3580406" y="2718118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6" name="Forma libre: forma 84">
                <a:extLst>
                  <a:ext uri="{FF2B5EF4-FFF2-40B4-BE49-F238E27FC236}">
                    <a16:creationId xmlns:a16="http://schemas.microsoft.com/office/drawing/2014/main" id="{CBAC3581-898B-D5E2-0CD7-B5F0103B8399}"/>
                  </a:ext>
                </a:extLst>
              </p:cNvPr>
              <p:cNvSpPr/>
              <p:nvPr/>
            </p:nvSpPr>
            <p:spPr>
              <a:xfrm>
                <a:off x="3566982" y="2731449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7" name="Forma libre: forma 85">
                <a:extLst>
                  <a:ext uri="{FF2B5EF4-FFF2-40B4-BE49-F238E27FC236}">
                    <a16:creationId xmlns:a16="http://schemas.microsoft.com/office/drawing/2014/main" id="{0BDDBAC3-6615-15A7-FF28-3FF128725844}"/>
                  </a:ext>
                </a:extLst>
              </p:cNvPr>
              <p:cNvSpPr/>
              <p:nvPr/>
            </p:nvSpPr>
            <p:spPr>
              <a:xfrm>
                <a:off x="3534594" y="2747836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8" name="Forma libre: forma 86">
                <a:extLst>
                  <a:ext uri="{FF2B5EF4-FFF2-40B4-BE49-F238E27FC236}">
                    <a16:creationId xmlns:a16="http://schemas.microsoft.com/office/drawing/2014/main" id="{C81CF35A-7ECF-BDB9-A014-89E027948D6B}"/>
                  </a:ext>
                </a:extLst>
              </p:cNvPr>
              <p:cNvSpPr/>
              <p:nvPr/>
            </p:nvSpPr>
            <p:spPr>
              <a:xfrm>
                <a:off x="3521262" y="2761167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99" name="Forma libre: forma 87">
                <a:extLst>
                  <a:ext uri="{FF2B5EF4-FFF2-40B4-BE49-F238E27FC236}">
                    <a16:creationId xmlns:a16="http://schemas.microsoft.com/office/drawing/2014/main" id="{D393B37D-894E-AB26-A1ED-9EACCD23939E}"/>
                  </a:ext>
                </a:extLst>
              </p:cNvPr>
              <p:cNvSpPr/>
              <p:nvPr/>
            </p:nvSpPr>
            <p:spPr>
              <a:xfrm>
                <a:off x="3506687" y="2775743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0" name="Forma libre: forma 88">
                <a:extLst>
                  <a:ext uri="{FF2B5EF4-FFF2-40B4-BE49-F238E27FC236}">
                    <a16:creationId xmlns:a16="http://schemas.microsoft.com/office/drawing/2014/main" id="{804F021A-E67C-58C1-DCFF-3126E90C6A13}"/>
                  </a:ext>
                </a:extLst>
              </p:cNvPr>
              <p:cNvSpPr/>
              <p:nvPr/>
            </p:nvSpPr>
            <p:spPr>
              <a:xfrm>
                <a:off x="3493355" y="2789075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1" name="Forma libre: forma 89">
                <a:extLst>
                  <a:ext uri="{FF2B5EF4-FFF2-40B4-BE49-F238E27FC236}">
                    <a16:creationId xmlns:a16="http://schemas.microsoft.com/office/drawing/2014/main" id="{99C4BAEB-1BAD-6B10-9442-B20C707709EC}"/>
                  </a:ext>
                </a:extLst>
              </p:cNvPr>
              <p:cNvSpPr/>
              <p:nvPr/>
            </p:nvSpPr>
            <p:spPr>
              <a:xfrm>
                <a:off x="3487539" y="2821463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2" name="Forma libre: forma 90">
                <a:extLst>
                  <a:ext uri="{FF2B5EF4-FFF2-40B4-BE49-F238E27FC236}">
                    <a16:creationId xmlns:a16="http://schemas.microsoft.com/office/drawing/2014/main" id="{669598F3-49CC-7708-BF7F-739DC8BA969B}"/>
                  </a:ext>
                </a:extLst>
              </p:cNvPr>
              <p:cNvSpPr/>
              <p:nvPr/>
            </p:nvSpPr>
            <p:spPr>
              <a:xfrm>
                <a:off x="3474207" y="2834886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3" name="Forma libre: forma 91">
                <a:extLst>
                  <a:ext uri="{FF2B5EF4-FFF2-40B4-BE49-F238E27FC236}">
                    <a16:creationId xmlns:a16="http://schemas.microsoft.com/office/drawing/2014/main" id="{19ADAB5E-1787-C4AF-9460-2DF30233AC0B}"/>
                  </a:ext>
                </a:extLst>
              </p:cNvPr>
              <p:cNvSpPr/>
              <p:nvPr/>
            </p:nvSpPr>
            <p:spPr>
              <a:xfrm>
                <a:off x="3281799" y="2930716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4" name="Forma libre: forma 92">
                <a:extLst>
                  <a:ext uri="{FF2B5EF4-FFF2-40B4-BE49-F238E27FC236}">
                    <a16:creationId xmlns:a16="http://schemas.microsoft.com/office/drawing/2014/main" id="{5485B83F-7400-12EF-7CAE-518C9BCA2E00}"/>
                  </a:ext>
                </a:extLst>
              </p:cNvPr>
              <p:cNvSpPr/>
              <p:nvPr/>
            </p:nvSpPr>
            <p:spPr>
              <a:xfrm>
                <a:off x="3268367" y="2944139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5" name="Forma libre: forma 93">
                <a:extLst>
                  <a:ext uri="{FF2B5EF4-FFF2-40B4-BE49-F238E27FC236}">
                    <a16:creationId xmlns:a16="http://schemas.microsoft.com/office/drawing/2014/main" id="{CA4DA78C-5878-CE9F-0B84-EA4E1B360FC7}"/>
                  </a:ext>
                </a:extLst>
              </p:cNvPr>
              <p:cNvSpPr/>
              <p:nvPr/>
            </p:nvSpPr>
            <p:spPr>
              <a:xfrm>
                <a:off x="3203033" y="2912994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6" name="Forma libre: forma 94">
                <a:extLst>
                  <a:ext uri="{FF2B5EF4-FFF2-40B4-BE49-F238E27FC236}">
                    <a16:creationId xmlns:a16="http://schemas.microsoft.com/office/drawing/2014/main" id="{9331818B-E1CF-4821-50FE-1E1784DC9F1D}"/>
                  </a:ext>
                </a:extLst>
              </p:cNvPr>
              <p:cNvSpPr/>
              <p:nvPr/>
            </p:nvSpPr>
            <p:spPr>
              <a:xfrm>
                <a:off x="3189600" y="2926326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7" name="Forma libre: forma 95">
                <a:extLst>
                  <a:ext uri="{FF2B5EF4-FFF2-40B4-BE49-F238E27FC236}">
                    <a16:creationId xmlns:a16="http://schemas.microsoft.com/office/drawing/2014/main" id="{2FBAFFD9-21E4-ADE9-B194-CB97DD041514}"/>
                  </a:ext>
                </a:extLst>
              </p:cNvPr>
              <p:cNvSpPr/>
              <p:nvPr/>
            </p:nvSpPr>
            <p:spPr>
              <a:xfrm>
                <a:off x="3248753" y="2902808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8" name="Forma libre: forma 96">
                <a:extLst>
                  <a:ext uri="{FF2B5EF4-FFF2-40B4-BE49-F238E27FC236}">
                    <a16:creationId xmlns:a16="http://schemas.microsoft.com/office/drawing/2014/main" id="{79DB4CA0-66A3-C459-2BEB-AFB9FBCAB91C}"/>
                  </a:ext>
                </a:extLst>
              </p:cNvPr>
              <p:cNvSpPr/>
              <p:nvPr/>
            </p:nvSpPr>
            <p:spPr>
              <a:xfrm>
                <a:off x="3235412" y="2916140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09" name="Forma libre: forma 97">
                <a:extLst>
                  <a:ext uri="{FF2B5EF4-FFF2-40B4-BE49-F238E27FC236}">
                    <a16:creationId xmlns:a16="http://schemas.microsoft.com/office/drawing/2014/main" id="{295F7532-9E01-5D3A-7ED4-10602FD03EC2}"/>
                  </a:ext>
                </a:extLst>
              </p:cNvPr>
              <p:cNvSpPr/>
              <p:nvPr/>
            </p:nvSpPr>
            <p:spPr>
              <a:xfrm>
                <a:off x="2807930" y="2605527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0" name="Forma libre: forma 98">
                <a:extLst>
                  <a:ext uri="{FF2B5EF4-FFF2-40B4-BE49-F238E27FC236}">
                    <a16:creationId xmlns:a16="http://schemas.microsoft.com/office/drawing/2014/main" id="{1677330D-1D4B-6E01-2B93-439E1AEB8294}"/>
                  </a:ext>
                </a:extLst>
              </p:cNvPr>
              <p:cNvSpPr/>
              <p:nvPr/>
            </p:nvSpPr>
            <p:spPr>
              <a:xfrm>
                <a:off x="2794598" y="2618859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1" name="Forma libre: forma 99">
                <a:extLst>
                  <a:ext uri="{FF2B5EF4-FFF2-40B4-BE49-F238E27FC236}">
                    <a16:creationId xmlns:a16="http://schemas.microsoft.com/office/drawing/2014/main" id="{2CE65877-7E06-DC97-1AC4-F7CEF6726744}"/>
                  </a:ext>
                </a:extLst>
              </p:cNvPr>
              <p:cNvSpPr/>
              <p:nvPr/>
            </p:nvSpPr>
            <p:spPr>
              <a:xfrm>
                <a:off x="2736113" y="3116924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2" name="Forma libre: forma 100">
                <a:extLst>
                  <a:ext uri="{FF2B5EF4-FFF2-40B4-BE49-F238E27FC236}">
                    <a16:creationId xmlns:a16="http://schemas.microsoft.com/office/drawing/2014/main" id="{67AFAFF7-FF51-86BB-D966-CA8BCA5C7249}"/>
                  </a:ext>
                </a:extLst>
              </p:cNvPr>
              <p:cNvSpPr/>
              <p:nvPr/>
            </p:nvSpPr>
            <p:spPr>
              <a:xfrm>
                <a:off x="2722781" y="3130265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3" name="Forma libre: forma 101">
                <a:extLst>
                  <a:ext uri="{FF2B5EF4-FFF2-40B4-BE49-F238E27FC236}">
                    <a16:creationId xmlns:a16="http://schemas.microsoft.com/office/drawing/2014/main" id="{1EBB1D86-5ECD-868F-50A0-D8A3873694B9}"/>
                  </a:ext>
                </a:extLst>
              </p:cNvPr>
              <p:cNvSpPr/>
              <p:nvPr/>
            </p:nvSpPr>
            <p:spPr>
              <a:xfrm>
                <a:off x="2642771" y="3019677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4" name="Forma libre: forma 102">
                <a:extLst>
                  <a:ext uri="{FF2B5EF4-FFF2-40B4-BE49-F238E27FC236}">
                    <a16:creationId xmlns:a16="http://schemas.microsoft.com/office/drawing/2014/main" id="{F6EC0DCB-FCF8-1265-C0B5-A1CC3B1B46D5}"/>
                  </a:ext>
                </a:extLst>
              </p:cNvPr>
              <p:cNvSpPr/>
              <p:nvPr/>
            </p:nvSpPr>
            <p:spPr>
              <a:xfrm>
                <a:off x="2629430" y="3033009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5" name="Forma libre: forma 103">
                <a:extLst>
                  <a:ext uri="{FF2B5EF4-FFF2-40B4-BE49-F238E27FC236}">
                    <a16:creationId xmlns:a16="http://schemas.microsoft.com/office/drawing/2014/main" id="{C3BFFF03-F649-0E60-AF87-8845D426333A}"/>
                  </a:ext>
                </a:extLst>
              </p:cNvPr>
              <p:cNvSpPr/>
              <p:nvPr/>
            </p:nvSpPr>
            <p:spPr>
              <a:xfrm>
                <a:off x="3192837" y="2956145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6" name="Forma libre: forma 104">
                <a:extLst>
                  <a:ext uri="{FF2B5EF4-FFF2-40B4-BE49-F238E27FC236}">
                    <a16:creationId xmlns:a16="http://schemas.microsoft.com/office/drawing/2014/main" id="{C0060A28-0439-115E-9C04-AF350B8EBB76}"/>
                  </a:ext>
                </a:extLst>
              </p:cNvPr>
              <p:cNvSpPr/>
              <p:nvPr/>
            </p:nvSpPr>
            <p:spPr>
              <a:xfrm>
                <a:off x="3179505" y="2969578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7" name="Forma libre: forma 105">
                <a:extLst>
                  <a:ext uri="{FF2B5EF4-FFF2-40B4-BE49-F238E27FC236}">
                    <a16:creationId xmlns:a16="http://schemas.microsoft.com/office/drawing/2014/main" id="{316D5880-C955-DA3C-64AC-0648ACCD7E1E}"/>
                  </a:ext>
                </a:extLst>
              </p:cNvPr>
              <p:cNvSpPr/>
              <p:nvPr/>
            </p:nvSpPr>
            <p:spPr>
              <a:xfrm>
                <a:off x="3312276" y="2897751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8" name="Forma libre: forma 106">
                <a:extLst>
                  <a:ext uri="{FF2B5EF4-FFF2-40B4-BE49-F238E27FC236}">
                    <a16:creationId xmlns:a16="http://schemas.microsoft.com/office/drawing/2014/main" id="{375AE71F-1130-9AA7-9620-6FDE5A541D56}"/>
                  </a:ext>
                </a:extLst>
              </p:cNvPr>
              <p:cNvSpPr/>
              <p:nvPr/>
            </p:nvSpPr>
            <p:spPr>
              <a:xfrm>
                <a:off x="3298853" y="2911092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19" name="Forma libre: forma 107">
                <a:extLst>
                  <a:ext uri="{FF2B5EF4-FFF2-40B4-BE49-F238E27FC236}">
                    <a16:creationId xmlns:a16="http://schemas.microsoft.com/office/drawing/2014/main" id="{35A5010E-8777-4F7E-FE03-E3AD24572C89}"/>
                  </a:ext>
                </a:extLst>
              </p:cNvPr>
              <p:cNvSpPr/>
              <p:nvPr/>
            </p:nvSpPr>
            <p:spPr>
              <a:xfrm>
                <a:off x="3269034" y="2966331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0" name="Forma libre: forma 108">
                <a:extLst>
                  <a:ext uri="{FF2B5EF4-FFF2-40B4-BE49-F238E27FC236}">
                    <a16:creationId xmlns:a16="http://schemas.microsoft.com/office/drawing/2014/main" id="{65439178-59BF-E4A6-4E45-BA75225C1D6A}"/>
                  </a:ext>
                </a:extLst>
              </p:cNvPr>
              <p:cNvSpPr/>
              <p:nvPr/>
            </p:nvSpPr>
            <p:spPr>
              <a:xfrm>
                <a:off x="3255702" y="2979672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1" name="Forma libre: forma 109">
                <a:extLst>
                  <a:ext uri="{FF2B5EF4-FFF2-40B4-BE49-F238E27FC236}">
                    <a16:creationId xmlns:a16="http://schemas.microsoft.com/office/drawing/2014/main" id="{DAFC14C4-4775-6CB6-E215-51A44BB3A268}"/>
                  </a:ext>
                </a:extLst>
              </p:cNvPr>
              <p:cNvSpPr/>
              <p:nvPr/>
            </p:nvSpPr>
            <p:spPr>
              <a:xfrm>
                <a:off x="3400004" y="2798603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2" name="Forma libre: forma 110">
                <a:extLst>
                  <a:ext uri="{FF2B5EF4-FFF2-40B4-BE49-F238E27FC236}">
                    <a16:creationId xmlns:a16="http://schemas.microsoft.com/office/drawing/2014/main" id="{38DE8139-D436-80B7-459B-736CF1F84C1C}"/>
                  </a:ext>
                </a:extLst>
              </p:cNvPr>
              <p:cNvSpPr/>
              <p:nvPr/>
            </p:nvSpPr>
            <p:spPr>
              <a:xfrm>
                <a:off x="3386571" y="2812026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3" name="Forma libre: forma 111">
                <a:extLst>
                  <a:ext uri="{FF2B5EF4-FFF2-40B4-BE49-F238E27FC236}">
                    <a16:creationId xmlns:a16="http://schemas.microsoft.com/office/drawing/2014/main" id="{5195267A-F284-0222-5D21-D2A83AE0A213}"/>
                  </a:ext>
                </a:extLst>
              </p:cNvPr>
              <p:cNvSpPr/>
              <p:nvPr/>
            </p:nvSpPr>
            <p:spPr>
              <a:xfrm>
                <a:off x="3448202" y="2796125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4" name="Forma libre: forma 112">
                <a:extLst>
                  <a:ext uri="{FF2B5EF4-FFF2-40B4-BE49-F238E27FC236}">
                    <a16:creationId xmlns:a16="http://schemas.microsoft.com/office/drawing/2014/main" id="{FFC3803F-1C5B-E1AF-116F-2133FFC78C6E}"/>
                  </a:ext>
                </a:extLst>
              </p:cNvPr>
              <p:cNvSpPr/>
              <p:nvPr/>
            </p:nvSpPr>
            <p:spPr>
              <a:xfrm>
                <a:off x="3434870" y="2809457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5" name="Forma libre: forma 113">
                <a:extLst>
                  <a:ext uri="{FF2B5EF4-FFF2-40B4-BE49-F238E27FC236}">
                    <a16:creationId xmlns:a16="http://schemas.microsoft.com/office/drawing/2014/main" id="{3643549C-35EE-4F6B-A62A-0F6DECE6B59E}"/>
                  </a:ext>
                </a:extLst>
              </p:cNvPr>
              <p:cNvSpPr/>
              <p:nvPr/>
            </p:nvSpPr>
            <p:spPr>
              <a:xfrm>
                <a:off x="3468584" y="2760500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6" name="Forma libre: forma 114">
                <a:extLst>
                  <a:ext uri="{FF2B5EF4-FFF2-40B4-BE49-F238E27FC236}">
                    <a16:creationId xmlns:a16="http://schemas.microsoft.com/office/drawing/2014/main" id="{C65B805D-5578-042B-B1E8-ACBE8F479144}"/>
                  </a:ext>
                </a:extLst>
              </p:cNvPr>
              <p:cNvSpPr/>
              <p:nvPr/>
            </p:nvSpPr>
            <p:spPr>
              <a:xfrm>
                <a:off x="3455252" y="2773832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7" name="Forma libre: forma 115">
                <a:extLst>
                  <a:ext uri="{FF2B5EF4-FFF2-40B4-BE49-F238E27FC236}">
                    <a16:creationId xmlns:a16="http://schemas.microsoft.com/office/drawing/2014/main" id="{22262A9C-B0E2-D4F9-3154-35C2BD9324C4}"/>
                  </a:ext>
                </a:extLst>
              </p:cNvPr>
              <p:cNvSpPr/>
              <p:nvPr/>
            </p:nvSpPr>
            <p:spPr>
              <a:xfrm>
                <a:off x="3651564" y="2718118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8" name="Forma libre: forma 116">
                <a:extLst>
                  <a:ext uri="{FF2B5EF4-FFF2-40B4-BE49-F238E27FC236}">
                    <a16:creationId xmlns:a16="http://schemas.microsoft.com/office/drawing/2014/main" id="{86DED388-ADAB-BFFA-2C1B-87D45CFA5B9F}"/>
                  </a:ext>
                </a:extLst>
              </p:cNvPr>
              <p:cNvSpPr/>
              <p:nvPr/>
            </p:nvSpPr>
            <p:spPr>
              <a:xfrm>
                <a:off x="3638132" y="2731449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29" name="Forma libre: forma 117">
                <a:extLst>
                  <a:ext uri="{FF2B5EF4-FFF2-40B4-BE49-F238E27FC236}">
                    <a16:creationId xmlns:a16="http://schemas.microsoft.com/office/drawing/2014/main" id="{3184CE56-8FDF-842F-3086-F37E07A09581}"/>
                  </a:ext>
                </a:extLst>
              </p:cNvPr>
              <p:cNvSpPr/>
              <p:nvPr/>
            </p:nvSpPr>
            <p:spPr>
              <a:xfrm>
                <a:off x="3483918" y="4568442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0" name="Forma libre: forma 118">
                <a:extLst>
                  <a:ext uri="{FF2B5EF4-FFF2-40B4-BE49-F238E27FC236}">
                    <a16:creationId xmlns:a16="http://schemas.microsoft.com/office/drawing/2014/main" id="{CE2457E5-643E-E432-ADB3-8D9428FCDDB3}"/>
                  </a:ext>
                </a:extLst>
              </p:cNvPr>
              <p:cNvSpPr/>
              <p:nvPr/>
            </p:nvSpPr>
            <p:spPr>
              <a:xfrm>
                <a:off x="3470586" y="4581875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1" name="Forma libre: forma 119">
                <a:extLst>
                  <a:ext uri="{FF2B5EF4-FFF2-40B4-BE49-F238E27FC236}">
                    <a16:creationId xmlns:a16="http://schemas.microsoft.com/office/drawing/2014/main" id="{5C59D80C-870F-AF1A-CF16-F1F5E6C3BB2C}"/>
                  </a:ext>
                </a:extLst>
              </p:cNvPr>
              <p:cNvSpPr/>
              <p:nvPr/>
            </p:nvSpPr>
            <p:spPr>
              <a:xfrm>
                <a:off x="3485637" y="4652741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2" name="Forma libre: forma 120">
                <a:extLst>
                  <a:ext uri="{FF2B5EF4-FFF2-40B4-BE49-F238E27FC236}">
                    <a16:creationId xmlns:a16="http://schemas.microsoft.com/office/drawing/2014/main" id="{D1EF1748-13CE-5A12-FFD8-DFE45619F3C3}"/>
                  </a:ext>
                </a:extLst>
              </p:cNvPr>
              <p:cNvSpPr/>
              <p:nvPr/>
            </p:nvSpPr>
            <p:spPr>
              <a:xfrm>
                <a:off x="3472205" y="4666164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3" name="Forma libre: forma 121">
                <a:extLst>
                  <a:ext uri="{FF2B5EF4-FFF2-40B4-BE49-F238E27FC236}">
                    <a16:creationId xmlns:a16="http://schemas.microsoft.com/office/drawing/2014/main" id="{EF97D059-7B92-14FC-6A05-DD278277E9EF}"/>
                  </a:ext>
                </a:extLst>
              </p:cNvPr>
              <p:cNvSpPr/>
              <p:nvPr/>
            </p:nvSpPr>
            <p:spPr>
              <a:xfrm>
                <a:off x="3509732" y="4691411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4" name="Forma libre: forma 122">
                <a:extLst>
                  <a:ext uri="{FF2B5EF4-FFF2-40B4-BE49-F238E27FC236}">
                    <a16:creationId xmlns:a16="http://schemas.microsoft.com/office/drawing/2014/main" id="{F26726A5-1639-8902-AC1C-7E4DA67B7A28}"/>
                  </a:ext>
                </a:extLst>
              </p:cNvPr>
              <p:cNvSpPr/>
              <p:nvPr/>
            </p:nvSpPr>
            <p:spPr>
              <a:xfrm>
                <a:off x="3496400" y="4704743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5" name="Forma libre: forma 123">
                <a:extLst>
                  <a:ext uri="{FF2B5EF4-FFF2-40B4-BE49-F238E27FC236}">
                    <a16:creationId xmlns:a16="http://schemas.microsoft.com/office/drawing/2014/main" id="{28529E4F-0CAB-5085-B2FE-A04C3267DDB7}"/>
                  </a:ext>
                </a:extLst>
              </p:cNvPr>
              <p:cNvSpPr/>
              <p:nvPr/>
            </p:nvSpPr>
            <p:spPr>
              <a:xfrm>
                <a:off x="3499161" y="4605110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6" name="Forma libre: forma 124">
                <a:extLst>
                  <a:ext uri="{FF2B5EF4-FFF2-40B4-BE49-F238E27FC236}">
                    <a16:creationId xmlns:a16="http://schemas.microsoft.com/office/drawing/2014/main" id="{153FB861-EDB0-99B7-05B2-042F97479B6D}"/>
                  </a:ext>
                </a:extLst>
              </p:cNvPr>
              <p:cNvSpPr/>
              <p:nvPr/>
            </p:nvSpPr>
            <p:spPr>
              <a:xfrm>
                <a:off x="3485829" y="4618542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7" name="Forma libre: forma 125">
                <a:extLst>
                  <a:ext uri="{FF2B5EF4-FFF2-40B4-BE49-F238E27FC236}">
                    <a16:creationId xmlns:a16="http://schemas.microsoft.com/office/drawing/2014/main" id="{0CA61594-0704-6F57-14AE-BEC948E82A66}"/>
                  </a:ext>
                </a:extLst>
              </p:cNvPr>
              <p:cNvSpPr/>
              <p:nvPr/>
            </p:nvSpPr>
            <p:spPr>
              <a:xfrm>
                <a:off x="3490401" y="4710741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8" name="Forma libre: forma 126">
                <a:extLst>
                  <a:ext uri="{FF2B5EF4-FFF2-40B4-BE49-F238E27FC236}">
                    <a16:creationId xmlns:a16="http://schemas.microsoft.com/office/drawing/2014/main" id="{A497F5DB-CAD4-83D2-4182-F598D915E318}"/>
                  </a:ext>
                </a:extLst>
              </p:cNvPr>
              <p:cNvSpPr/>
              <p:nvPr/>
            </p:nvSpPr>
            <p:spPr>
              <a:xfrm>
                <a:off x="3476969" y="4724083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39" name="Forma libre: forma 127">
                <a:extLst>
                  <a:ext uri="{FF2B5EF4-FFF2-40B4-BE49-F238E27FC236}">
                    <a16:creationId xmlns:a16="http://schemas.microsoft.com/office/drawing/2014/main" id="{B73E3337-06CA-6E63-E266-B5264D89362F}"/>
                  </a:ext>
                </a:extLst>
              </p:cNvPr>
              <p:cNvSpPr/>
              <p:nvPr/>
            </p:nvSpPr>
            <p:spPr>
              <a:xfrm>
                <a:off x="3511451" y="4767041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0" name="Forma libre: forma 128">
                <a:extLst>
                  <a:ext uri="{FF2B5EF4-FFF2-40B4-BE49-F238E27FC236}">
                    <a16:creationId xmlns:a16="http://schemas.microsoft.com/office/drawing/2014/main" id="{D1FDD44B-8B6E-BD33-5B80-9151DF8FE50E}"/>
                  </a:ext>
                </a:extLst>
              </p:cNvPr>
              <p:cNvSpPr/>
              <p:nvPr/>
            </p:nvSpPr>
            <p:spPr>
              <a:xfrm>
                <a:off x="3498110" y="4780373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1" name="Forma libre: forma 129">
                <a:extLst>
                  <a:ext uri="{FF2B5EF4-FFF2-40B4-BE49-F238E27FC236}">
                    <a16:creationId xmlns:a16="http://schemas.microsoft.com/office/drawing/2014/main" id="{34AC29D4-BC48-D192-914B-5362E1283087}"/>
                  </a:ext>
                </a:extLst>
              </p:cNvPr>
              <p:cNvSpPr/>
              <p:nvPr/>
            </p:nvSpPr>
            <p:spPr>
              <a:xfrm>
                <a:off x="3509732" y="4860191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2" name="Forma libre: forma 130">
                <a:extLst>
                  <a:ext uri="{FF2B5EF4-FFF2-40B4-BE49-F238E27FC236}">
                    <a16:creationId xmlns:a16="http://schemas.microsoft.com/office/drawing/2014/main" id="{EC051DB6-092E-6CC1-1F10-5219CA2EAAB4}"/>
                  </a:ext>
                </a:extLst>
              </p:cNvPr>
              <p:cNvSpPr/>
              <p:nvPr/>
            </p:nvSpPr>
            <p:spPr>
              <a:xfrm>
                <a:off x="3496400" y="4873623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3" name="Forma libre: forma 131">
                <a:extLst>
                  <a:ext uri="{FF2B5EF4-FFF2-40B4-BE49-F238E27FC236}">
                    <a16:creationId xmlns:a16="http://schemas.microsoft.com/office/drawing/2014/main" id="{EE7A66CF-2CBB-ED97-5EFF-6845426F0075}"/>
                  </a:ext>
                </a:extLst>
              </p:cNvPr>
              <p:cNvSpPr/>
              <p:nvPr/>
            </p:nvSpPr>
            <p:spPr>
              <a:xfrm>
                <a:off x="3524216" y="4937439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4" name="Forma libre: forma 132">
                <a:extLst>
                  <a:ext uri="{FF2B5EF4-FFF2-40B4-BE49-F238E27FC236}">
                    <a16:creationId xmlns:a16="http://schemas.microsoft.com/office/drawing/2014/main" id="{42EB634F-B21A-6B28-D94F-E43537082CE0}"/>
                  </a:ext>
                </a:extLst>
              </p:cNvPr>
              <p:cNvSpPr/>
              <p:nvPr/>
            </p:nvSpPr>
            <p:spPr>
              <a:xfrm>
                <a:off x="3510875" y="4950771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5" name="Forma libre: forma 133">
                <a:extLst>
                  <a:ext uri="{FF2B5EF4-FFF2-40B4-BE49-F238E27FC236}">
                    <a16:creationId xmlns:a16="http://schemas.microsoft.com/office/drawing/2014/main" id="{AEC8510D-C288-9AF3-35E0-879AE2809052}"/>
                  </a:ext>
                </a:extLst>
              </p:cNvPr>
              <p:cNvSpPr/>
              <p:nvPr/>
            </p:nvSpPr>
            <p:spPr>
              <a:xfrm>
                <a:off x="3538307" y="4877619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6" name="Forma libre: forma 134">
                <a:extLst>
                  <a:ext uri="{FF2B5EF4-FFF2-40B4-BE49-F238E27FC236}">
                    <a16:creationId xmlns:a16="http://schemas.microsoft.com/office/drawing/2014/main" id="{B96D4F3B-F5AC-FCB1-43D3-7094A972A6FD}"/>
                  </a:ext>
                </a:extLst>
              </p:cNvPr>
              <p:cNvSpPr/>
              <p:nvPr/>
            </p:nvSpPr>
            <p:spPr>
              <a:xfrm>
                <a:off x="3524874" y="4890961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7" name="Forma libre: forma 135">
                <a:extLst>
                  <a:ext uri="{FF2B5EF4-FFF2-40B4-BE49-F238E27FC236}">
                    <a16:creationId xmlns:a16="http://schemas.microsoft.com/office/drawing/2014/main" id="{0F9D666B-AB65-BDB3-8FAB-479B832E518E}"/>
                  </a:ext>
                </a:extLst>
              </p:cNvPr>
              <p:cNvSpPr/>
              <p:nvPr/>
            </p:nvSpPr>
            <p:spPr>
              <a:xfrm>
                <a:off x="3492495" y="4796658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8" name="Forma libre: forma 136">
                <a:extLst>
                  <a:ext uri="{FF2B5EF4-FFF2-40B4-BE49-F238E27FC236}">
                    <a16:creationId xmlns:a16="http://schemas.microsoft.com/office/drawing/2014/main" id="{386AC641-38C7-D883-1500-172B95D0EC57}"/>
                  </a:ext>
                </a:extLst>
              </p:cNvPr>
              <p:cNvSpPr/>
              <p:nvPr/>
            </p:nvSpPr>
            <p:spPr>
              <a:xfrm>
                <a:off x="3479154" y="4809990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49" name="Forma libre: forma 137">
                <a:extLst>
                  <a:ext uri="{FF2B5EF4-FFF2-40B4-BE49-F238E27FC236}">
                    <a16:creationId xmlns:a16="http://schemas.microsoft.com/office/drawing/2014/main" id="{F1DB0396-918E-D479-495A-B1DA84D7B7A7}"/>
                  </a:ext>
                </a:extLst>
              </p:cNvPr>
              <p:cNvSpPr/>
              <p:nvPr/>
            </p:nvSpPr>
            <p:spPr>
              <a:xfrm>
                <a:off x="3504876" y="4901430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0" name="Forma libre: forma 138">
                <a:extLst>
                  <a:ext uri="{FF2B5EF4-FFF2-40B4-BE49-F238E27FC236}">
                    <a16:creationId xmlns:a16="http://schemas.microsoft.com/office/drawing/2014/main" id="{DCFDF4A8-1AB1-7802-5E4F-6868A2EA5B04}"/>
                  </a:ext>
                </a:extLst>
              </p:cNvPr>
              <p:cNvSpPr/>
              <p:nvPr/>
            </p:nvSpPr>
            <p:spPr>
              <a:xfrm>
                <a:off x="3491544" y="4914771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1" name="Forma libre: forma 139">
                <a:extLst>
                  <a:ext uri="{FF2B5EF4-FFF2-40B4-BE49-F238E27FC236}">
                    <a16:creationId xmlns:a16="http://schemas.microsoft.com/office/drawing/2014/main" id="{1BBBAACF-7021-2889-8747-C3A33AC94806}"/>
                  </a:ext>
                </a:extLst>
              </p:cNvPr>
              <p:cNvSpPr/>
              <p:nvPr/>
            </p:nvSpPr>
            <p:spPr>
              <a:xfrm>
                <a:off x="3502014" y="4501572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2" name="Forma libre: forma 140">
                <a:extLst>
                  <a:ext uri="{FF2B5EF4-FFF2-40B4-BE49-F238E27FC236}">
                    <a16:creationId xmlns:a16="http://schemas.microsoft.com/office/drawing/2014/main" id="{69F3114D-5676-774E-DACE-88C772B8758B}"/>
                  </a:ext>
                </a:extLst>
              </p:cNvPr>
              <p:cNvSpPr/>
              <p:nvPr/>
            </p:nvSpPr>
            <p:spPr>
              <a:xfrm>
                <a:off x="3488682" y="4514914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3" name="Forma libre: forma 141">
                <a:extLst>
                  <a:ext uri="{FF2B5EF4-FFF2-40B4-BE49-F238E27FC236}">
                    <a16:creationId xmlns:a16="http://schemas.microsoft.com/office/drawing/2014/main" id="{E58F13CF-89A1-C852-D443-5098D1A62F77}"/>
                  </a:ext>
                </a:extLst>
              </p:cNvPr>
              <p:cNvSpPr/>
              <p:nvPr/>
            </p:nvSpPr>
            <p:spPr>
              <a:xfrm>
                <a:off x="3470303" y="4407654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4" name="Forma libre: forma 142">
                <a:extLst>
                  <a:ext uri="{FF2B5EF4-FFF2-40B4-BE49-F238E27FC236}">
                    <a16:creationId xmlns:a16="http://schemas.microsoft.com/office/drawing/2014/main" id="{A27387C9-4136-C7CD-AD80-20EC1E395C03}"/>
                  </a:ext>
                </a:extLst>
              </p:cNvPr>
              <p:cNvSpPr/>
              <p:nvPr/>
            </p:nvSpPr>
            <p:spPr>
              <a:xfrm>
                <a:off x="3456962" y="4421087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5" name="Forma libre: forma 143">
                <a:extLst>
                  <a:ext uri="{FF2B5EF4-FFF2-40B4-BE49-F238E27FC236}">
                    <a16:creationId xmlns:a16="http://schemas.microsoft.com/office/drawing/2014/main" id="{4C9CB1B5-0664-02AA-D3C1-0C27BBACFBDC}"/>
                  </a:ext>
                </a:extLst>
              </p:cNvPr>
              <p:cNvSpPr/>
              <p:nvPr/>
            </p:nvSpPr>
            <p:spPr>
              <a:xfrm>
                <a:off x="3482583" y="4446425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6" name="Forma libre: forma 144">
                <a:extLst>
                  <a:ext uri="{FF2B5EF4-FFF2-40B4-BE49-F238E27FC236}">
                    <a16:creationId xmlns:a16="http://schemas.microsoft.com/office/drawing/2014/main" id="{9ABBD128-FDEE-1FC6-B182-3822E368CBC2}"/>
                  </a:ext>
                </a:extLst>
              </p:cNvPr>
              <p:cNvSpPr/>
              <p:nvPr/>
            </p:nvSpPr>
            <p:spPr>
              <a:xfrm>
                <a:off x="3469251" y="4459757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7" name="Forma libre: forma 145">
                <a:extLst>
                  <a:ext uri="{FF2B5EF4-FFF2-40B4-BE49-F238E27FC236}">
                    <a16:creationId xmlns:a16="http://schemas.microsoft.com/office/drawing/2014/main" id="{9D820035-3D29-A137-41AA-36B50A1CC517}"/>
                  </a:ext>
                </a:extLst>
              </p:cNvPr>
              <p:cNvSpPr/>
              <p:nvPr/>
            </p:nvSpPr>
            <p:spPr>
              <a:xfrm>
                <a:off x="5000112" y="2784695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69"/>
                  <a:gd name="f8" fmla="val 26670"/>
                  <a:gd name="f9" fmla="+- 0 0 -90"/>
                  <a:gd name="f10" fmla="*/ f3 1 9525"/>
                  <a:gd name="f11" fmla="*/ f4 1 26669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9525"/>
                  <a:gd name="f20" fmla="*/ f16 1 26669"/>
                  <a:gd name="f21" fmla="*/ 0 f17 1"/>
                  <a:gd name="f22" fmla="*/ 0 f16 1"/>
                  <a:gd name="f23" fmla="*/ 26670 f16 1"/>
                  <a:gd name="f24" fmla="+- f18 0 f1"/>
                  <a:gd name="f25" fmla="*/ f21 1 9525"/>
                  <a:gd name="f26" fmla="*/ f22 1 26669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20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39" y="f41"/>
                  </a:cxn>
                </a:cxnLst>
                <a:rect l="f35" t="f38" r="f36" b="f37"/>
                <a:pathLst>
                  <a:path w="9525" h="26669">
                    <a:moveTo>
                      <a:pt x="f5" y="f5"/>
                    </a:moveTo>
                    <a:lnTo>
                      <a:pt x="f5" y="f8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8" name="Forma libre: forma 146">
                <a:extLst>
                  <a:ext uri="{FF2B5EF4-FFF2-40B4-BE49-F238E27FC236}">
                    <a16:creationId xmlns:a16="http://schemas.microsoft.com/office/drawing/2014/main" id="{1C62EEDD-2F83-2F5B-123B-750EAFA21B88}"/>
                  </a:ext>
                </a:extLst>
              </p:cNvPr>
              <p:cNvSpPr/>
              <p:nvPr/>
            </p:nvSpPr>
            <p:spPr>
              <a:xfrm>
                <a:off x="4986771" y="2798027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69"/>
                  <a:gd name="f7" fmla="val 9525"/>
                  <a:gd name="f8" fmla="val 26670"/>
                  <a:gd name="f9" fmla="+- 0 0 -90"/>
                  <a:gd name="f10" fmla="*/ f3 1 26669"/>
                  <a:gd name="f11" fmla="*/ f4 1 9525"/>
                  <a:gd name="f12" fmla="val f5"/>
                  <a:gd name="f13" fmla="val f6"/>
                  <a:gd name="f14" fmla="val f7"/>
                  <a:gd name="f15" fmla="*/ f9 f0 1"/>
                  <a:gd name="f16" fmla="+- f14 0 f12"/>
                  <a:gd name="f17" fmla="+- f13 0 f12"/>
                  <a:gd name="f18" fmla="*/ f15 1 f2"/>
                  <a:gd name="f19" fmla="*/ f17 1 26669"/>
                  <a:gd name="f20" fmla="*/ f16 1 9525"/>
                  <a:gd name="f21" fmla="*/ 26670 f17 1"/>
                  <a:gd name="f22" fmla="*/ 0 f16 1"/>
                  <a:gd name="f23" fmla="*/ 0 f17 1"/>
                  <a:gd name="f24" fmla="+- f18 0 f1"/>
                  <a:gd name="f25" fmla="*/ f21 1 26669"/>
                  <a:gd name="f26" fmla="*/ f22 1 9525"/>
                  <a:gd name="f27" fmla="*/ f23 1 26669"/>
                  <a:gd name="f28" fmla="*/ f12 1 f19"/>
                  <a:gd name="f29" fmla="*/ f13 1 f19"/>
                  <a:gd name="f30" fmla="*/ f12 1 f20"/>
                  <a:gd name="f31" fmla="*/ f14 1 f20"/>
                  <a:gd name="f32" fmla="*/ f25 1 f19"/>
                  <a:gd name="f33" fmla="*/ f26 1 f20"/>
                  <a:gd name="f34" fmla="*/ f27 1 f19"/>
                  <a:gd name="f35" fmla="*/ f28 f10 1"/>
                  <a:gd name="f36" fmla="*/ f29 f10 1"/>
                  <a:gd name="f37" fmla="*/ f31 f11 1"/>
                  <a:gd name="f38" fmla="*/ f30 f11 1"/>
                  <a:gd name="f39" fmla="*/ f32 f10 1"/>
                  <a:gd name="f40" fmla="*/ f33 f11 1"/>
                  <a:gd name="f41" fmla="*/ f34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4">
                    <a:pos x="f39" y="f40"/>
                  </a:cxn>
                  <a:cxn ang="f24">
                    <a:pos x="f41" y="f40"/>
                  </a:cxn>
                </a:cxnLst>
                <a:rect l="f35" t="f38" r="f36" b="f37"/>
                <a:pathLst>
                  <a:path w="26669" h="9525">
                    <a:moveTo>
                      <a:pt x="f8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59" name="Forma libre: forma 147">
                <a:extLst>
                  <a:ext uri="{FF2B5EF4-FFF2-40B4-BE49-F238E27FC236}">
                    <a16:creationId xmlns:a16="http://schemas.microsoft.com/office/drawing/2014/main" id="{63CF55D0-2BE4-560A-3CA9-6F8C18820E83}"/>
                  </a:ext>
                </a:extLst>
              </p:cNvPr>
              <p:cNvSpPr/>
              <p:nvPr/>
            </p:nvSpPr>
            <p:spPr>
              <a:xfrm>
                <a:off x="5030589" y="2751639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0" name="Forma libre: forma 148">
                <a:extLst>
                  <a:ext uri="{FF2B5EF4-FFF2-40B4-BE49-F238E27FC236}">
                    <a16:creationId xmlns:a16="http://schemas.microsoft.com/office/drawing/2014/main" id="{5308F071-A406-16C6-8102-2087AF8970F3}"/>
                  </a:ext>
                </a:extLst>
              </p:cNvPr>
              <p:cNvSpPr/>
              <p:nvPr/>
            </p:nvSpPr>
            <p:spPr>
              <a:xfrm>
                <a:off x="5017257" y="2764981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1" name="Forma libre: forma 149">
                <a:extLst>
                  <a:ext uri="{FF2B5EF4-FFF2-40B4-BE49-F238E27FC236}">
                    <a16:creationId xmlns:a16="http://schemas.microsoft.com/office/drawing/2014/main" id="{B492BF41-2B2F-E75F-F251-62D01B2ECA59}"/>
                  </a:ext>
                </a:extLst>
              </p:cNvPr>
              <p:cNvSpPr/>
              <p:nvPr/>
            </p:nvSpPr>
            <p:spPr>
              <a:xfrm>
                <a:off x="5020403" y="2668392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2" name="Forma libre: forma 150">
                <a:extLst>
                  <a:ext uri="{FF2B5EF4-FFF2-40B4-BE49-F238E27FC236}">
                    <a16:creationId xmlns:a16="http://schemas.microsoft.com/office/drawing/2014/main" id="{12FC21B2-35FB-A4BE-7B56-D70D825E6195}"/>
                  </a:ext>
                </a:extLst>
              </p:cNvPr>
              <p:cNvSpPr/>
              <p:nvPr/>
            </p:nvSpPr>
            <p:spPr>
              <a:xfrm>
                <a:off x="5007062" y="2681724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3" name="Forma libre: forma 151">
                <a:extLst>
                  <a:ext uri="{FF2B5EF4-FFF2-40B4-BE49-F238E27FC236}">
                    <a16:creationId xmlns:a16="http://schemas.microsoft.com/office/drawing/2014/main" id="{0CBE29A4-4BBC-7585-63A5-3074E24BE9FA}"/>
                  </a:ext>
                </a:extLst>
              </p:cNvPr>
              <p:cNvSpPr/>
              <p:nvPr/>
            </p:nvSpPr>
            <p:spPr>
              <a:xfrm>
                <a:off x="5122029" y="2614388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4" name="Forma libre: forma 152">
                <a:extLst>
                  <a:ext uri="{FF2B5EF4-FFF2-40B4-BE49-F238E27FC236}">
                    <a16:creationId xmlns:a16="http://schemas.microsoft.com/office/drawing/2014/main" id="{C79F7B37-E743-014B-5A7E-EA5E5FA0322D}"/>
                  </a:ext>
                </a:extLst>
              </p:cNvPr>
              <p:cNvSpPr/>
              <p:nvPr/>
            </p:nvSpPr>
            <p:spPr>
              <a:xfrm>
                <a:off x="5108697" y="2627821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5" name="Forma libre: forma 153">
                <a:extLst>
                  <a:ext uri="{FF2B5EF4-FFF2-40B4-BE49-F238E27FC236}">
                    <a16:creationId xmlns:a16="http://schemas.microsoft.com/office/drawing/2014/main" id="{5D0EB426-A4CD-BB16-3785-CDE1A0496192}"/>
                  </a:ext>
                </a:extLst>
              </p:cNvPr>
              <p:cNvSpPr/>
              <p:nvPr/>
            </p:nvSpPr>
            <p:spPr>
              <a:xfrm>
                <a:off x="5157654" y="2631624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6" name="Forma libre: forma 154">
                <a:extLst>
                  <a:ext uri="{FF2B5EF4-FFF2-40B4-BE49-F238E27FC236}">
                    <a16:creationId xmlns:a16="http://schemas.microsoft.com/office/drawing/2014/main" id="{17ADA350-D737-A9F9-AA3D-9B577ED64B83}"/>
                  </a:ext>
                </a:extLst>
              </p:cNvPr>
              <p:cNvSpPr/>
              <p:nvPr/>
            </p:nvSpPr>
            <p:spPr>
              <a:xfrm>
                <a:off x="5144322" y="2644966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7" name="Forma libre: forma 155">
                <a:extLst>
                  <a:ext uri="{FF2B5EF4-FFF2-40B4-BE49-F238E27FC236}">
                    <a16:creationId xmlns:a16="http://schemas.microsoft.com/office/drawing/2014/main" id="{58B95CB3-9D2A-AD98-9058-660060C8522B}"/>
                  </a:ext>
                </a:extLst>
              </p:cNvPr>
              <p:cNvSpPr/>
              <p:nvPr/>
            </p:nvSpPr>
            <p:spPr>
              <a:xfrm>
                <a:off x="5096691" y="2639251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8" name="Forma libre: forma 156">
                <a:extLst>
                  <a:ext uri="{FF2B5EF4-FFF2-40B4-BE49-F238E27FC236}">
                    <a16:creationId xmlns:a16="http://schemas.microsoft.com/office/drawing/2014/main" id="{8F7726BA-4CC9-2397-293C-B138CB48838A}"/>
                  </a:ext>
                </a:extLst>
              </p:cNvPr>
              <p:cNvSpPr/>
              <p:nvPr/>
            </p:nvSpPr>
            <p:spPr>
              <a:xfrm>
                <a:off x="5083268" y="2652582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69" name="Forma libre: forma 157">
                <a:extLst>
                  <a:ext uri="{FF2B5EF4-FFF2-40B4-BE49-F238E27FC236}">
                    <a16:creationId xmlns:a16="http://schemas.microsoft.com/office/drawing/2014/main" id="{E66A66D6-7C57-9A29-322E-BC80A228CB20}"/>
                  </a:ext>
                </a:extLst>
              </p:cNvPr>
              <p:cNvSpPr/>
              <p:nvPr/>
            </p:nvSpPr>
            <p:spPr>
              <a:xfrm>
                <a:off x="5177277" y="2658864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0" name="Forma libre: forma 158">
                <a:extLst>
                  <a:ext uri="{FF2B5EF4-FFF2-40B4-BE49-F238E27FC236}">
                    <a16:creationId xmlns:a16="http://schemas.microsoft.com/office/drawing/2014/main" id="{7FC7E96D-156F-90FF-CAE2-16ECB903D23D}"/>
                  </a:ext>
                </a:extLst>
              </p:cNvPr>
              <p:cNvSpPr/>
              <p:nvPr/>
            </p:nvSpPr>
            <p:spPr>
              <a:xfrm>
                <a:off x="5163936" y="2672205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1" name="Forma libre: forma 159">
                <a:extLst>
                  <a:ext uri="{FF2B5EF4-FFF2-40B4-BE49-F238E27FC236}">
                    <a16:creationId xmlns:a16="http://schemas.microsoft.com/office/drawing/2014/main" id="{EF4DDF63-A897-3140-B4D8-13EC09275C3C}"/>
                  </a:ext>
                </a:extLst>
              </p:cNvPr>
              <p:cNvSpPr/>
              <p:nvPr/>
            </p:nvSpPr>
            <p:spPr>
              <a:xfrm>
                <a:off x="5151939" y="2737640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2" name="Forma libre: forma 160">
                <a:extLst>
                  <a:ext uri="{FF2B5EF4-FFF2-40B4-BE49-F238E27FC236}">
                    <a16:creationId xmlns:a16="http://schemas.microsoft.com/office/drawing/2014/main" id="{C2AB9A0F-9D29-8E77-F9E7-C79D992BFEC1}"/>
                  </a:ext>
                </a:extLst>
              </p:cNvPr>
              <p:cNvSpPr/>
              <p:nvPr/>
            </p:nvSpPr>
            <p:spPr>
              <a:xfrm>
                <a:off x="5138507" y="2750972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3" name="Forma libre: forma 161">
                <a:extLst>
                  <a:ext uri="{FF2B5EF4-FFF2-40B4-BE49-F238E27FC236}">
                    <a16:creationId xmlns:a16="http://schemas.microsoft.com/office/drawing/2014/main" id="{89CDE4B2-4655-5237-88BE-93AAEE350FC6}"/>
                  </a:ext>
                </a:extLst>
              </p:cNvPr>
              <p:cNvSpPr/>
              <p:nvPr/>
            </p:nvSpPr>
            <p:spPr>
              <a:xfrm>
                <a:off x="5098502" y="2686872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4" name="Forma libre: forma 162">
                <a:extLst>
                  <a:ext uri="{FF2B5EF4-FFF2-40B4-BE49-F238E27FC236}">
                    <a16:creationId xmlns:a16="http://schemas.microsoft.com/office/drawing/2014/main" id="{54250A95-72E1-EA1A-B1A6-CC0FAB9D017D}"/>
                  </a:ext>
                </a:extLst>
              </p:cNvPr>
              <p:cNvSpPr/>
              <p:nvPr/>
            </p:nvSpPr>
            <p:spPr>
              <a:xfrm>
                <a:off x="5085170" y="2700204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5" name="Forma libre: forma 163">
                <a:extLst>
                  <a:ext uri="{FF2B5EF4-FFF2-40B4-BE49-F238E27FC236}">
                    <a16:creationId xmlns:a16="http://schemas.microsoft.com/office/drawing/2014/main" id="{124C095E-90FB-0849-75A5-72127127633B}"/>
                  </a:ext>
                </a:extLst>
              </p:cNvPr>
              <p:cNvSpPr/>
              <p:nvPr/>
            </p:nvSpPr>
            <p:spPr>
              <a:xfrm>
                <a:off x="5126510" y="2717349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6" name="Forma libre: forma 164">
                <a:extLst>
                  <a:ext uri="{FF2B5EF4-FFF2-40B4-BE49-F238E27FC236}">
                    <a16:creationId xmlns:a16="http://schemas.microsoft.com/office/drawing/2014/main" id="{1CF77D3F-CE18-9AE0-57D9-19280722783C}"/>
                  </a:ext>
                </a:extLst>
              </p:cNvPr>
              <p:cNvSpPr/>
              <p:nvPr/>
            </p:nvSpPr>
            <p:spPr>
              <a:xfrm>
                <a:off x="5113169" y="2730691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7" name="Forma libre: forma 165">
                <a:extLst>
                  <a:ext uri="{FF2B5EF4-FFF2-40B4-BE49-F238E27FC236}">
                    <a16:creationId xmlns:a16="http://schemas.microsoft.com/office/drawing/2014/main" id="{F4829179-D424-78BC-0B19-DFC4F9BEE270}"/>
                  </a:ext>
                </a:extLst>
              </p:cNvPr>
              <p:cNvSpPr/>
              <p:nvPr/>
            </p:nvSpPr>
            <p:spPr>
              <a:xfrm>
                <a:off x="5134127" y="2671538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8" name="Forma libre: forma 166">
                <a:extLst>
                  <a:ext uri="{FF2B5EF4-FFF2-40B4-BE49-F238E27FC236}">
                    <a16:creationId xmlns:a16="http://schemas.microsoft.com/office/drawing/2014/main" id="{395A270C-F661-FDC6-A3BF-21C6AF52DD3A}"/>
                  </a:ext>
                </a:extLst>
              </p:cNvPr>
              <p:cNvSpPr/>
              <p:nvPr/>
            </p:nvSpPr>
            <p:spPr>
              <a:xfrm>
                <a:off x="5120795" y="2684971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79" name="Forma libre: forma 167">
                <a:extLst>
                  <a:ext uri="{FF2B5EF4-FFF2-40B4-BE49-F238E27FC236}">
                    <a16:creationId xmlns:a16="http://schemas.microsoft.com/office/drawing/2014/main" id="{2C3CAA19-7117-22FC-512A-9C7031D29A27}"/>
                  </a:ext>
                </a:extLst>
              </p:cNvPr>
              <p:cNvSpPr/>
              <p:nvPr/>
            </p:nvSpPr>
            <p:spPr>
              <a:xfrm>
                <a:off x="5071929" y="2663921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80" name="Forma libre: forma 168">
                <a:extLst>
                  <a:ext uri="{FF2B5EF4-FFF2-40B4-BE49-F238E27FC236}">
                    <a16:creationId xmlns:a16="http://schemas.microsoft.com/office/drawing/2014/main" id="{DE8F8CEA-28CD-6503-DC26-4089BFA67B25}"/>
                  </a:ext>
                </a:extLst>
              </p:cNvPr>
              <p:cNvSpPr/>
              <p:nvPr/>
            </p:nvSpPr>
            <p:spPr>
              <a:xfrm>
                <a:off x="5058497" y="2677344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81" name="Forma libre: forma 169">
                <a:extLst>
                  <a:ext uri="{FF2B5EF4-FFF2-40B4-BE49-F238E27FC236}">
                    <a16:creationId xmlns:a16="http://schemas.microsoft.com/office/drawing/2014/main" id="{80EB91FF-BAA7-2825-1527-4E0B38DDD86D}"/>
                  </a:ext>
                </a:extLst>
              </p:cNvPr>
              <p:cNvSpPr/>
              <p:nvPr/>
            </p:nvSpPr>
            <p:spPr>
              <a:xfrm>
                <a:off x="5182416" y="2719827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82" name="Forma libre: forma 170">
                <a:extLst>
                  <a:ext uri="{FF2B5EF4-FFF2-40B4-BE49-F238E27FC236}">
                    <a16:creationId xmlns:a16="http://schemas.microsoft.com/office/drawing/2014/main" id="{B2EE6DB1-7C58-8FA9-EA18-C0E3C9B01F44}"/>
                  </a:ext>
                </a:extLst>
              </p:cNvPr>
              <p:cNvSpPr/>
              <p:nvPr/>
            </p:nvSpPr>
            <p:spPr>
              <a:xfrm>
                <a:off x="5168993" y="2733260"/>
                <a:ext cx="26764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765"/>
                  <a:gd name="f7" fmla="val 9525"/>
                  <a:gd name="f8" fmla="+- 0 0 -90"/>
                  <a:gd name="f9" fmla="*/ f3 1 26765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765"/>
                  <a:gd name="f19" fmla="*/ f15 1 9525"/>
                  <a:gd name="f20" fmla="*/ 26765 f16 1"/>
                  <a:gd name="f21" fmla="*/ 0 f15 1"/>
                  <a:gd name="f22" fmla="*/ 0 f16 1"/>
                  <a:gd name="f23" fmla="+- f17 0 f1"/>
                  <a:gd name="f24" fmla="*/ f20 1 26765"/>
                  <a:gd name="f25" fmla="*/ f21 1 952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765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83" name="Forma libre: forma 171">
                <a:extLst>
                  <a:ext uri="{FF2B5EF4-FFF2-40B4-BE49-F238E27FC236}">
                    <a16:creationId xmlns:a16="http://schemas.microsoft.com/office/drawing/2014/main" id="{38452381-8AC1-6B1E-7F0E-3427596B4C55}"/>
                  </a:ext>
                </a:extLst>
              </p:cNvPr>
              <p:cNvSpPr/>
              <p:nvPr/>
            </p:nvSpPr>
            <p:spPr>
              <a:xfrm>
                <a:off x="5101071" y="2747836"/>
                <a:ext cx="9528" cy="266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670"/>
                  <a:gd name="f8" fmla="+- 0 0 -90"/>
                  <a:gd name="f9" fmla="*/ f3 1 9525"/>
                  <a:gd name="f10" fmla="*/ f4 1 26670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670"/>
                  <a:gd name="f20" fmla="*/ 0 f16 1"/>
                  <a:gd name="f21" fmla="*/ 0 f15 1"/>
                  <a:gd name="f22" fmla="*/ 26670 f15 1"/>
                  <a:gd name="f23" fmla="+- f17 0 f1"/>
                  <a:gd name="f24" fmla="*/ f20 1 9525"/>
                  <a:gd name="f25" fmla="*/ f21 1 26670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670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84" name="Forma libre: forma 172">
                <a:extLst>
                  <a:ext uri="{FF2B5EF4-FFF2-40B4-BE49-F238E27FC236}">
                    <a16:creationId xmlns:a16="http://schemas.microsoft.com/office/drawing/2014/main" id="{F4F39871-7224-AAD3-5675-22DB1766B0E4}"/>
                  </a:ext>
                </a:extLst>
              </p:cNvPr>
              <p:cNvSpPr/>
              <p:nvPr/>
            </p:nvSpPr>
            <p:spPr>
              <a:xfrm>
                <a:off x="5087739" y="2761167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85" name="Forma libre: forma 173">
                <a:extLst>
                  <a:ext uri="{FF2B5EF4-FFF2-40B4-BE49-F238E27FC236}">
                    <a16:creationId xmlns:a16="http://schemas.microsoft.com/office/drawing/2014/main" id="{576FE3BB-A4FD-E8A4-A523-D588E51B41F3}"/>
                  </a:ext>
                </a:extLst>
              </p:cNvPr>
              <p:cNvSpPr/>
              <p:nvPr/>
            </p:nvSpPr>
            <p:spPr>
              <a:xfrm>
                <a:off x="4992486" y="2695065"/>
                <a:ext cx="9528" cy="267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9525"/>
                  <a:gd name="f7" fmla="val 26765"/>
                  <a:gd name="f8" fmla="+- 0 0 -90"/>
                  <a:gd name="f9" fmla="*/ f3 1 9525"/>
                  <a:gd name="f10" fmla="*/ f4 1 2676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9525"/>
                  <a:gd name="f19" fmla="*/ f15 1 26765"/>
                  <a:gd name="f20" fmla="*/ 0 f16 1"/>
                  <a:gd name="f21" fmla="*/ 0 f15 1"/>
                  <a:gd name="f22" fmla="*/ 26765 f15 1"/>
                  <a:gd name="f23" fmla="+- f17 0 f1"/>
                  <a:gd name="f24" fmla="*/ f20 1 9525"/>
                  <a:gd name="f25" fmla="*/ f21 1 26765"/>
                  <a:gd name="f26" fmla="*/ f22 1 26765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9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38" y="f40"/>
                  </a:cxn>
                </a:cxnLst>
                <a:rect l="f34" t="f37" r="f35" b="f36"/>
                <a:pathLst>
                  <a:path w="9525" h="26765">
                    <a:moveTo>
                      <a:pt x="f5" y="f5"/>
                    </a:moveTo>
                    <a:lnTo>
                      <a:pt x="f5" y="f7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  <p:sp>
            <p:nvSpPr>
              <p:cNvPr id="186" name="Forma libre: forma 174">
                <a:extLst>
                  <a:ext uri="{FF2B5EF4-FFF2-40B4-BE49-F238E27FC236}">
                    <a16:creationId xmlns:a16="http://schemas.microsoft.com/office/drawing/2014/main" id="{7644A10B-65B2-07AF-D03B-68C72D063211}"/>
                  </a:ext>
                </a:extLst>
              </p:cNvPr>
              <p:cNvSpPr/>
              <p:nvPr/>
            </p:nvSpPr>
            <p:spPr>
              <a:xfrm>
                <a:off x="4979154" y="2708498"/>
                <a:ext cx="26673" cy="95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6670"/>
                  <a:gd name="f7" fmla="val 9525"/>
                  <a:gd name="f8" fmla="+- 0 0 -90"/>
                  <a:gd name="f9" fmla="*/ f3 1 26670"/>
                  <a:gd name="f10" fmla="*/ f4 1 9525"/>
                  <a:gd name="f11" fmla="val f5"/>
                  <a:gd name="f12" fmla="val f6"/>
                  <a:gd name="f13" fmla="val f7"/>
                  <a:gd name="f14" fmla="*/ f8 f0 1"/>
                  <a:gd name="f15" fmla="+- f13 0 f11"/>
                  <a:gd name="f16" fmla="+- f12 0 f11"/>
                  <a:gd name="f17" fmla="*/ f14 1 f2"/>
                  <a:gd name="f18" fmla="*/ f16 1 26670"/>
                  <a:gd name="f19" fmla="*/ f15 1 9525"/>
                  <a:gd name="f20" fmla="*/ 26670 f16 1"/>
                  <a:gd name="f21" fmla="*/ 0 f15 1"/>
                  <a:gd name="f22" fmla="*/ 0 f16 1"/>
                  <a:gd name="f23" fmla="+- f17 0 f1"/>
                  <a:gd name="f24" fmla="*/ f20 1 26670"/>
                  <a:gd name="f25" fmla="*/ f21 1 9525"/>
                  <a:gd name="f26" fmla="*/ f22 1 26670"/>
                  <a:gd name="f27" fmla="*/ f11 1 f18"/>
                  <a:gd name="f28" fmla="*/ f12 1 f18"/>
                  <a:gd name="f29" fmla="*/ f11 1 f19"/>
                  <a:gd name="f30" fmla="*/ f13 1 f19"/>
                  <a:gd name="f31" fmla="*/ f24 1 f18"/>
                  <a:gd name="f32" fmla="*/ f25 1 f19"/>
                  <a:gd name="f33" fmla="*/ f26 1 f18"/>
                  <a:gd name="f34" fmla="*/ f27 f9 1"/>
                  <a:gd name="f35" fmla="*/ f28 f9 1"/>
                  <a:gd name="f36" fmla="*/ f30 f10 1"/>
                  <a:gd name="f37" fmla="*/ f29 f10 1"/>
                  <a:gd name="f38" fmla="*/ f31 f9 1"/>
                  <a:gd name="f39" fmla="*/ f32 f10 1"/>
                  <a:gd name="f40" fmla="*/ f33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8" y="f39"/>
                  </a:cxn>
                  <a:cxn ang="f23">
                    <a:pos x="f40" y="f39"/>
                  </a:cxn>
                </a:cxnLst>
                <a:rect l="f34" t="f37" r="f35" b="f36"/>
                <a:pathLst>
                  <a:path w="26670" h="9525">
                    <a:moveTo>
                      <a:pt x="f6" y="f5"/>
                    </a:moveTo>
                    <a:lnTo>
                      <a:pt x="f5" y="f5"/>
                    </a:lnTo>
                  </a:path>
                </a:pathLst>
              </a:custGeom>
              <a:noFill/>
              <a:ln w="6345" cap="flat">
                <a:solidFill>
                  <a:srgbClr val="00FF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L" sz="1800" b="0" i="0" u="none" strike="noStrike" kern="1200" cap="none" spc="0" baseline="0">
                  <a:solidFill>
                    <a:srgbClr val="000000"/>
                  </a:solidFill>
                  <a:uFillTx/>
                  <a:latin typeface="General Sans" panose="020B0604020202020204" charset="0"/>
                </a:endParaRPr>
              </a:p>
            </p:txBody>
          </p:sp>
        </p:grpSp>
      </p:grpSp>
      <p:sp>
        <p:nvSpPr>
          <p:cNvPr id="195" name="CuadroTexto 193">
            <a:extLst>
              <a:ext uri="{FF2B5EF4-FFF2-40B4-BE49-F238E27FC236}">
                <a16:creationId xmlns:a16="http://schemas.microsoft.com/office/drawing/2014/main" id="{C3D6778C-D6CA-19FB-0ECE-8D323978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39065" y="5421992"/>
            <a:ext cx="4174849" cy="9787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chemeClr val="accent3"/>
                </a:solidFill>
                <a:uFillTx/>
                <a:latin typeface="General Sans" panose="020B0604020202020204" charset="0"/>
              </a:rPr>
              <a:t>1.</a:t>
            </a:r>
            <a:r>
              <a:rPr lang="en-US" sz="1600" b="1">
                <a:solidFill>
                  <a:schemeClr val="accent3"/>
                </a:solidFill>
                <a:latin typeface="General Sans" panose="020B0604020202020204" charset="0"/>
              </a:rPr>
              <a:t>537</a:t>
            </a:r>
            <a:r>
              <a:rPr lang="en-US" sz="1600" b="1" i="0" u="none" strike="noStrike" kern="1200" cap="none" spc="0" baseline="0">
                <a:solidFill>
                  <a:schemeClr val="accent3"/>
                </a:solidFill>
                <a:uFillTx/>
                <a:latin typeface="General Sans" panose="020B0604020202020204" charset="0"/>
              </a:rPr>
              <a:t> </a:t>
            </a:r>
            <a:r>
              <a:rPr lang="en-US" sz="1600" b="0" i="0" u="none" strike="noStrike" kern="1200" cap="none" spc="0" baseline="0">
                <a:solidFill>
                  <a:schemeClr val="accent3"/>
                </a:solidFill>
                <a:uFillTx/>
                <a:latin typeface="General Sans" panose="020B0604020202020204" charset="0"/>
              </a:rPr>
              <a:t>MW </a:t>
            </a:r>
            <a:r>
              <a:rPr lang="en-US" sz="1600" b="0" i="0" u="none" strike="noStrike" kern="1200" cap="none" spc="0" baseline="0" err="1">
                <a:solidFill>
                  <a:schemeClr val="accent3"/>
                </a:solidFill>
                <a:uFillTx/>
                <a:latin typeface="General Sans" panose="020B0604020202020204" charset="0"/>
              </a:rPr>
              <a:t>brutos</a:t>
            </a:r>
            <a:endParaRPr lang="en-US" sz="1600" b="0" i="0" u="none" strike="noStrike" kern="1200" cap="none" spc="0" baseline="0">
              <a:solidFill>
                <a:schemeClr val="accent3"/>
              </a:solidFill>
              <a:uFillTx/>
              <a:latin typeface="General Sans" panose="020B0604020202020204" charset="0"/>
            </a:endParaRPr>
          </a:p>
          <a:p>
            <a:pPr marL="0" marR="0" lvl="0" indent="0" algn="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>
                <a:solidFill>
                  <a:schemeClr val="accent3"/>
                </a:solidFill>
                <a:uFillTx/>
                <a:latin typeface="General Sans" panose="020B0604020202020204" charset="0"/>
              </a:rPr>
              <a:t>+</a:t>
            </a:r>
            <a:r>
              <a:rPr lang="en-US" sz="4800" b="1">
                <a:solidFill>
                  <a:schemeClr val="accent3"/>
                </a:solidFill>
                <a:latin typeface="General Sans" panose="020B0604020202020204" charset="0"/>
              </a:rPr>
              <a:t>10.288</a:t>
            </a:r>
            <a:r>
              <a:rPr lang="en-US" sz="4800" b="1" i="0" u="none" strike="noStrike" kern="1200" cap="none" spc="0" baseline="0">
                <a:solidFill>
                  <a:schemeClr val="accent3"/>
                </a:solidFill>
                <a:uFillTx/>
                <a:latin typeface="General Sans" panose="020B0604020202020204" charset="0"/>
              </a:rPr>
              <a:t> MW</a:t>
            </a:r>
          </a:p>
        </p:txBody>
      </p:sp>
      <p:sp>
        <p:nvSpPr>
          <p:cNvPr id="196" name="Rectángulo 195">
            <a:extLst>
              <a:ext uri="{FF2B5EF4-FFF2-40B4-BE49-F238E27FC236}">
                <a16:creationId xmlns:a16="http://schemas.microsoft.com/office/drawing/2014/main" id="{96A20DC8-B478-04ED-F846-B1DCA3757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499" y="1140965"/>
            <a:ext cx="65196" cy="1944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197"/>
              <a:gd name="f7" fmla="val 2360152"/>
              <a:gd name="f8" fmla="+- 0 0 -90"/>
              <a:gd name="f9" fmla="*/ f3 1 65197"/>
              <a:gd name="f10" fmla="*/ f4 1 2360152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65197"/>
              <a:gd name="f19" fmla="*/ f15 1 2360152"/>
              <a:gd name="f20" fmla="*/ 0 f16 1"/>
              <a:gd name="f21" fmla="*/ 0 f15 1"/>
              <a:gd name="f22" fmla="*/ 65197 f16 1"/>
              <a:gd name="f23" fmla="*/ 2360152 f15 1"/>
              <a:gd name="f24" fmla="+- f17 0 f1"/>
              <a:gd name="f25" fmla="*/ f20 1 65197"/>
              <a:gd name="f26" fmla="*/ f21 1 2360152"/>
              <a:gd name="f27" fmla="*/ f22 1 65197"/>
              <a:gd name="f28" fmla="*/ f23 1 2360152"/>
              <a:gd name="f29" fmla="*/ f11 1 f18"/>
              <a:gd name="f30" fmla="*/ f12 1 f18"/>
              <a:gd name="f31" fmla="*/ f11 1 f19"/>
              <a:gd name="f32" fmla="*/ f13 1 f19"/>
              <a:gd name="f33" fmla="*/ f27 1 f18"/>
              <a:gd name="f34" fmla="*/ f28 1 f19"/>
              <a:gd name="f35" fmla="*/ f25 1 f18"/>
              <a:gd name="f36" fmla="*/ f26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65197" h="2360152">
                <a:moveTo>
                  <a:pt x="f6" y="f7"/>
                </a:moveTo>
                <a:lnTo>
                  <a:pt x="f5" y="f7"/>
                </a:lnTo>
                <a:lnTo>
                  <a:pt x="f5" y="f5"/>
                </a:lnTo>
                <a:lnTo>
                  <a:pt x="f6" y="f5"/>
                </a:lnTo>
              </a:path>
            </a:pathLst>
          </a:custGeom>
          <a:noFill/>
          <a:ln w="6345" cap="flat">
            <a:solidFill>
              <a:schemeClr val="accent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L" sz="1800" b="0" i="0" u="none" strike="noStrike" kern="1200" cap="none" spc="0" baseline="0">
              <a:solidFill>
                <a:srgbClr val="FFFFFF"/>
              </a:solidFill>
              <a:uFillTx/>
              <a:latin typeface="General Sans" panose="020B0604020202020204" charset="0"/>
            </a:endParaRPr>
          </a:p>
        </p:txBody>
      </p:sp>
      <p:sp>
        <p:nvSpPr>
          <p:cNvPr id="197" name="Rectángulo 195">
            <a:extLst>
              <a:ext uri="{FF2B5EF4-FFF2-40B4-BE49-F238E27FC236}">
                <a16:creationId xmlns:a16="http://schemas.microsoft.com/office/drawing/2014/main" id="{1863A2E2-CC34-0A61-7D53-5F33D1FF1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499" y="3849128"/>
            <a:ext cx="45720" cy="20260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197"/>
              <a:gd name="f7" fmla="val 2360152"/>
              <a:gd name="f8" fmla="+- 0 0 -90"/>
              <a:gd name="f9" fmla="*/ f3 1 65197"/>
              <a:gd name="f10" fmla="*/ f4 1 2360152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65197"/>
              <a:gd name="f19" fmla="*/ f15 1 2360152"/>
              <a:gd name="f20" fmla="*/ 0 f16 1"/>
              <a:gd name="f21" fmla="*/ 0 f15 1"/>
              <a:gd name="f22" fmla="*/ 65197 f16 1"/>
              <a:gd name="f23" fmla="*/ 2360152 f15 1"/>
              <a:gd name="f24" fmla="+- f17 0 f1"/>
              <a:gd name="f25" fmla="*/ f20 1 65197"/>
              <a:gd name="f26" fmla="*/ f21 1 2360152"/>
              <a:gd name="f27" fmla="*/ f22 1 65197"/>
              <a:gd name="f28" fmla="*/ f23 1 2360152"/>
              <a:gd name="f29" fmla="*/ f11 1 f18"/>
              <a:gd name="f30" fmla="*/ f12 1 f18"/>
              <a:gd name="f31" fmla="*/ f11 1 f19"/>
              <a:gd name="f32" fmla="*/ f13 1 f19"/>
              <a:gd name="f33" fmla="*/ f27 1 f18"/>
              <a:gd name="f34" fmla="*/ f28 1 f19"/>
              <a:gd name="f35" fmla="*/ f25 1 f18"/>
              <a:gd name="f36" fmla="*/ f26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65197" h="2360152">
                <a:moveTo>
                  <a:pt x="f6" y="f7"/>
                </a:moveTo>
                <a:lnTo>
                  <a:pt x="f5" y="f7"/>
                </a:lnTo>
                <a:lnTo>
                  <a:pt x="f5" y="f5"/>
                </a:lnTo>
                <a:lnTo>
                  <a:pt x="f6" y="f5"/>
                </a:lnTo>
              </a:path>
            </a:pathLst>
          </a:custGeom>
          <a:noFill/>
          <a:ln w="6345" cap="flat">
            <a:solidFill>
              <a:schemeClr val="accent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L" sz="1800" b="0" i="0" u="none" strike="noStrike" kern="1200" cap="none" spc="0" baseline="0">
              <a:solidFill>
                <a:srgbClr val="FFFFFF"/>
              </a:solidFill>
              <a:uFillTx/>
              <a:latin typeface="General Sans" panose="020B060402020202020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D4B67917-6849-28EE-D842-E7E9EFBA851B}"/>
              </a:ext>
            </a:extLst>
          </p:cNvPr>
          <p:cNvGrpSpPr/>
          <p:nvPr/>
        </p:nvGrpSpPr>
        <p:grpSpPr>
          <a:xfrm>
            <a:off x="385767" y="961414"/>
            <a:ext cx="5519073" cy="1107996"/>
            <a:chOff x="385767" y="961414"/>
            <a:chExt cx="5519073" cy="1107996"/>
          </a:xfrm>
        </p:grpSpPr>
        <p:sp>
          <p:nvSpPr>
            <p:cNvPr id="199" name="CuadroTexto 1">
              <a:extLst>
                <a:ext uri="{FF2B5EF4-FFF2-40B4-BE49-F238E27FC236}">
                  <a16:creationId xmlns:a16="http://schemas.microsoft.com/office/drawing/2014/main" id="{5CC93568-0DC7-D646-89D8-E88C906CD4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804320" y="1037614"/>
              <a:ext cx="3100520" cy="10064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4800" b="1" i="0" u="none" strike="noStrike" kern="1200" cap="none" spc="0" baseline="0">
                  <a:solidFill>
                    <a:schemeClr val="accent3"/>
                  </a:solidFill>
                  <a:uFillTx/>
                  <a:latin typeface="General Sans" panose="020B0604020202020204" charset="0"/>
                </a:rPr>
                <a:t>4.412 MW</a:t>
              </a:r>
            </a:p>
            <a:p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600" b="0" i="0" u="none" strike="noStrike" kern="1200" cap="none" spc="0" normalizeH="0" baseline="0" noProof="0" err="1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Capacidad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err="1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instalada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err="1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bruta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02" name="CuadroTexto 4">
              <a:extLst>
                <a:ext uri="{FF2B5EF4-FFF2-40B4-BE49-F238E27FC236}">
                  <a16:creationId xmlns:a16="http://schemas.microsoft.com/office/drawing/2014/main" id="{7F9F7555-A545-16AE-C6ED-2E6467CAD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385767" y="961414"/>
              <a:ext cx="2005008" cy="110799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4800" b="1" i="0" u="none" strike="noStrike" kern="1200" cap="none" spc="0" baseline="0">
                  <a:solidFill>
                    <a:schemeClr val="accent3"/>
                  </a:solidFill>
                  <a:uFillTx/>
                  <a:latin typeface="General Sans" panose="020B0604020202020204" charset="0"/>
                </a:rPr>
                <a:t>100%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C4F2D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Energía</a:t>
              </a:r>
              <a:r>
                <a:rPr lang="en-US" sz="1600">
                  <a:solidFill>
                    <a:srgbClr val="C4F2D3"/>
                  </a:solidFill>
                  <a:latin typeface="+mj-lt"/>
                </a:rPr>
                <a:t> </a:t>
              </a:r>
              <a:r>
                <a:rPr kumimoji="0" lang="en-US" sz="1600" b="0" i="0" u="none" strike="noStrike" kern="1200" cap="none" spc="0" normalizeH="0" baseline="0" noProof="0" err="1">
                  <a:ln>
                    <a:noFill/>
                  </a:ln>
                  <a:solidFill>
                    <a:srgbClr val="C4F2D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renovable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F2D3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212" name="Conector recto 211">
              <a:extLst>
                <a:ext uri="{FF2B5EF4-FFF2-40B4-BE49-F238E27FC236}">
                  <a16:creationId xmlns:a16="http://schemas.microsoft.com/office/drawing/2014/main" id="{B33FC5D4-A67F-9BFA-1CA2-29212E7F1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2562225" y="1037614"/>
              <a:ext cx="0" cy="95245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47A1E5A2-0A1C-F118-5DFC-B3EAF95D824E}"/>
              </a:ext>
            </a:extLst>
          </p:cNvPr>
          <p:cNvGrpSpPr/>
          <p:nvPr/>
        </p:nvGrpSpPr>
        <p:grpSpPr>
          <a:xfrm>
            <a:off x="8148320" y="4114910"/>
            <a:ext cx="1311841" cy="1497376"/>
            <a:chOff x="8148320" y="4114910"/>
            <a:chExt cx="1311841" cy="1497376"/>
          </a:xfrm>
        </p:grpSpPr>
        <p:sp>
          <p:nvSpPr>
            <p:cNvPr id="206" name="CuadroTexto 205">
              <a:extLst>
                <a:ext uri="{FF2B5EF4-FFF2-40B4-BE49-F238E27FC236}">
                  <a16:creationId xmlns:a16="http://schemas.microsoft.com/office/drawing/2014/main" id="{8F74C053-879E-6E43-7629-680382FE1B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8148320" y="4633557"/>
              <a:ext cx="1311841" cy="9787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4800" b="1">
                  <a:solidFill>
                    <a:schemeClr val="accent3"/>
                  </a:solidFill>
                  <a:latin typeface="General Sans" panose="020B0604020202020204" charset="0"/>
                </a:rPr>
                <a:t>17</a:t>
              </a:r>
            </a:p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400" i="0" u="none" strike="noStrike" kern="1200" cap="none" spc="0" normalizeH="0" baseline="0" noProof="0" err="1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desarrollo</a:t>
              </a:r>
              <a:endPara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13" name="Elipse 192">
              <a:extLst>
                <a:ext uri="{FF2B5EF4-FFF2-40B4-BE49-F238E27FC236}">
                  <a16:creationId xmlns:a16="http://schemas.microsoft.com/office/drawing/2014/main" id="{080C1741-EEC3-8571-0C40-B75990654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941514" y="4114910"/>
              <a:ext cx="518647" cy="51864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noFill/>
            <a:ln w="19046" cap="flat">
              <a:solidFill>
                <a:schemeClr val="accent4"/>
              </a:solidFill>
              <a:prstDash val="solid"/>
              <a:miter/>
            </a:ln>
          </p:spPr>
          <p:txBody>
            <a:bodyPr vert="horz" wrap="none" lIns="0" tIns="45720" rIns="0" bIns="71999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MX" sz="1000">
                  <a:solidFill>
                    <a:schemeClr val="accent4"/>
                  </a:solidFill>
                  <a:latin typeface="General Sans" panose="020B0604020202020204" charset="0"/>
                </a:rPr>
                <a:t>futuro</a:t>
              </a:r>
              <a:endParaRPr lang="es-CL" sz="1000" b="0" i="0" u="none" strike="noStrike" kern="1200" cap="none" spc="0" baseline="0">
                <a:solidFill>
                  <a:schemeClr val="accent4"/>
                </a:solidFill>
                <a:uFillTx/>
                <a:latin typeface="General Sans" panose="020B0604020202020204" charset="0"/>
              </a:endParaRP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14D6DAB8-2312-F8C2-C1FD-F063D989C4EC}"/>
              </a:ext>
            </a:extLst>
          </p:cNvPr>
          <p:cNvGrpSpPr/>
          <p:nvPr/>
        </p:nvGrpSpPr>
        <p:grpSpPr>
          <a:xfrm>
            <a:off x="7957820" y="1298544"/>
            <a:ext cx="1502341" cy="1568942"/>
            <a:chOff x="7957820" y="1298544"/>
            <a:chExt cx="1502341" cy="1568942"/>
          </a:xfrm>
        </p:grpSpPr>
        <p:sp>
          <p:nvSpPr>
            <p:cNvPr id="210" name="CuadroTexto 209">
              <a:extLst>
                <a:ext uri="{FF2B5EF4-FFF2-40B4-BE49-F238E27FC236}">
                  <a16:creationId xmlns:a16="http://schemas.microsoft.com/office/drawing/2014/main" id="{24108E72-68DB-49AC-AC69-7C79C20FB4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7957820" y="1888757"/>
              <a:ext cx="1502341" cy="9787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4800" b="1">
                  <a:solidFill>
                    <a:schemeClr val="accent3"/>
                  </a:solidFill>
                  <a:latin typeface="General Sans" panose="020B0604020202020204" charset="0"/>
                </a:rPr>
                <a:t>89</a:t>
              </a:r>
            </a:p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400" i="0" u="none" strike="noStrike" kern="1200" cap="none" spc="0" normalizeH="0" baseline="0" noProof="0" err="1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operaciones</a:t>
              </a:r>
              <a:endPara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14" name="Elipse 189">
              <a:extLst>
                <a:ext uri="{FF2B5EF4-FFF2-40B4-BE49-F238E27FC236}">
                  <a16:creationId xmlns:a16="http://schemas.microsoft.com/office/drawing/2014/main" id="{E4CB7F55-0B09-DE82-298D-ADDF3750AA69}"/>
                </a:ext>
              </a:extLst>
            </p:cNvPr>
            <p:cNvSpPr/>
            <p:nvPr/>
          </p:nvSpPr>
          <p:spPr>
            <a:xfrm>
              <a:off x="8941514" y="1298544"/>
              <a:ext cx="518647" cy="518647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noFill/>
            <a:ln w="19046" cap="flat">
              <a:solidFill>
                <a:schemeClr val="accent4"/>
              </a:solidFill>
              <a:prstDash val="solid"/>
              <a:miter/>
            </a:ln>
          </p:spPr>
          <p:txBody>
            <a:bodyPr vert="horz" wrap="square" lIns="0" tIns="45720" rIns="0" bIns="71999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MX" sz="1000">
                  <a:solidFill>
                    <a:schemeClr val="accent4"/>
                  </a:solidFill>
                  <a:latin typeface="General Sans" panose="020B0604020202020204" charset="0"/>
                </a:rPr>
                <a:t>hoy</a:t>
              </a:r>
              <a:endParaRPr lang="es-CL" sz="1000" b="0" i="0" u="none" strike="noStrike" kern="1200" cap="none" spc="0" baseline="0">
                <a:solidFill>
                  <a:schemeClr val="accent4"/>
                </a:solidFill>
                <a:uFillTx/>
                <a:latin typeface="General Sans" panose="020B0604020202020204" charset="0"/>
              </a:endParaRPr>
            </a:p>
          </p:txBody>
        </p:sp>
      </p:grpSp>
      <p:grpSp>
        <p:nvGrpSpPr>
          <p:cNvPr id="236" name="Grupo 235">
            <a:extLst>
              <a:ext uri="{FF2B5EF4-FFF2-40B4-BE49-F238E27FC236}">
                <a16:creationId xmlns:a16="http://schemas.microsoft.com/office/drawing/2014/main" id="{622738B4-4C18-9B42-4B5E-012D151DC290}"/>
              </a:ext>
            </a:extLst>
          </p:cNvPr>
          <p:cNvGrpSpPr/>
          <p:nvPr/>
        </p:nvGrpSpPr>
        <p:grpSpPr>
          <a:xfrm>
            <a:off x="9743626" y="1172632"/>
            <a:ext cx="2167386" cy="1884708"/>
            <a:chOff x="9335956" y="1172632"/>
            <a:chExt cx="2167386" cy="1884708"/>
          </a:xfrm>
        </p:grpSpPr>
        <p:grpSp>
          <p:nvGrpSpPr>
            <p:cNvPr id="2" name="Grupo 59">
              <a:extLst>
                <a:ext uri="{FF2B5EF4-FFF2-40B4-BE49-F238E27FC236}">
                  <a16:creationId xmlns:a16="http://schemas.microsoft.com/office/drawing/2014/main" id="{055B9FBB-6C96-9B2F-CDA6-8E5471D45A57}"/>
                </a:ext>
              </a:extLst>
            </p:cNvPr>
            <p:cNvGrpSpPr/>
            <p:nvPr/>
          </p:nvGrpSpPr>
          <p:grpSpPr>
            <a:xfrm>
              <a:off x="9335956" y="1234573"/>
              <a:ext cx="328918" cy="1773114"/>
              <a:chOff x="9818095" y="955173"/>
              <a:chExt cx="328918" cy="1773114"/>
            </a:xfrm>
            <a:solidFill>
              <a:schemeClr val="accent3"/>
            </a:solidFill>
          </p:grpSpPr>
          <p:pic>
            <p:nvPicPr>
              <p:cNvPr id="13" name="Gráfico 209">
                <a:extLst>
                  <a:ext uri="{FF2B5EF4-FFF2-40B4-BE49-F238E27FC236}">
                    <a16:creationId xmlns:a16="http://schemas.microsoft.com/office/drawing/2014/main" id="{C573993D-53D3-C0ED-9F8E-C5782DBD2A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818095" y="1895862"/>
                <a:ext cx="328918" cy="328918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4" name="Gráfico 211">
                <a:extLst>
                  <a:ext uri="{FF2B5EF4-FFF2-40B4-BE49-F238E27FC236}">
                    <a16:creationId xmlns:a16="http://schemas.microsoft.com/office/drawing/2014/main" id="{5CA0FFE1-692D-AAE0-754A-72A5A6FB7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866229" y="1410827"/>
                <a:ext cx="232650" cy="36100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ráfico 213">
                <a:extLst>
                  <a:ext uri="{FF2B5EF4-FFF2-40B4-BE49-F238E27FC236}">
                    <a16:creationId xmlns:a16="http://schemas.microsoft.com/office/drawing/2014/main" id="{DD853870-180C-36CC-F3C4-1A247ADA2D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891911" y="2415416"/>
                <a:ext cx="208583" cy="31287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6" name="Gráfico 215">
                <a:extLst>
                  <a:ext uri="{FF2B5EF4-FFF2-40B4-BE49-F238E27FC236}">
                    <a16:creationId xmlns:a16="http://schemas.microsoft.com/office/drawing/2014/main" id="{B9A34B39-BF03-C722-2FF6-4AB8BDB27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4248" y="955173"/>
                <a:ext cx="216603" cy="32089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223" name="CuadroTexto 176">
              <a:extLst>
                <a:ext uri="{FF2B5EF4-FFF2-40B4-BE49-F238E27FC236}">
                  <a16:creationId xmlns:a16="http://schemas.microsoft.com/office/drawing/2014/main" id="{DED5D996-E5D1-B567-506B-5254FFA66342}"/>
                </a:ext>
              </a:extLst>
            </p:cNvPr>
            <p:cNvSpPr txBox="1"/>
            <p:nvPr/>
          </p:nvSpPr>
          <p:spPr>
            <a:xfrm>
              <a:off x="9647008" y="1172632"/>
              <a:ext cx="1209769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i="0" u="none" strike="noStrike" kern="1200" cap="none" spc="0" baseline="0">
                  <a:solidFill>
                    <a:srgbClr val="FFFFFF">
                      <a:alpha val="80000"/>
                    </a:srgbClr>
                  </a:solidFill>
                  <a:uFillTx/>
                  <a:latin typeface="General Sans" panose="020B0604020202020204" charset="0"/>
                </a:rPr>
                <a:t>42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hidro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24" name="CuadroTexto 178">
              <a:extLst>
                <a:ext uri="{FF2B5EF4-FFF2-40B4-BE49-F238E27FC236}">
                  <a16:creationId xmlns:a16="http://schemas.microsoft.com/office/drawing/2014/main" id="{1FF475A9-9826-EC51-C614-55667AC0080B}"/>
                </a:ext>
              </a:extLst>
            </p:cNvPr>
            <p:cNvSpPr txBox="1"/>
            <p:nvPr/>
          </p:nvSpPr>
          <p:spPr>
            <a:xfrm>
              <a:off x="9647008" y="1656868"/>
              <a:ext cx="1513435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i="0" u="none" strike="noStrike" kern="1200" cap="none" spc="0" baseline="0">
                  <a:solidFill>
                    <a:srgbClr val="FFFFFF">
                      <a:alpha val="80000"/>
                    </a:srgbClr>
                  </a:solidFill>
                  <a:uFillTx/>
                  <a:latin typeface="General Sans" panose="020B0604020202020204" charset="0"/>
                </a:rPr>
                <a:t>36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eólicos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25" name="CuadroTexto 180">
              <a:extLst>
                <a:ext uri="{FF2B5EF4-FFF2-40B4-BE49-F238E27FC236}">
                  <a16:creationId xmlns:a16="http://schemas.microsoft.com/office/drawing/2014/main" id="{59FB0294-27AC-E336-B1FA-CDC8BCCA3DFA}"/>
                </a:ext>
              </a:extLst>
            </p:cNvPr>
            <p:cNvSpPr txBox="1"/>
            <p:nvPr/>
          </p:nvSpPr>
          <p:spPr>
            <a:xfrm>
              <a:off x="9647008" y="2141104"/>
              <a:ext cx="1011012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i="0" u="none" strike="noStrike" kern="1200" cap="none" spc="0" baseline="0">
                  <a:solidFill>
                    <a:srgbClr val="FFFFFF">
                      <a:alpha val="80000"/>
                    </a:srgbClr>
                  </a:solidFill>
                  <a:uFillTx/>
                  <a:latin typeface="General Sans" panose="020B0604020202020204" charset="0"/>
                </a:rPr>
                <a:t>8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solares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26" name="CuadroTexto 181">
              <a:extLst>
                <a:ext uri="{FF2B5EF4-FFF2-40B4-BE49-F238E27FC236}">
                  <a16:creationId xmlns:a16="http://schemas.microsoft.com/office/drawing/2014/main" id="{273BB458-858B-F6B3-3B69-8D7544E346D8}"/>
                </a:ext>
              </a:extLst>
            </p:cNvPr>
            <p:cNvSpPr txBox="1"/>
            <p:nvPr/>
          </p:nvSpPr>
          <p:spPr>
            <a:xfrm>
              <a:off x="9647007" y="2625340"/>
              <a:ext cx="1856335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>
                  <a:solidFill>
                    <a:srgbClr val="FFFFFF">
                      <a:alpha val="80000"/>
                    </a:srgbClr>
                  </a:solidFill>
                  <a:latin typeface="General Sans" panose="020B0604020202020204" charset="0"/>
                </a:rPr>
                <a:t>4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almacenamiento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</p:grpSp>
      <p:grpSp>
        <p:nvGrpSpPr>
          <p:cNvPr id="237" name="Grupo 236">
            <a:extLst>
              <a:ext uri="{FF2B5EF4-FFF2-40B4-BE49-F238E27FC236}">
                <a16:creationId xmlns:a16="http://schemas.microsoft.com/office/drawing/2014/main" id="{96D5D036-BFE4-D7DC-3FD1-EE251B5A8517}"/>
              </a:ext>
            </a:extLst>
          </p:cNvPr>
          <p:cNvGrpSpPr/>
          <p:nvPr/>
        </p:nvGrpSpPr>
        <p:grpSpPr>
          <a:xfrm>
            <a:off x="9743626" y="3865032"/>
            <a:ext cx="1968948" cy="1884708"/>
            <a:chOff x="9335956" y="1172632"/>
            <a:chExt cx="1968948" cy="1884708"/>
          </a:xfrm>
        </p:grpSpPr>
        <p:grpSp>
          <p:nvGrpSpPr>
            <p:cNvPr id="238" name="Grupo 59">
              <a:extLst>
                <a:ext uri="{FF2B5EF4-FFF2-40B4-BE49-F238E27FC236}">
                  <a16:creationId xmlns:a16="http://schemas.microsoft.com/office/drawing/2014/main" id="{11E698CF-B70E-61DC-A8C4-D50833AD14D9}"/>
                </a:ext>
              </a:extLst>
            </p:cNvPr>
            <p:cNvGrpSpPr/>
            <p:nvPr/>
          </p:nvGrpSpPr>
          <p:grpSpPr>
            <a:xfrm>
              <a:off x="9335956" y="1234573"/>
              <a:ext cx="328918" cy="1773114"/>
              <a:chOff x="9818095" y="955173"/>
              <a:chExt cx="328918" cy="1773114"/>
            </a:xfrm>
            <a:solidFill>
              <a:schemeClr val="accent3"/>
            </a:solidFill>
          </p:grpSpPr>
          <p:pic>
            <p:nvPicPr>
              <p:cNvPr id="247" name="Gráfico 209">
                <a:extLst>
                  <a:ext uri="{FF2B5EF4-FFF2-40B4-BE49-F238E27FC236}">
                    <a16:creationId xmlns:a16="http://schemas.microsoft.com/office/drawing/2014/main" id="{06DA8849-7852-467A-12E7-1C3BCDE425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818095" y="1895862"/>
                <a:ext cx="328918" cy="328918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48" name="Gráfico 211">
                <a:extLst>
                  <a:ext uri="{FF2B5EF4-FFF2-40B4-BE49-F238E27FC236}">
                    <a16:creationId xmlns:a16="http://schemas.microsoft.com/office/drawing/2014/main" id="{EC5F70E7-0FBE-5BCD-E9F3-80F8830D5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866229" y="1410827"/>
                <a:ext cx="232650" cy="36100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49" name="Gráfico 213">
                <a:extLst>
                  <a:ext uri="{FF2B5EF4-FFF2-40B4-BE49-F238E27FC236}">
                    <a16:creationId xmlns:a16="http://schemas.microsoft.com/office/drawing/2014/main" id="{19744F85-C751-3DA5-0C45-1E3E64BDF3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891911" y="2415416"/>
                <a:ext cx="208583" cy="31287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50" name="Gráfico 215">
                <a:extLst>
                  <a:ext uri="{FF2B5EF4-FFF2-40B4-BE49-F238E27FC236}">
                    <a16:creationId xmlns:a16="http://schemas.microsoft.com/office/drawing/2014/main" id="{D59217C6-F977-A2FC-C94F-B63AF3400F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4248" y="955173"/>
                <a:ext cx="216603" cy="32089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243" name="CuadroTexto 176">
              <a:extLst>
                <a:ext uri="{FF2B5EF4-FFF2-40B4-BE49-F238E27FC236}">
                  <a16:creationId xmlns:a16="http://schemas.microsoft.com/office/drawing/2014/main" id="{250D13EF-E59E-146D-51FA-40965E0881DA}"/>
                </a:ext>
              </a:extLst>
            </p:cNvPr>
            <p:cNvSpPr txBox="1"/>
            <p:nvPr/>
          </p:nvSpPr>
          <p:spPr>
            <a:xfrm>
              <a:off x="9647008" y="1172632"/>
              <a:ext cx="877641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i="0" u="none" strike="noStrike" kern="1200" cap="none" spc="0" baseline="0">
                  <a:solidFill>
                    <a:srgbClr val="FFFFFF">
                      <a:alpha val="80000"/>
                    </a:srgbClr>
                  </a:solidFill>
                  <a:uFillTx/>
                  <a:latin typeface="General Sans" panose="020B0604020202020204" charset="0"/>
                </a:rPr>
                <a:t>2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hidro</a:t>
              </a:r>
              <a:r>
                <a:rPr lang="en-US" sz="2800" i="0" u="none" strike="noStrike" kern="1200" cap="none" spc="0" baseline="0">
                  <a:solidFill>
                    <a:srgbClr val="FFFFFF">
                      <a:alpha val="80000"/>
                    </a:srgbClr>
                  </a:solidFill>
                  <a:uFillTx/>
                  <a:latin typeface="General Sans" panose="020B0604020202020204" charset="0"/>
                </a:rPr>
                <a:t> </a:t>
              </a:r>
            </a:p>
          </p:txBody>
        </p:sp>
        <p:sp>
          <p:nvSpPr>
            <p:cNvPr id="244" name="CuadroTexto 178">
              <a:extLst>
                <a:ext uri="{FF2B5EF4-FFF2-40B4-BE49-F238E27FC236}">
                  <a16:creationId xmlns:a16="http://schemas.microsoft.com/office/drawing/2014/main" id="{3483F516-B731-3378-EDF9-502A730239EE}"/>
                </a:ext>
              </a:extLst>
            </p:cNvPr>
            <p:cNvSpPr txBox="1"/>
            <p:nvPr/>
          </p:nvSpPr>
          <p:spPr>
            <a:xfrm>
              <a:off x="9647008" y="1656868"/>
              <a:ext cx="1091953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i="0" u="none" strike="noStrike" kern="1200" cap="none" spc="0" baseline="0">
                  <a:solidFill>
                    <a:srgbClr val="FFFFFF">
                      <a:alpha val="80000"/>
                    </a:srgbClr>
                  </a:solidFill>
                  <a:uFillTx/>
                  <a:latin typeface="General Sans" panose="020B0604020202020204" charset="0"/>
                </a:rPr>
                <a:t>11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eólicos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45" name="CuadroTexto 180">
              <a:extLst>
                <a:ext uri="{FF2B5EF4-FFF2-40B4-BE49-F238E27FC236}">
                  <a16:creationId xmlns:a16="http://schemas.microsoft.com/office/drawing/2014/main" id="{6C0F5DE7-A1D6-FBF1-6CB2-0CBCB66BE44A}"/>
                </a:ext>
              </a:extLst>
            </p:cNvPr>
            <p:cNvSpPr txBox="1"/>
            <p:nvPr/>
          </p:nvSpPr>
          <p:spPr>
            <a:xfrm>
              <a:off x="9647008" y="2141104"/>
              <a:ext cx="1230066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i="0" u="none" strike="noStrike" kern="1200" cap="none" spc="0" baseline="0">
                  <a:solidFill>
                    <a:srgbClr val="FFFFFF">
                      <a:alpha val="80000"/>
                    </a:srgbClr>
                  </a:solidFill>
                  <a:uFillTx/>
                  <a:latin typeface="General Sans" panose="020B0604020202020204" charset="0"/>
                </a:rPr>
                <a:t>2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solares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246" name="CuadroTexto 181">
              <a:extLst>
                <a:ext uri="{FF2B5EF4-FFF2-40B4-BE49-F238E27FC236}">
                  <a16:creationId xmlns:a16="http://schemas.microsoft.com/office/drawing/2014/main" id="{94A443DA-BFF9-3255-02D0-03AE4176B246}"/>
                </a:ext>
              </a:extLst>
            </p:cNvPr>
            <p:cNvSpPr txBox="1"/>
            <p:nvPr/>
          </p:nvSpPr>
          <p:spPr>
            <a:xfrm>
              <a:off x="9647007" y="2625340"/>
              <a:ext cx="1657897" cy="4320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>
                  <a:solidFill>
                    <a:srgbClr val="FFFFFF">
                      <a:alpha val="80000"/>
                    </a:srgbClr>
                  </a:solidFill>
                  <a:latin typeface="General Sans" panose="020B0604020202020204" charset="0"/>
                </a:rPr>
                <a:t>1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almacenamiento</a:t>
              </a:r>
              <a:r>
                <a:rPr lang="en-US" sz="2800">
                  <a:solidFill>
                    <a:srgbClr val="FFFFFF">
                      <a:alpha val="80000"/>
                    </a:srgbClr>
                  </a:solidFill>
                  <a:latin typeface="General Sans" panose="020B0604020202020204" charset="0"/>
                </a:rPr>
                <a:t> </a:t>
              </a:r>
              <a:endParaRPr lang="en-US" sz="2800" i="0" u="none" strike="noStrike" kern="1200" cap="none" spc="0" baseline="0">
                <a:solidFill>
                  <a:srgbClr val="FFFFFF">
                    <a:alpha val="80000"/>
                  </a:srgbClr>
                </a:solidFill>
                <a:uFillTx/>
                <a:latin typeface="General Sans" panose="020B0604020202020204" charset="0"/>
              </a:endParaRPr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A208153D-3901-E0F1-E9BF-9A157314D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/>
              <a:t>INNERGEX EN EL MUNDO</a:t>
            </a:r>
          </a:p>
        </p:txBody>
      </p:sp>
      <p:sp>
        <p:nvSpPr>
          <p:cNvPr id="3" name="CuadroTexto 9">
            <a:extLst>
              <a:ext uri="{FF2B5EF4-FFF2-40B4-BE49-F238E27FC236}">
                <a16:creationId xmlns:a16="http://schemas.microsoft.com/office/drawing/2014/main" id="{42E2BEF9-62F0-F928-DC75-723EEB356690}"/>
              </a:ext>
            </a:extLst>
          </p:cNvPr>
          <p:cNvSpPr txBox="1"/>
          <p:nvPr/>
        </p:nvSpPr>
        <p:spPr>
          <a:xfrm>
            <a:off x="843577" y="5042846"/>
            <a:ext cx="1194030" cy="6324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FFFFFF"/>
                </a:solidFill>
                <a:uFillTx/>
                <a:latin typeface="General Sans" panose="020B0604020202020204" charset="0"/>
              </a:rPr>
              <a:t>CHILE</a:t>
            </a:r>
          </a:p>
          <a:p>
            <a:pPr marL="0" marR="0" lvl="0" indent="0" algn="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FFFFFF"/>
                </a:solidFill>
                <a:uFillTx/>
                <a:latin typeface="General Sans" panose="020B0604020202020204" charset="0"/>
              </a:rPr>
              <a:t>743 MW</a:t>
            </a:r>
            <a:br>
              <a:rPr lang="en-US" sz="1400" b="1">
                <a:solidFill>
                  <a:srgbClr val="FFFFFF"/>
                </a:solidFill>
                <a:latin typeface="General Sans" panose="020B0604020202020204" charset="0"/>
              </a:rPr>
            </a:br>
            <a:r>
              <a:rPr lang="en-US" sz="1050" i="0" u="none" strike="noStrike" kern="1200" cap="none" spc="0" baseline="0">
                <a:solidFill>
                  <a:srgbClr val="FFFFFF"/>
                </a:solidFill>
                <a:uFillTx/>
                <a:latin typeface="General Sans" panose="020B0604020202020204" charset="0"/>
              </a:rPr>
              <a:t>en operación </a:t>
            </a:r>
            <a:endParaRPr lang="en-US" sz="1100" i="0" u="none" strike="noStrike" kern="1200" cap="none" spc="0" baseline="0">
              <a:solidFill>
                <a:srgbClr val="FFFFFF"/>
              </a:solidFill>
              <a:uFillTx/>
              <a:latin typeface="General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92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 animBg="1"/>
      <p:bldP spid="197" grpId="0" animBg="1"/>
      <p:bldP spid="7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5E94E-3701-C27F-8B6D-A41C4F31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14">
            <a:extLst>
              <a:ext uri="{FF2B5EF4-FFF2-40B4-BE49-F238E27FC236}">
                <a16:creationId xmlns:a16="http://schemas.microsoft.com/office/drawing/2014/main" id="{A83D7933-78FE-F34D-EF80-CADB9DDC7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057126" y="530932"/>
            <a:ext cx="1154905" cy="6188009"/>
            <a:chOff x="8261997" y="394335"/>
            <a:chExt cx="1154905" cy="6188009"/>
          </a:xfrm>
          <a:noFill/>
        </p:grpSpPr>
        <p:sp>
          <p:nvSpPr>
            <p:cNvPr id="5" name="Forma libre: forma 15">
              <a:extLst>
                <a:ext uri="{FF2B5EF4-FFF2-40B4-BE49-F238E27FC236}">
                  <a16:creationId xmlns:a16="http://schemas.microsoft.com/office/drawing/2014/main" id="{B1DC8243-BD9B-3501-263E-494C705CA30E}"/>
                </a:ext>
              </a:extLst>
            </p:cNvPr>
            <p:cNvSpPr/>
            <p:nvPr/>
          </p:nvSpPr>
          <p:spPr>
            <a:xfrm>
              <a:off x="8438878" y="3901625"/>
              <a:ext cx="122776" cy="2770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777"/>
                <a:gd name="f7" fmla="val 277082"/>
                <a:gd name="f8" fmla="val 47149"/>
                <a:gd name="f9" fmla="val 21527"/>
                <a:gd name="f10" fmla="val 105728"/>
                <a:gd name="f11" fmla="val 23717"/>
                <a:gd name="f12" fmla="val 169164"/>
                <a:gd name="f13" fmla="val 247840"/>
                <a:gd name="f14" fmla="val 74581"/>
                <a:gd name="f15" fmla="val 112014"/>
                <a:gd name="f16" fmla="val 189166"/>
                <a:gd name="f17" fmla="val 93250"/>
                <a:gd name="f18" fmla="val 115633"/>
                <a:gd name="f19" fmla="val 72962"/>
                <a:gd name="f20" fmla="val 103442"/>
                <a:gd name="f21" fmla="val 13430"/>
                <a:gd name="f22" fmla="+- 0 0 -90"/>
                <a:gd name="f23" fmla="*/ f3 1 122777"/>
                <a:gd name="f24" fmla="*/ f4 1 277082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122777"/>
                <a:gd name="f33" fmla="*/ f29 1 277082"/>
                <a:gd name="f34" fmla="*/ 47149 f30 1"/>
                <a:gd name="f35" fmla="*/ 0 f29 1"/>
                <a:gd name="f36" fmla="*/ 21527 f30 1"/>
                <a:gd name="f37" fmla="*/ 105728 f29 1"/>
                <a:gd name="f38" fmla="*/ 23717 f30 1"/>
                <a:gd name="f39" fmla="*/ 169164 f29 1"/>
                <a:gd name="f40" fmla="*/ 0 f30 1"/>
                <a:gd name="f41" fmla="*/ 247840 f29 1"/>
                <a:gd name="f42" fmla="*/ 74581 f30 1"/>
                <a:gd name="f43" fmla="*/ 277082 f29 1"/>
                <a:gd name="f44" fmla="*/ 112014 f30 1"/>
                <a:gd name="f45" fmla="*/ 189166 f29 1"/>
                <a:gd name="f46" fmla="*/ 93250 f30 1"/>
                <a:gd name="f47" fmla="*/ 115633 f29 1"/>
                <a:gd name="f48" fmla="*/ 122777 f30 1"/>
                <a:gd name="f49" fmla="*/ 72962 f29 1"/>
                <a:gd name="f50" fmla="*/ 103442 f30 1"/>
                <a:gd name="f51" fmla="*/ 13430 f29 1"/>
                <a:gd name="f52" fmla="+- f31 0 f1"/>
                <a:gd name="f53" fmla="*/ f34 1 122777"/>
                <a:gd name="f54" fmla="*/ f35 1 277082"/>
                <a:gd name="f55" fmla="*/ f36 1 122777"/>
                <a:gd name="f56" fmla="*/ f37 1 277082"/>
                <a:gd name="f57" fmla="*/ f38 1 122777"/>
                <a:gd name="f58" fmla="*/ f39 1 277082"/>
                <a:gd name="f59" fmla="*/ f40 1 122777"/>
                <a:gd name="f60" fmla="*/ f41 1 277082"/>
                <a:gd name="f61" fmla="*/ f42 1 122777"/>
                <a:gd name="f62" fmla="*/ f43 1 277082"/>
                <a:gd name="f63" fmla="*/ f44 1 122777"/>
                <a:gd name="f64" fmla="*/ f45 1 277082"/>
                <a:gd name="f65" fmla="*/ f46 1 122777"/>
                <a:gd name="f66" fmla="*/ f47 1 277082"/>
                <a:gd name="f67" fmla="*/ f48 1 122777"/>
                <a:gd name="f68" fmla="*/ f49 1 277082"/>
                <a:gd name="f69" fmla="*/ f50 1 122777"/>
                <a:gd name="f70" fmla="*/ f51 1 277082"/>
                <a:gd name="f71" fmla="*/ f25 1 f32"/>
                <a:gd name="f72" fmla="*/ f26 1 f32"/>
                <a:gd name="f73" fmla="*/ f25 1 f33"/>
                <a:gd name="f74" fmla="*/ f27 1 f33"/>
                <a:gd name="f75" fmla="*/ f53 1 f32"/>
                <a:gd name="f76" fmla="*/ f54 1 f33"/>
                <a:gd name="f77" fmla="*/ f55 1 f32"/>
                <a:gd name="f78" fmla="*/ f56 1 f33"/>
                <a:gd name="f79" fmla="*/ f57 1 f32"/>
                <a:gd name="f80" fmla="*/ f58 1 f33"/>
                <a:gd name="f81" fmla="*/ f59 1 f32"/>
                <a:gd name="f82" fmla="*/ f60 1 f33"/>
                <a:gd name="f83" fmla="*/ f61 1 f32"/>
                <a:gd name="f84" fmla="*/ f62 1 f33"/>
                <a:gd name="f85" fmla="*/ f63 1 f32"/>
                <a:gd name="f86" fmla="*/ f64 1 f33"/>
                <a:gd name="f87" fmla="*/ f65 1 f32"/>
                <a:gd name="f88" fmla="*/ f66 1 f33"/>
                <a:gd name="f89" fmla="*/ f67 1 f32"/>
                <a:gd name="f90" fmla="*/ f68 1 f33"/>
                <a:gd name="f91" fmla="*/ f69 1 f32"/>
                <a:gd name="f92" fmla="*/ f70 1 f33"/>
                <a:gd name="f93" fmla="*/ f71 f23 1"/>
                <a:gd name="f94" fmla="*/ f72 f23 1"/>
                <a:gd name="f95" fmla="*/ f74 f24 1"/>
                <a:gd name="f96" fmla="*/ f73 f24 1"/>
                <a:gd name="f97" fmla="*/ f75 f23 1"/>
                <a:gd name="f98" fmla="*/ f76 f24 1"/>
                <a:gd name="f99" fmla="*/ f77 f23 1"/>
                <a:gd name="f100" fmla="*/ f78 f24 1"/>
                <a:gd name="f101" fmla="*/ f79 f23 1"/>
                <a:gd name="f102" fmla="*/ f80 f24 1"/>
                <a:gd name="f103" fmla="*/ f81 f23 1"/>
                <a:gd name="f104" fmla="*/ f82 f24 1"/>
                <a:gd name="f105" fmla="*/ f83 f23 1"/>
                <a:gd name="f106" fmla="*/ f84 f24 1"/>
                <a:gd name="f107" fmla="*/ f85 f23 1"/>
                <a:gd name="f108" fmla="*/ f86 f24 1"/>
                <a:gd name="f109" fmla="*/ f87 f23 1"/>
                <a:gd name="f110" fmla="*/ f88 f24 1"/>
                <a:gd name="f111" fmla="*/ f89 f23 1"/>
                <a:gd name="f112" fmla="*/ f90 f24 1"/>
                <a:gd name="f113" fmla="*/ f91 f23 1"/>
                <a:gd name="f114" fmla="*/ f92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97" y="f98"/>
                </a:cxn>
                <a:cxn ang="f52">
                  <a:pos x="f99" y="f100"/>
                </a:cxn>
                <a:cxn ang="f52">
                  <a:pos x="f101" y="f102"/>
                </a:cxn>
                <a:cxn ang="f52">
                  <a:pos x="f103" y="f104"/>
                </a:cxn>
                <a:cxn ang="f52">
                  <a:pos x="f105" y="f106"/>
                </a:cxn>
                <a:cxn ang="f52">
                  <a:pos x="f107" y="f108"/>
                </a:cxn>
                <a:cxn ang="f52">
                  <a:pos x="f109" y="f110"/>
                </a:cxn>
                <a:cxn ang="f52">
                  <a:pos x="f111" y="f112"/>
                </a:cxn>
                <a:cxn ang="f52">
                  <a:pos x="f113" y="f114"/>
                </a:cxn>
                <a:cxn ang="f52">
                  <a:pos x="f97" y="f98"/>
                </a:cxn>
              </a:cxnLst>
              <a:rect l="f93" t="f96" r="f94" b="f95"/>
              <a:pathLst>
                <a:path w="122777" h="277082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5" y="f13"/>
                  </a:lnTo>
                  <a:lnTo>
                    <a:pt x="f14" y="f7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6" y="f19"/>
                  </a:lnTo>
                  <a:lnTo>
                    <a:pt x="f20" y="f21"/>
                  </a:lnTo>
                  <a:lnTo>
                    <a:pt x="f8" y="f5"/>
                  </a:lnTo>
                  <a:close/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6" name="Forma libre: forma 16">
              <a:extLst>
                <a:ext uri="{FF2B5EF4-FFF2-40B4-BE49-F238E27FC236}">
                  <a16:creationId xmlns:a16="http://schemas.microsoft.com/office/drawing/2014/main" id="{09E82537-F85F-BC2E-5BFE-AB4316127F0C}"/>
                </a:ext>
              </a:extLst>
            </p:cNvPr>
            <p:cNvSpPr/>
            <p:nvPr/>
          </p:nvSpPr>
          <p:spPr>
            <a:xfrm>
              <a:off x="8280001" y="5117686"/>
              <a:ext cx="319463" cy="9838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9468"/>
                <a:gd name="f7" fmla="val 98393"/>
                <a:gd name="f8" fmla="val 25336"/>
                <a:gd name="f9" fmla="val 182880"/>
                <a:gd name="f10" fmla="val 319469"/>
                <a:gd name="f11" fmla="+- 0 0 -90"/>
                <a:gd name="f12" fmla="*/ f3 1 319468"/>
                <a:gd name="f13" fmla="*/ f4 1 98393"/>
                <a:gd name="f14" fmla="val f5"/>
                <a:gd name="f15" fmla="val f6"/>
                <a:gd name="f16" fmla="val f7"/>
                <a:gd name="f17" fmla="*/ f11 f0 1"/>
                <a:gd name="f18" fmla="+- f16 0 f14"/>
                <a:gd name="f19" fmla="+- f15 0 f14"/>
                <a:gd name="f20" fmla="*/ f17 1 f2"/>
                <a:gd name="f21" fmla="*/ f19 1 319468"/>
                <a:gd name="f22" fmla="*/ f18 1 98393"/>
                <a:gd name="f23" fmla="*/ 0 f19 1"/>
                <a:gd name="f24" fmla="*/ 25336 f18 1"/>
                <a:gd name="f25" fmla="*/ 182880 f19 1"/>
                <a:gd name="f26" fmla="*/ 0 f18 1"/>
                <a:gd name="f27" fmla="*/ 319469 f19 1"/>
                <a:gd name="f28" fmla="*/ 98393 f18 1"/>
                <a:gd name="f29" fmla="+- f20 0 f1"/>
                <a:gd name="f30" fmla="*/ f23 1 319468"/>
                <a:gd name="f31" fmla="*/ f24 1 98393"/>
                <a:gd name="f32" fmla="*/ f25 1 319468"/>
                <a:gd name="f33" fmla="*/ f26 1 98393"/>
                <a:gd name="f34" fmla="*/ f27 1 319468"/>
                <a:gd name="f35" fmla="*/ f28 1 98393"/>
                <a:gd name="f36" fmla="*/ f14 1 f21"/>
                <a:gd name="f37" fmla="*/ f15 1 f21"/>
                <a:gd name="f38" fmla="*/ f14 1 f22"/>
                <a:gd name="f39" fmla="*/ f16 1 f22"/>
                <a:gd name="f40" fmla="*/ f30 1 f21"/>
                <a:gd name="f41" fmla="*/ f31 1 f22"/>
                <a:gd name="f42" fmla="*/ f32 1 f21"/>
                <a:gd name="f43" fmla="*/ f33 1 f22"/>
                <a:gd name="f44" fmla="*/ f34 1 f21"/>
                <a:gd name="f45" fmla="*/ f35 1 f22"/>
                <a:gd name="f46" fmla="*/ f36 f12 1"/>
                <a:gd name="f47" fmla="*/ f37 f12 1"/>
                <a:gd name="f48" fmla="*/ f39 f13 1"/>
                <a:gd name="f49" fmla="*/ f38 f13 1"/>
                <a:gd name="f50" fmla="*/ f40 f12 1"/>
                <a:gd name="f51" fmla="*/ f41 f13 1"/>
                <a:gd name="f52" fmla="*/ f42 f12 1"/>
                <a:gd name="f53" fmla="*/ f43 f13 1"/>
                <a:gd name="f54" fmla="*/ f44 f12 1"/>
                <a:gd name="f55" fmla="*/ f45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50" y="f51"/>
                </a:cxn>
                <a:cxn ang="f29">
                  <a:pos x="f52" y="f53"/>
                </a:cxn>
                <a:cxn ang="f29">
                  <a:pos x="f54" y="f55"/>
                </a:cxn>
              </a:cxnLst>
              <a:rect l="f46" t="f49" r="f47" b="f48"/>
              <a:pathLst>
                <a:path w="319468" h="98393">
                  <a:moveTo>
                    <a:pt x="f5" y="f8"/>
                  </a:moveTo>
                  <a:lnTo>
                    <a:pt x="f9" y="f5"/>
                  </a:lnTo>
                  <a:lnTo>
                    <a:pt x="f10" y="f7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7" name="Forma libre: forma 17">
              <a:extLst>
                <a:ext uri="{FF2B5EF4-FFF2-40B4-BE49-F238E27FC236}">
                  <a16:creationId xmlns:a16="http://schemas.microsoft.com/office/drawing/2014/main" id="{62F5CEDF-F06C-1DF8-D90F-9DEE143A1171}"/>
                </a:ext>
              </a:extLst>
            </p:cNvPr>
            <p:cNvSpPr/>
            <p:nvPr/>
          </p:nvSpPr>
          <p:spPr>
            <a:xfrm>
              <a:off x="8598807" y="4209476"/>
              <a:ext cx="165350" cy="602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354"/>
                <a:gd name="f7" fmla="val 60293"/>
                <a:gd name="f8" fmla="val 69437"/>
                <a:gd name="f9" fmla="val 22384"/>
                <a:gd name="f10" fmla="val 98203"/>
                <a:gd name="f11" fmla="val 23241"/>
                <a:gd name="f12" fmla="val 122301"/>
                <a:gd name="f13" fmla="val 54197"/>
                <a:gd name="f14" fmla="+- 0 0 -90"/>
                <a:gd name="f15" fmla="*/ f3 1 165354"/>
                <a:gd name="f16" fmla="*/ f4 1 60293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65354"/>
                <a:gd name="f25" fmla="*/ f21 1 60293"/>
                <a:gd name="f26" fmla="*/ 0 f22 1"/>
                <a:gd name="f27" fmla="*/ 0 f21 1"/>
                <a:gd name="f28" fmla="*/ 69437 f22 1"/>
                <a:gd name="f29" fmla="*/ 22384 f21 1"/>
                <a:gd name="f30" fmla="*/ 98203 f22 1"/>
                <a:gd name="f31" fmla="*/ 23241 f21 1"/>
                <a:gd name="f32" fmla="*/ 122301 f22 1"/>
                <a:gd name="f33" fmla="*/ 54197 f21 1"/>
                <a:gd name="f34" fmla="*/ 165354 f22 1"/>
                <a:gd name="f35" fmla="*/ 60293 f21 1"/>
                <a:gd name="f36" fmla="+- f23 0 f1"/>
                <a:gd name="f37" fmla="*/ f26 1 165354"/>
                <a:gd name="f38" fmla="*/ f27 1 60293"/>
                <a:gd name="f39" fmla="*/ f28 1 165354"/>
                <a:gd name="f40" fmla="*/ f29 1 60293"/>
                <a:gd name="f41" fmla="*/ f30 1 165354"/>
                <a:gd name="f42" fmla="*/ f31 1 60293"/>
                <a:gd name="f43" fmla="*/ f32 1 165354"/>
                <a:gd name="f44" fmla="*/ f33 1 60293"/>
                <a:gd name="f45" fmla="*/ f34 1 165354"/>
                <a:gd name="f46" fmla="*/ f35 1 60293"/>
                <a:gd name="f47" fmla="*/ f17 1 f24"/>
                <a:gd name="f48" fmla="*/ f18 1 f24"/>
                <a:gd name="f49" fmla="*/ f17 1 f25"/>
                <a:gd name="f50" fmla="*/ f19 1 f25"/>
                <a:gd name="f51" fmla="*/ f37 1 f24"/>
                <a:gd name="f52" fmla="*/ f38 1 f25"/>
                <a:gd name="f53" fmla="*/ f39 1 f24"/>
                <a:gd name="f54" fmla="*/ f40 1 f25"/>
                <a:gd name="f55" fmla="*/ f41 1 f24"/>
                <a:gd name="f56" fmla="*/ f42 1 f25"/>
                <a:gd name="f57" fmla="*/ f43 1 f24"/>
                <a:gd name="f58" fmla="*/ f44 1 f25"/>
                <a:gd name="f59" fmla="*/ f45 1 f24"/>
                <a:gd name="f60" fmla="*/ f46 1 f25"/>
                <a:gd name="f61" fmla="*/ f47 f15 1"/>
                <a:gd name="f62" fmla="*/ f48 f15 1"/>
                <a:gd name="f63" fmla="*/ f50 f16 1"/>
                <a:gd name="f64" fmla="*/ f49 f16 1"/>
                <a:gd name="f65" fmla="*/ f51 f15 1"/>
                <a:gd name="f66" fmla="*/ f52 f16 1"/>
                <a:gd name="f67" fmla="*/ f53 f15 1"/>
                <a:gd name="f68" fmla="*/ f54 f16 1"/>
                <a:gd name="f69" fmla="*/ f55 f15 1"/>
                <a:gd name="f70" fmla="*/ f56 f16 1"/>
                <a:gd name="f71" fmla="*/ f57 f15 1"/>
                <a:gd name="f72" fmla="*/ f58 f16 1"/>
                <a:gd name="f73" fmla="*/ f59 f15 1"/>
                <a:gd name="f74" fmla="*/ f60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65" y="f66"/>
                </a:cxn>
                <a:cxn ang="f36">
                  <a:pos x="f67" y="f68"/>
                </a:cxn>
                <a:cxn ang="f36">
                  <a:pos x="f69" y="f70"/>
                </a:cxn>
                <a:cxn ang="f36">
                  <a:pos x="f71" y="f72"/>
                </a:cxn>
                <a:cxn ang="f36">
                  <a:pos x="f73" y="f74"/>
                </a:cxn>
              </a:cxnLst>
              <a:rect l="f61" t="f64" r="f62" b="f63"/>
              <a:pathLst>
                <a:path w="165354" h="60293">
                  <a:moveTo>
                    <a:pt x="f5" y="f5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6" y="f7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8" name="Forma libre: forma 18">
              <a:extLst>
                <a:ext uri="{FF2B5EF4-FFF2-40B4-BE49-F238E27FC236}">
                  <a16:creationId xmlns:a16="http://schemas.microsoft.com/office/drawing/2014/main" id="{F823F4FB-D863-B43F-569A-02D49916E089}"/>
                </a:ext>
              </a:extLst>
            </p:cNvPr>
            <p:cNvSpPr/>
            <p:nvPr/>
          </p:nvSpPr>
          <p:spPr>
            <a:xfrm>
              <a:off x="8512030" y="3649983"/>
              <a:ext cx="233364" cy="625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3362"/>
                <a:gd name="f7" fmla="val 62579"/>
                <a:gd name="f8" fmla="val 96965"/>
                <a:gd name="f9" fmla="val 9811"/>
                <a:gd name="f10" fmla="val 141446"/>
                <a:gd name="f11" fmla="val 58769"/>
                <a:gd name="f12" fmla="val 233363"/>
                <a:gd name="f13" fmla="+- 0 0 -90"/>
                <a:gd name="f14" fmla="*/ f3 1 233362"/>
                <a:gd name="f15" fmla="*/ f4 1 62579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233362"/>
                <a:gd name="f24" fmla="*/ f20 1 62579"/>
                <a:gd name="f25" fmla="*/ 0 f21 1"/>
                <a:gd name="f26" fmla="*/ 0 f20 1"/>
                <a:gd name="f27" fmla="*/ 96965 f21 1"/>
                <a:gd name="f28" fmla="*/ 9811 f20 1"/>
                <a:gd name="f29" fmla="*/ 141446 f21 1"/>
                <a:gd name="f30" fmla="*/ 58769 f20 1"/>
                <a:gd name="f31" fmla="*/ 233363 f21 1"/>
                <a:gd name="f32" fmla="*/ 62579 f20 1"/>
                <a:gd name="f33" fmla="+- f22 0 f1"/>
                <a:gd name="f34" fmla="*/ f25 1 233362"/>
                <a:gd name="f35" fmla="*/ f26 1 62579"/>
                <a:gd name="f36" fmla="*/ f27 1 233362"/>
                <a:gd name="f37" fmla="*/ f28 1 62579"/>
                <a:gd name="f38" fmla="*/ f29 1 233362"/>
                <a:gd name="f39" fmla="*/ f30 1 62579"/>
                <a:gd name="f40" fmla="*/ f31 1 233362"/>
                <a:gd name="f41" fmla="*/ f32 1 62579"/>
                <a:gd name="f42" fmla="*/ f16 1 f23"/>
                <a:gd name="f43" fmla="*/ f17 1 f23"/>
                <a:gd name="f44" fmla="*/ f16 1 f24"/>
                <a:gd name="f45" fmla="*/ f18 1 f24"/>
                <a:gd name="f46" fmla="*/ f34 1 f23"/>
                <a:gd name="f47" fmla="*/ f35 1 f24"/>
                <a:gd name="f48" fmla="*/ f36 1 f23"/>
                <a:gd name="f49" fmla="*/ f37 1 f24"/>
                <a:gd name="f50" fmla="*/ f38 1 f23"/>
                <a:gd name="f51" fmla="*/ f39 1 f24"/>
                <a:gd name="f52" fmla="*/ f40 1 f23"/>
                <a:gd name="f53" fmla="*/ f41 1 f24"/>
                <a:gd name="f54" fmla="*/ f42 f14 1"/>
                <a:gd name="f55" fmla="*/ f43 f14 1"/>
                <a:gd name="f56" fmla="*/ f45 f15 1"/>
                <a:gd name="f57" fmla="*/ f44 f15 1"/>
                <a:gd name="f58" fmla="*/ f46 f14 1"/>
                <a:gd name="f59" fmla="*/ f47 f15 1"/>
                <a:gd name="f60" fmla="*/ f48 f14 1"/>
                <a:gd name="f61" fmla="*/ f49 f15 1"/>
                <a:gd name="f62" fmla="*/ f50 f14 1"/>
                <a:gd name="f63" fmla="*/ f51 f15 1"/>
                <a:gd name="f64" fmla="*/ f52 f14 1"/>
                <a:gd name="f65" fmla="*/ f53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8" y="f59"/>
                </a:cxn>
                <a:cxn ang="f33">
                  <a:pos x="f60" y="f61"/>
                </a:cxn>
                <a:cxn ang="f33">
                  <a:pos x="f62" y="f63"/>
                </a:cxn>
                <a:cxn ang="f33">
                  <a:pos x="f64" y="f65"/>
                </a:cxn>
              </a:cxnLst>
              <a:rect l="f54" t="f57" r="f55" b="f56"/>
              <a:pathLst>
                <a:path w="233362" h="62579">
                  <a:moveTo>
                    <a:pt x="f5" y="f5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7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" name="Forma libre: forma 19">
              <a:extLst>
                <a:ext uri="{FF2B5EF4-FFF2-40B4-BE49-F238E27FC236}">
                  <a16:creationId xmlns:a16="http://schemas.microsoft.com/office/drawing/2014/main" id="{5D218CA1-4143-DB95-F97B-21FDA36D6D17}"/>
                </a:ext>
              </a:extLst>
            </p:cNvPr>
            <p:cNvSpPr/>
            <p:nvPr/>
          </p:nvSpPr>
          <p:spPr>
            <a:xfrm>
              <a:off x="8578041" y="3500149"/>
              <a:ext cx="211738" cy="614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1740"/>
                <a:gd name="f7" fmla="val 61436"/>
                <a:gd name="f8" fmla="val 29242"/>
                <a:gd name="f9" fmla="val 286"/>
                <a:gd name="f10" fmla="val 44291"/>
                <a:gd name="f11" fmla="val 35719"/>
                <a:gd name="f12" fmla="val 136684"/>
                <a:gd name="f13" fmla="val 182690"/>
                <a:gd name="f14" fmla="val 14383"/>
                <a:gd name="f15" fmla="val 211741"/>
                <a:gd name="f16" fmla="val 40196"/>
                <a:gd name="f17" fmla="+- 0 0 -90"/>
                <a:gd name="f18" fmla="*/ f3 1 211740"/>
                <a:gd name="f19" fmla="*/ f4 1 61436"/>
                <a:gd name="f20" fmla="val f5"/>
                <a:gd name="f21" fmla="val f6"/>
                <a:gd name="f22" fmla="val f7"/>
                <a:gd name="f23" fmla="*/ f17 f0 1"/>
                <a:gd name="f24" fmla="+- f22 0 f20"/>
                <a:gd name="f25" fmla="+- f21 0 f20"/>
                <a:gd name="f26" fmla="*/ f23 1 f2"/>
                <a:gd name="f27" fmla="*/ f25 1 211740"/>
                <a:gd name="f28" fmla="*/ f24 1 61436"/>
                <a:gd name="f29" fmla="*/ 0 f25 1"/>
                <a:gd name="f30" fmla="*/ 0 f24 1"/>
                <a:gd name="f31" fmla="*/ 29242 f25 1"/>
                <a:gd name="f32" fmla="*/ 286 f24 1"/>
                <a:gd name="f33" fmla="*/ 44291 f25 1"/>
                <a:gd name="f34" fmla="*/ 35719 f24 1"/>
                <a:gd name="f35" fmla="*/ 136684 f25 1"/>
                <a:gd name="f36" fmla="*/ 61436 f24 1"/>
                <a:gd name="f37" fmla="*/ 182690 f25 1"/>
                <a:gd name="f38" fmla="*/ 14383 f24 1"/>
                <a:gd name="f39" fmla="*/ 211741 f25 1"/>
                <a:gd name="f40" fmla="*/ 40196 f24 1"/>
                <a:gd name="f41" fmla="+- f26 0 f1"/>
                <a:gd name="f42" fmla="*/ f29 1 211740"/>
                <a:gd name="f43" fmla="*/ f30 1 61436"/>
                <a:gd name="f44" fmla="*/ f31 1 211740"/>
                <a:gd name="f45" fmla="*/ f32 1 61436"/>
                <a:gd name="f46" fmla="*/ f33 1 211740"/>
                <a:gd name="f47" fmla="*/ f34 1 61436"/>
                <a:gd name="f48" fmla="*/ f35 1 211740"/>
                <a:gd name="f49" fmla="*/ f36 1 61436"/>
                <a:gd name="f50" fmla="*/ f37 1 211740"/>
                <a:gd name="f51" fmla="*/ f38 1 61436"/>
                <a:gd name="f52" fmla="*/ f39 1 211740"/>
                <a:gd name="f53" fmla="*/ f40 1 61436"/>
                <a:gd name="f54" fmla="*/ f20 1 f27"/>
                <a:gd name="f55" fmla="*/ f21 1 f27"/>
                <a:gd name="f56" fmla="*/ f20 1 f28"/>
                <a:gd name="f57" fmla="*/ f22 1 f28"/>
                <a:gd name="f58" fmla="*/ f42 1 f27"/>
                <a:gd name="f59" fmla="*/ f43 1 f28"/>
                <a:gd name="f60" fmla="*/ f44 1 f27"/>
                <a:gd name="f61" fmla="*/ f45 1 f28"/>
                <a:gd name="f62" fmla="*/ f46 1 f27"/>
                <a:gd name="f63" fmla="*/ f47 1 f28"/>
                <a:gd name="f64" fmla="*/ f48 1 f27"/>
                <a:gd name="f65" fmla="*/ f49 1 f28"/>
                <a:gd name="f66" fmla="*/ f50 1 f27"/>
                <a:gd name="f67" fmla="*/ f51 1 f28"/>
                <a:gd name="f68" fmla="*/ f52 1 f27"/>
                <a:gd name="f69" fmla="*/ f53 1 f28"/>
                <a:gd name="f70" fmla="*/ f54 f18 1"/>
                <a:gd name="f71" fmla="*/ f55 f18 1"/>
                <a:gd name="f72" fmla="*/ f57 f19 1"/>
                <a:gd name="f73" fmla="*/ f56 f19 1"/>
                <a:gd name="f74" fmla="*/ f58 f18 1"/>
                <a:gd name="f75" fmla="*/ f59 f19 1"/>
                <a:gd name="f76" fmla="*/ f60 f18 1"/>
                <a:gd name="f77" fmla="*/ f61 f19 1"/>
                <a:gd name="f78" fmla="*/ f62 f18 1"/>
                <a:gd name="f79" fmla="*/ f63 f19 1"/>
                <a:gd name="f80" fmla="*/ f64 f18 1"/>
                <a:gd name="f81" fmla="*/ f65 f19 1"/>
                <a:gd name="f82" fmla="*/ f66 f18 1"/>
                <a:gd name="f83" fmla="*/ f67 f19 1"/>
                <a:gd name="f84" fmla="*/ f68 f18 1"/>
                <a:gd name="f85" fmla="*/ f6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74" y="f75"/>
                </a:cxn>
                <a:cxn ang="f41">
                  <a:pos x="f76" y="f77"/>
                </a:cxn>
                <a:cxn ang="f41">
                  <a:pos x="f78" y="f79"/>
                </a:cxn>
                <a:cxn ang="f41">
                  <a:pos x="f80" y="f81"/>
                </a:cxn>
                <a:cxn ang="f41">
                  <a:pos x="f82" y="f83"/>
                </a:cxn>
                <a:cxn ang="f41">
                  <a:pos x="f84" y="f85"/>
                </a:cxn>
              </a:cxnLst>
              <a:rect l="f70" t="f73" r="f71" b="f72"/>
              <a:pathLst>
                <a:path w="211740" h="61436">
                  <a:moveTo>
                    <a:pt x="f5" y="f5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7"/>
                  </a:lnTo>
                  <a:lnTo>
                    <a:pt x="f13" y="f14"/>
                  </a:lnTo>
                  <a:lnTo>
                    <a:pt x="f15" y="f16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0" name="Forma libre: forma 20">
              <a:extLst>
                <a:ext uri="{FF2B5EF4-FFF2-40B4-BE49-F238E27FC236}">
                  <a16:creationId xmlns:a16="http://schemas.microsoft.com/office/drawing/2014/main" id="{93133458-4D23-7F08-37B8-8544B7532950}"/>
                </a:ext>
              </a:extLst>
            </p:cNvPr>
            <p:cNvSpPr/>
            <p:nvPr/>
          </p:nvSpPr>
          <p:spPr>
            <a:xfrm>
              <a:off x="8539078" y="3229834"/>
              <a:ext cx="317470" cy="1250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7468"/>
                <a:gd name="f7" fmla="val 125063"/>
                <a:gd name="f8" fmla="val 23813"/>
                <a:gd name="f9" fmla="val 120301"/>
                <a:gd name="f10" fmla="val 67151"/>
                <a:gd name="f11" fmla="val 128016"/>
                <a:gd name="f12" fmla="val 1714"/>
                <a:gd name="f13" fmla="val 171831"/>
                <a:gd name="f14" fmla="val 43910"/>
                <a:gd name="f15" fmla="val 250126"/>
                <a:gd name="f16" fmla="val 83820"/>
                <a:gd name="f17" fmla="val 278416"/>
                <a:gd name="f18" fmla="val 63055"/>
                <a:gd name="f19" fmla="val 71723"/>
                <a:gd name="f20" fmla="+- 0 0 -90"/>
                <a:gd name="f21" fmla="*/ f3 1 317468"/>
                <a:gd name="f22" fmla="*/ f4 1 125063"/>
                <a:gd name="f23" fmla="val f5"/>
                <a:gd name="f24" fmla="val f6"/>
                <a:gd name="f25" fmla="val f7"/>
                <a:gd name="f26" fmla="*/ f20 f0 1"/>
                <a:gd name="f27" fmla="+- f25 0 f23"/>
                <a:gd name="f28" fmla="+- f24 0 f23"/>
                <a:gd name="f29" fmla="*/ f26 1 f2"/>
                <a:gd name="f30" fmla="*/ f28 1 317468"/>
                <a:gd name="f31" fmla="*/ f27 1 125063"/>
                <a:gd name="f32" fmla="*/ 0 f28 1"/>
                <a:gd name="f33" fmla="*/ 125063 f27 1"/>
                <a:gd name="f34" fmla="*/ 23813 f28 1"/>
                <a:gd name="f35" fmla="*/ 120301 f27 1"/>
                <a:gd name="f36" fmla="*/ 67151 f28 1"/>
                <a:gd name="f37" fmla="*/ 0 f27 1"/>
                <a:gd name="f38" fmla="*/ 128016 f28 1"/>
                <a:gd name="f39" fmla="*/ 1714 f27 1"/>
                <a:gd name="f40" fmla="*/ 171831 f28 1"/>
                <a:gd name="f41" fmla="*/ 43910 f27 1"/>
                <a:gd name="f42" fmla="*/ 250126 f28 1"/>
                <a:gd name="f43" fmla="*/ 83820 f27 1"/>
                <a:gd name="f44" fmla="*/ 278416 f28 1"/>
                <a:gd name="f45" fmla="*/ 63055 f27 1"/>
                <a:gd name="f46" fmla="*/ 317468 f28 1"/>
                <a:gd name="f47" fmla="*/ 71723 f27 1"/>
                <a:gd name="f48" fmla="+- f29 0 f1"/>
                <a:gd name="f49" fmla="*/ f32 1 317468"/>
                <a:gd name="f50" fmla="*/ f33 1 125063"/>
                <a:gd name="f51" fmla="*/ f34 1 317468"/>
                <a:gd name="f52" fmla="*/ f35 1 125063"/>
                <a:gd name="f53" fmla="*/ f36 1 317468"/>
                <a:gd name="f54" fmla="*/ f37 1 125063"/>
                <a:gd name="f55" fmla="*/ f38 1 317468"/>
                <a:gd name="f56" fmla="*/ f39 1 125063"/>
                <a:gd name="f57" fmla="*/ f40 1 317468"/>
                <a:gd name="f58" fmla="*/ f41 1 125063"/>
                <a:gd name="f59" fmla="*/ f42 1 317468"/>
                <a:gd name="f60" fmla="*/ f43 1 125063"/>
                <a:gd name="f61" fmla="*/ f44 1 317468"/>
                <a:gd name="f62" fmla="*/ f45 1 125063"/>
                <a:gd name="f63" fmla="*/ f46 1 317468"/>
                <a:gd name="f64" fmla="*/ f47 1 125063"/>
                <a:gd name="f65" fmla="*/ f23 1 f30"/>
                <a:gd name="f66" fmla="*/ f24 1 f30"/>
                <a:gd name="f67" fmla="*/ f23 1 f31"/>
                <a:gd name="f68" fmla="*/ f25 1 f31"/>
                <a:gd name="f69" fmla="*/ f49 1 f30"/>
                <a:gd name="f70" fmla="*/ f50 1 f31"/>
                <a:gd name="f71" fmla="*/ f51 1 f30"/>
                <a:gd name="f72" fmla="*/ f52 1 f31"/>
                <a:gd name="f73" fmla="*/ f53 1 f30"/>
                <a:gd name="f74" fmla="*/ f54 1 f31"/>
                <a:gd name="f75" fmla="*/ f55 1 f30"/>
                <a:gd name="f76" fmla="*/ f56 1 f31"/>
                <a:gd name="f77" fmla="*/ f57 1 f30"/>
                <a:gd name="f78" fmla="*/ f58 1 f31"/>
                <a:gd name="f79" fmla="*/ f59 1 f30"/>
                <a:gd name="f80" fmla="*/ f60 1 f31"/>
                <a:gd name="f81" fmla="*/ f61 1 f30"/>
                <a:gd name="f82" fmla="*/ f62 1 f31"/>
                <a:gd name="f83" fmla="*/ f63 1 f30"/>
                <a:gd name="f84" fmla="*/ f64 1 f31"/>
                <a:gd name="f85" fmla="*/ f65 f21 1"/>
                <a:gd name="f86" fmla="*/ f66 f21 1"/>
                <a:gd name="f87" fmla="*/ f68 f22 1"/>
                <a:gd name="f88" fmla="*/ f67 f22 1"/>
                <a:gd name="f89" fmla="*/ f69 f21 1"/>
                <a:gd name="f90" fmla="*/ f70 f22 1"/>
                <a:gd name="f91" fmla="*/ f71 f21 1"/>
                <a:gd name="f92" fmla="*/ f72 f22 1"/>
                <a:gd name="f93" fmla="*/ f73 f21 1"/>
                <a:gd name="f94" fmla="*/ f74 f22 1"/>
                <a:gd name="f95" fmla="*/ f75 f21 1"/>
                <a:gd name="f96" fmla="*/ f76 f22 1"/>
                <a:gd name="f97" fmla="*/ f77 f21 1"/>
                <a:gd name="f98" fmla="*/ f78 f22 1"/>
                <a:gd name="f99" fmla="*/ f79 f21 1"/>
                <a:gd name="f100" fmla="*/ f80 f22 1"/>
                <a:gd name="f101" fmla="*/ f81 f21 1"/>
                <a:gd name="f102" fmla="*/ f82 f22 1"/>
                <a:gd name="f103" fmla="*/ f83 f21 1"/>
                <a:gd name="f104" fmla="*/ f84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8">
                  <a:pos x="f89" y="f90"/>
                </a:cxn>
                <a:cxn ang="f48">
                  <a:pos x="f91" y="f92"/>
                </a:cxn>
                <a:cxn ang="f48">
                  <a:pos x="f93" y="f94"/>
                </a:cxn>
                <a:cxn ang="f48">
                  <a:pos x="f95" y="f96"/>
                </a:cxn>
                <a:cxn ang="f48">
                  <a:pos x="f97" y="f98"/>
                </a:cxn>
                <a:cxn ang="f48">
                  <a:pos x="f99" y="f100"/>
                </a:cxn>
                <a:cxn ang="f48">
                  <a:pos x="f101" y="f102"/>
                </a:cxn>
                <a:cxn ang="f48">
                  <a:pos x="f103" y="f104"/>
                </a:cxn>
              </a:cxnLst>
              <a:rect l="f85" t="f88" r="f86" b="f87"/>
              <a:pathLst>
                <a:path w="317468" h="125063">
                  <a:moveTo>
                    <a:pt x="f5" y="f7"/>
                  </a:moveTo>
                  <a:lnTo>
                    <a:pt x="f8" y="f9"/>
                  </a:lnTo>
                  <a:lnTo>
                    <a:pt x="f10" y="f5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6" y="f19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1" name="Forma libre: forma 21">
              <a:extLst>
                <a:ext uri="{FF2B5EF4-FFF2-40B4-BE49-F238E27FC236}">
                  <a16:creationId xmlns:a16="http://schemas.microsoft.com/office/drawing/2014/main" id="{A9BC4489-17AC-368B-A16F-9A9BD18C4769}"/>
                </a:ext>
              </a:extLst>
            </p:cNvPr>
            <p:cNvSpPr/>
            <p:nvPr/>
          </p:nvSpPr>
          <p:spPr>
            <a:xfrm>
              <a:off x="8631378" y="2982471"/>
              <a:ext cx="240788" cy="565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0792"/>
                <a:gd name="f7" fmla="val 56578"/>
                <a:gd name="f8" fmla="val 56579"/>
                <a:gd name="f9" fmla="+- 0 0 -90"/>
                <a:gd name="f10" fmla="*/ f3 1 240792"/>
                <a:gd name="f11" fmla="*/ f4 1 56578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240792"/>
                <a:gd name="f20" fmla="*/ f16 1 56578"/>
                <a:gd name="f21" fmla="*/ 0 f17 1"/>
                <a:gd name="f22" fmla="*/ 0 f16 1"/>
                <a:gd name="f23" fmla="*/ 240792 f17 1"/>
                <a:gd name="f24" fmla="*/ 56579 f16 1"/>
                <a:gd name="f25" fmla="+- f18 0 f1"/>
                <a:gd name="f26" fmla="*/ f21 1 240792"/>
                <a:gd name="f27" fmla="*/ f22 1 56578"/>
                <a:gd name="f28" fmla="*/ f23 1 240792"/>
                <a:gd name="f29" fmla="*/ f24 1 56578"/>
                <a:gd name="f30" fmla="*/ f12 1 f19"/>
                <a:gd name="f31" fmla="*/ f13 1 f19"/>
                <a:gd name="f32" fmla="*/ f12 1 f20"/>
                <a:gd name="f33" fmla="*/ f14 1 f20"/>
                <a:gd name="f34" fmla="*/ f26 1 f19"/>
                <a:gd name="f35" fmla="*/ f27 1 f20"/>
                <a:gd name="f36" fmla="*/ f28 1 f19"/>
                <a:gd name="f37" fmla="*/ f29 1 f20"/>
                <a:gd name="f38" fmla="*/ f30 f10 1"/>
                <a:gd name="f39" fmla="*/ f31 f10 1"/>
                <a:gd name="f40" fmla="*/ f33 f11 1"/>
                <a:gd name="f41" fmla="*/ f32 f11 1"/>
                <a:gd name="f42" fmla="*/ f34 f10 1"/>
                <a:gd name="f43" fmla="*/ f35 f11 1"/>
                <a:gd name="f44" fmla="*/ f36 f10 1"/>
                <a:gd name="f45" fmla="*/ f37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">
                  <a:pos x="f42" y="f43"/>
                </a:cxn>
                <a:cxn ang="f25">
                  <a:pos x="f44" y="f45"/>
                </a:cxn>
              </a:cxnLst>
              <a:rect l="f38" t="f41" r="f39" b="f40"/>
              <a:pathLst>
                <a:path w="240792" h="56578">
                  <a:moveTo>
                    <a:pt x="f5" y="f5"/>
                  </a:moveTo>
                  <a:lnTo>
                    <a:pt x="f6" y="f8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2" name="Forma libre: forma 22">
              <a:extLst>
                <a:ext uri="{FF2B5EF4-FFF2-40B4-BE49-F238E27FC236}">
                  <a16:creationId xmlns:a16="http://schemas.microsoft.com/office/drawing/2014/main" id="{EE1717B3-74E1-8A62-8953-B20E1B6B41EA}"/>
                </a:ext>
              </a:extLst>
            </p:cNvPr>
            <p:cNvSpPr/>
            <p:nvPr/>
          </p:nvSpPr>
          <p:spPr>
            <a:xfrm>
              <a:off x="8715868" y="2786917"/>
              <a:ext cx="219263" cy="402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9265"/>
                <a:gd name="f7" fmla="val 40290"/>
                <a:gd name="f8" fmla="val 46672"/>
                <a:gd name="f9" fmla="val 23908"/>
                <a:gd name="f10" fmla="val 124206"/>
                <a:gd name="f11" fmla="val 9811"/>
                <a:gd name="f12" fmla="val 40291"/>
                <a:gd name="f13" fmla="+- 0 0 -90"/>
                <a:gd name="f14" fmla="*/ f3 1 219265"/>
                <a:gd name="f15" fmla="*/ f4 1 4029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219265"/>
                <a:gd name="f24" fmla="*/ f20 1 40290"/>
                <a:gd name="f25" fmla="*/ 0 f21 1"/>
                <a:gd name="f26" fmla="*/ 0 f20 1"/>
                <a:gd name="f27" fmla="*/ 46672 f21 1"/>
                <a:gd name="f28" fmla="*/ 23908 f20 1"/>
                <a:gd name="f29" fmla="*/ 124206 f21 1"/>
                <a:gd name="f30" fmla="*/ 9811 f20 1"/>
                <a:gd name="f31" fmla="*/ 219265 f21 1"/>
                <a:gd name="f32" fmla="*/ 40291 f20 1"/>
                <a:gd name="f33" fmla="+- f22 0 f1"/>
                <a:gd name="f34" fmla="*/ f25 1 219265"/>
                <a:gd name="f35" fmla="*/ f26 1 40290"/>
                <a:gd name="f36" fmla="*/ f27 1 219265"/>
                <a:gd name="f37" fmla="*/ f28 1 40290"/>
                <a:gd name="f38" fmla="*/ f29 1 219265"/>
                <a:gd name="f39" fmla="*/ f30 1 40290"/>
                <a:gd name="f40" fmla="*/ f31 1 219265"/>
                <a:gd name="f41" fmla="*/ f32 1 40290"/>
                <a:gd name="f42" fmla="*/ f16 1 f23"/>
                <a:gd name="f43" fmla="*/ f17 1 f23"/>
                <a:gd name="f44" fmla="*/ f16 1 f24"/>
                <a:gd name="f45" fmla="*/ f18 1 f24"/>
                <a:gd name="f46" fmla="*/ f34 1 f23"/>
                <a:gd name="f47" fmla="*/ f35 1 f24"/>
                <a:gd name="f48" fmla="*/ f36 1 f23"/>
                <a:gd name="f49" fmla="*/ f37 1 f24"/>
                <a:gd name="f50" fmla="*/ f38 1 f23"/>
                <a:gd name="f51" fmla="*/ f39 1 f24"/>
                <a:gd name="f52" fmla="*/ f40 1 f23"/>
                <a:gd name="f53" fmla="*/ f41 1 f24"/>
                <a:gd name="f54" fmla="*/ f42 f14 1"/>
                <a:gd name="f55" fmla="*/ f43 f14 1"/>
                <a:gd name="f56" fmla="*/ f45 f15 1"/>
                <a:gd name="f57" fmla="*/ f44 f15 1"/>
                <a:gd name="f58" fmla="*/ f46 f14 1"/>
                <a:gd name="f59" fmla="*/ f47 f15 1"/>
                <a:gd name="f60" fmla="*/ f48 f14 1"/>
                <a:gd name="f61" fmla="*/ f49 f15 1"/>
                <a:gd name="f62" fmla="*/ f50 f14 1"/>
                <a:gd name="f63" fmla="*/ f51 f15 1"/>
                <a:gd name="f64" fmla="*/ f52 f14 1"/>
                <a:gd name="f65" fmla="*/ f53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8" y="f59"/>
                </a:cxn>
                <a:cxn ang="f33">
                  <a:pos x="f60" y="f61"/>
                </a:cxn>
                <a:cxn ang="f33">
                  <a:pos x="f62" y="f63"/>
                </a:cxn>
                <a:cxn ang="f33">
                  <a:pos x="f64" y="f65"/>
                </a:cxn>
              </a:cxnLst>
              <a:rect l="f54" t="f57" r="f55" b="f56"/>
              <a:pathLst>
                <a:path w="219265" h="40290">
                  <a:moveTo>
                    <a:pt x="f5" y="f5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6" y="f12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3" name="Forma libre: forma 23">
              <a:extLst>
                <a:ext uri="{FF2B5EF4-FFF2-40B4-BE49-F238E27FC236}">
                  <a16:creationId xmlns:a16="http://schemas.microsoft.com/office/drawing/2014/main" id="{588374B9-439A-7B9C-2AEA-7A2F44691818}"/>
                </a:ext>
              </a:extLst>
            </p:cNvPr>
            <p:cNvSpPr/>
            <p:nvPr/>
          </p:nvSpPr>
          <p:spPr>
            <a:xfrm>
              <a:off x="8747488" y="2658810"/>
              <a:ext cx="226981" cy="526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6980"/>
                <a:gd name="f7" fmla="val 52673"/>
                <a:gd name="f8" fmla="val 100584"/>
                <a:gd name="f9" fmla="val 38005"/>
                <a:gd name="f10" fmla="val 138494"/>
                <a:gd name="f11" fmla="val 3715"/>
                <a:gd name="f12" fmla="val 184118"/>
                <a:gd name="f13" fmla="val 476"/>
                <a:gd name="f14" fmla="val 226981"/>
                <a:gd name="f15" fmla="+- 0 0 -90"/>
                <a:gd name="f16" fmla="*/ f3 1 226980"/>
                <a:gd name="f17" fmla="*/ f4 1 52673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3 1 226980"/>
                <a:gd name="f26" fmla="*/ f22 1 52673"/>
                <a:gd name="f27" fmla="*/ 0 f23 1"/>
                <a:gd name="f28" fmla="*/ 0 f22 1"/>
                <a:gd name="f29" fmla="*/ 100584 f23 1"/>
                <a:gd name="f30" fmla="*/ 38005 f22 1"/>
                <a:gd name="f31" fmla="*/ 138494 f23 1"/>
                <a:gd name="f32" fmla="*/ 3715 f22 1"/>
                <a:gd name="f33" fmla="*/ 184118 f23 1"/>
                <a:gd name="f34" fmla="*/ 476 f22 1"/>
                <a:gd name="f35" fmla="*/ 226981 f23 1"/>
                <a:gd name="f36" fmla="*/ 52673 f22 1"/>
                <a:gd name="f37" fmla="+- f24 0 f1"/>
                <a:gd name="f38" fmla="*/ f27 1 226980"/>
                <a:gd name="f39" fmla="*/ f28 1 52673"/>
                <a:gd name="f40" fmla="*/ f29 1 226980"/>
                <a:gd name="f41" fmla="*/ f30 1 52673"/>
                <a:gd name="f42" fmla="*/ f31 1 226980"/>
                <a:gd name="f43" fmla="*/ f32 1 52673"/>
                <a:gd name="f44" fmla="*/ f33 1 226980"/>
                <a:gd name="f45" fmla="*/ f34 1 52673"/>
                <a:gd name="f46" fmla="*/ f35 1 226980"/>
                <a:gd name="f47" fmla="*/ f36 1 52673"/>
                <a:gd name="f48" fmla="*/ f18 1 f25"/>
                <a:gd name="f49" fmla="*/ f19 1 f25"/>
                <a:gd name="f50" fmla="*/ f18 1 f26"/>
                <a:gd name="f51" fmla="*/ f20 1 f26"/>
                <a:gd name="f52" fmla="*/ f38 1 f25"/>
                <a:gd name="f53" fmla="*/ f39 1 f26"/>
                <a:gd name="f54" fmla="*/ f40 1 f25"/>
                <a:gd name="f55" fmla="*/ f41 1 f26"/>
                <a:gd name="f56" fmla="*/ f42 1 f25"/>
                <a:gd name="f57" fmla="*/ f43 1 f26"/>
                <a:gd name="f58" fmla="*/ f44 1 f25"/>
                <a:gd name="f59" fmla="*/ f45 1 f26"/>
                <a:gd name="f60" fmla="*/ f46 1 f25"/>
                <a:gd name="f61" fmla="*/ f47 1 f26"/>
                <a:gd name="f62" fmla="*/ f48 f16 1"/>
                <a:gd name="f63" fmla="*/ f49 f16 1"/>
                <a:gd name="f64" fmla="*/ f51 f17 1"/>
                <a:gd name="f65" fmla="*/ f50 f17 1"/>
                <a:gd name="f66" fmla="*/ f52 f16 1"/>
                <a:gd name="f67" fmla="*/ f53 f17 1"/>
                <a:gd name="f68" fmla="*/ f54 f16 1"/>
                <a:gd name="f69" fmla="*/ f55 f17 1"/>
                <a:gd name="f70" fmla="*/ f56 f16 1"/>
                <a:gd name="f71" fmla="*/ f57 f17 1"/>
                <a:gd name="f72" fmla="*/ f58 f16 1"/>
                <a:gd name="f73" fmla="*/ f59 f17 1"/>
                <a:gd name="f74" fmla="*/ f60 f16 1"/>
                <a:gd name="f75" fmla="*/ f61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66" y="f67"/>
                </a:cxn>
                <a:cxn ang="f37">
                  <a:pos x="f68" y="f69"/>
                </a:cxn>
                <a:cxn ang="f37">
                  <a:pos x="f70" y="f71"/>
                </a:cxn>
                <a:cxn ang="f37">
                  <a:pos x="f72" y="f73"/>
                </a:cxn>
                <a:cxn ang="f37">
                  <a:pos x="f74" y="f75"/>
                </a:cxn>
              </a:cxnLst>
              <a:rect l="f62" t="f65" r="f63" b="f64"/>
              <a:pathLst>
                <a:path w="226980" h="52673">
                  <a:moveTo>
                    <a:pt x="f5" y="f5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7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4" name="Forma libre: forma 24">
              <a:extLst>
                <a:ext uri="{FF2B5EF4-FFF2-40B4-BE49-F238E27FC236}">
                  <a16:creationId xmlns:a16="http://schemas.microsoft.com/office/drawing/2014/main" id="{1F2103BA-DBF1-E5A4-C190-C04947FC78D7}"/>
                </a:ext>
              </a:extLst>
            </p:cNvPr>
            <p:cNvSpPr/>
            <p:nvPr/>
          </p:nvSpPr>
          <p:spPr>
            <a:xfrm>
              <a:off x="8767203" y="2514215"/>
              <a:ext cx="209169" cy="1504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9168"/>
                <a:gd name="f7" fmla="val 150399"/>
                <a:gd name="f8" fmla="val 150400"/>
                <a:gd name="f9" fmla="val 39433"/>
                <a:gd name="f10" fmla="val 124396"/>
                <a:gd name="f11" fmla="val 43624"/>
                <a:gd name="f12" fmla="val 47339"/>
                <a:gd name="f13" fmla="val 114205"/>
                <a:gd name="f14" fmla="val 183166"/>
                <a:gd name="f15" fmla="val 24003"/>
                <a:gd name="f16" fmla="val 209169"/>
                <a:gd name="f17" fmla="val 8382"/>
                <a:gd name="f18" fmla="+- 0 0 -90"/>
                <a:gd name="f19" fmla="*/ f3 1 209168"/>
                <a:gd name="f20" fmla="*/ f4 1 150399"/>
                <a:gd name="f21" fmla="val f5"/>
                <a:gd name="f22" fmla="val f6"/>
                <a:gd name="f23" fmla="val f7"/>
                <a:gd name="f24" fmla="*/ f18 f0 1"/>
                <a:gd name="f25" fmla="+- f23 0 f21"/>
                <a:gd name="f26" fmla="+- f22 0 f21"/>
                <a:gd name="f27" fmla="*/ f24 1 f2"/>
                <a:gd name="f28" fmla="*/ f26 1 209168"/>
                <a:gd name="f29" fmla="*/ f25 1 150399"/>
                <a:gd name="f30" fmla="*/ 0 f26 1"/>
                <a:gd name="f31" fmla="*/ 150400 f25 1"/>
                <a:gd name="f32" fmla="*/ 39433 f26 1"/>
                <a:gd name="f33" fmla="*/ 124396 f25 1"/>
                <a:gd name="f34" fmla="*/ 43624 f26 1"/>
                <a:gd name="f35" fmla="*/ 47339 f25 1"/>
                <a:gd name="f36" fmla="*/ 114205 f26 1"/>
                <a:gd name="f37" fmla="*/ 0 f25 1"/>
                <a:gd name="f38" fmla="*/ 183166 f26 1"/>
                <a:gd name="f39" fmla="*/ 24003 f25 1"/>
                <a:gd name="f40" fmla="*/ 209169 f26 1"/>
                <a:gd name="f41" fmla="*/ 8382 f25 1"/>
                <a:gd name="f42" fmla="+- f27 0 f1"/>
                <a:gd name="f43" fmla="*/ f30 1 209168"/>
                <a:gd name="f44" fmla="*/ f31 1 150399"/>
                <a:gd name="f45" fmla="*/ f32 1 209168"/>
                <a:gd name="f46" fmla="*/ f33 1 150399"/>
                <a:gd name="f47" fmla="*/ f34 1 209168"/>
                <a:gd name="f48" fmla="*/ f35 1 150399"/>
                <a:gd name="f49" fmla="*/ f36 1 209168"/>
                <a:gd name="f50" fmla="*/ f37 1 150399"/>
                <a:gd name="f51" fmla="*/ f38 1 209168"/>
                <a:gd name="f52" fmla="*/ f39 1 150399"/>
                <a:gd name="f53" fmla="*/ f40 1 209168"/>
                <a:gd name="f54" fmla="*/ f41 1 150399"/>
                <a:gd name="f55" fmla="*/ f21 1 f28"/>
                <a:gd name="f56" fmla="*/ f22 1 f28"/>
                <a:gd name="f57" fmla="*/ f21 1 f29"/>
                <a:gd name="f58" fmla="*/ f23 1 f29"/>
                <a:gd name="f59" fmla="*/ f43 1 f28"/>
                <a:gd name="f60" fmla="*/ f44 1 f29"/>
                <a:gd name="f61" fmla="*/ f45 1 f28"/>
                <a:gd name="f62" fmla="*/ f46 1 f29"/>
                <a:gd name="f63" fmla="*/ f47 1 f28"/>
                <a:gd name="f64" fmla="*/ f48 1 f29"/>
                <a:gd name="f65" fmla="*/ f49 1 f28"/>
                <a:gd name="f66" fmla="*/ f50 1 f29"/>
                <a:gd name="f67" fmla="*/ f51 1 f28"/>
                <a:gd name="f68" fmla="*/ f52 1 f29"/>
                <a:gd name="f69" fmla="*/ f53 1 f28"/>
                <a:gd name="f70" fmla="*/ f54 1 f29"/>
                <a:gd name="f71" fmla="*/ f55 f19 1"/>
                <a:gd name="f72" fmla="*/ f56 f19 1"/>
                <a:gd name="f73" fmla="*/ f58 f20 1"/>
                <a:gd name="f74" fmla="*/ f57 f20 1"/>
                <a:gd name="f75" fmla="*/ f59 f19 1"/>
                <a:gd name="f76" fmla="*/ f60 f20 1"/>
                <a:gd name="f77" fmla="*/ f61 f19 1"/>
                <a:gd name="f78" fmla="*/ f62 f20 1"/>
                <a:gd name="f79" fmla="*/ f63 f19 1"/>
                <a:gd name="f80" fmla="*/ f64 f20 1"/>
                <a:gd name="f81" fmla="*/ f65 f19 1"/>
                <a:gd name="f82" fmla="*/ f66 f20 1"/>
                <a:gd name="f83" fmla="*/ f67 f19 1"/>
                <a:gd name="f84" fmla="*/ f68 f20 1"/>
                <a:gd name="f85" fmla="*/ f69 f19 1"/>
                <a:gd name="f86" fmla="*/ f7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75" y="f76"/>
                </a:cxn>
                <a:cxn ang="f42">
                  <a:pos x="f77" y="f78"/>
                </a:cxn>
                <a:cxn ang="f42">
                  <a:pos x="f79" y="f80"/>
                </a:cxn>
                <a:cxn ang="f42">
                  <a:pos x="f81" y="f82"/>
                </a:cxn>
                <a:cxn ang="f42">
                  <a:pos x="f83" y="f84"/>
                </a:cxn>
                <a:cxn ang="f42">
                  <a:pos x="f85" y="f86"/>
                </a:cxn>
              </a:cxnLst>
              <a:rect l="f71" t="f74" r="f72" b="f73"/>
              <a:pathLst>
                <a:path w="209168" h="150399">
                  <a:moveTo>
                    <a:pt x="f5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5"/>
                  </a:lnTo>
                  <a:lnTo>
                    <a:pt x="f14" y="f15"/>
                  </a:lnTo>
                  <a:lnTo>
                    <a:pt x="f16" y="f17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5" name="Forma libre: forma 25">
              <a:extLst>
                <a:ext uri="{FF2B5EF4-FFF2-40B4-BE49-F238E27FC236}">
                  <a16:creationId xmlns:a16="http://schemas.microsoft.com/office/drawing/2014/main" id="{F77205FF-70AE-42E3-94D6-3F7DA9C3A9A0}"/>
                </a:ext>
              </a:extLst>
            </p:cNvPr>
            <p:cNvSpPr/>
            <p:nvPr/>
          </p:nvSpPr>
          <p:spPr>
            <a:xfrm>
              <a:off x="8790922" y="2371057"/>
              <a:ext cx="150208" cy="281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209"/>
                <a:gd name="f7" fmla="val 28194"/>
                <a:gd name="f8" fmla="val 5715"/>
                <a:gd name="f9" fmla="val 67056"/>
                <a:gd name="f10" fmla="+- 0 0 -90"/>
                <a:gd name="f11" fmla="*/ f3 1 150209"/>
                <a:gd name="f12" fmla="*/ f4 1 28194"/>
                <a:gd name="f13" fmla="val f5"/>
                <a:gd name="f14" fmla="val f6"/>
                <a:gd name="f15" fmla="val f7"/>
                <a:gd name="f16" fmla="*/ f10 f0 1"/>
                <a:gd name="f17" fmla="+- f15 0 f13"/>
                <a:gd name="f18" fmla="+- f14 0 f13"/>
                <a:gd name="f19" fmla="*/ f16 1 f2"/>
                <a:gd name="f20" fmla="*/ f18 1 150209"/>
                <a:gd name="f21" fmla="*/ f17 1 28194"/>
                <a:gd name="f22" fmla="*/ 0 f18 1"/>
                <a:gd name="f23" fmla="*/ 5715 f17 1"/>
                <a:gd name="f24" fmla="*/ 67056 f18 1"/>
                <a:gd name="f25" fmla="*/ 0 f17 1"/>
                <a:gd name="f26" fmla="*/ 150209 f18 1"/>
                <a:gd name="f27" fmla="*/ 28194 f17 1"/>
                <a:gd name="f28" fmla="+- f19 0 f1"/>
                <a:gd name="f29" fmla="*/ f22 1 150209"/>
                <a:gd name="f30" fmla="*/ f23 1 28194"/>
                <a:gd name="f31" fmla="*/ f24 1 150209"/>
                <a:gd name="f32" fmla="*/ f25 1 28194"/>
                <a:gd name="f33" fmla="*/ f26 1 150209"/>
                <a:gd name="f34" fmla="*/ f27 1 28194"/>
                <a:gd name="f35" fmla="*/ f13 1 f20"/>
                <a:gd name="f36" fmla="*/ f14 1 f20"/>
                <a:gd name="f37" fmla="*/ f13 1 f21"/>
                <a:gd name="f38" fmla="*/ f15 1 f21"/>
                <a:gd name="f39" fmla="*/ f29 1 f20"/>
                <a:gd name="f40" fmla="*/ f30 1 f21"/>
                <a:gd name="f41" fmla="*/ f31 1 f20"/>
                <a:gd name="f42" fmla="*/ f32 1 f21"/>
                <a:gd name="f43" fmla="*/ f33 1 f20"/>
                <a:gd name="f44" fmla="*/ f34 1 f21"/>
                <a:gd name="f45" fmla="*/ f35 f11 1"/>
                <a:gd name="f46" fmla="*/ f36 f11 1"/>
                <a:gd name="f47" fmla="*/ f38 f12 1"/>
                <a:gd name="f48" fmla="*/ f37 f12 1"/>
                <a:gd name="f49" fmla="*/ f39 f11 1"/>
                <a:gd name="f50" fmla="*/ f40 f12 1"/>
                <a:gd name="f51" fmla="*/ f41 f11 1"/>
                <a:gd name="f52" fmla="*/ f42 f12 1"/>
                <a:gd name="f53" fmla="*/ f43 f11 1"/>
                <a:gd name="f54" fmla="*/ f44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49" y="f50"/>
                </a:cxn>
                <a:cxn ang="f28">
                  <a:pos x="f51" y="f52"/>
                </a:cxn>
                <a:cxn ang="f28">
                  <a:pos x="f53" y="f54"/>
                </a:cxn>
              </a:cxnLst>
              <a:rect l="f45" t="f48" r="f46" b="f47"/>
              <a:pathLst>
                <a:path w="150209" h="28194">
                  <a:moveTo>
                    <a:pt x="f5" y="f8"/>
                  </a:moveTo>
                  <a:lnTo>
                    <a:pt x="f9" y="f5"/>
                  </a:lnTo>
                  <a:lnTo>
                    <a:pt x="f6" y="f7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6" name="Forma libre: forma 26">
              <a:extLst>
                <a:ext uri="{FF2B5EF4-FFF2-40B4-BE49-F238E27FC236}">
                  <a16:creationId xmlns:a16="http://schemas.microsoft.com/office/drawing/2014/main" id="{833A513C-B253-5658-F6CA-B8678BD877B0}"/>
                </a:ext>
              </a:extLst>
            </p:cNvPr>
            <p:cNvSpPr/>
            <p:nvPr/>
          </p:nvSpPr>
          <p:spPr>
            <a:xfrm>
              <a:off x="8798923" y="1950716"/>
              <a:ext cx="184781" cy="969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4784"/>
                <a:gd name="f7" fmla="val 96964"/>
                <a:gd name="f8" fmla="val 16478"/>
                <a:gd name="f9" fmla="val 57341"/>
                <a:gd name="f10" fmla="val 34100"/>
                <a:gd name="f11" fmla="val 98012"/>
                <a:gd name="f12" fmla="val 122301"/>
                <a:gd name="f13" fmla="val 17050"/>
                <a:gd name="f14" fmla="val 142018"/>
                <a:gd name="f15" fmla="val 83439"/>
                <a:gd name="f16" fmla="val 184785"/>
                <a:gd name="f17" fmla="val 96965"/>
                <a:gd name="f18" fmla="+- 0 0 -90"/>
                <a:gd name="f19" fmla="*/ f3 1 184784"/>
                <a:gd name="f20" fmla="*/ f4 1 96964"/>
                <a:gd name="f21" fmla="val f5"/>
                <a:gd name="f22" fmla="val f6"/>
                <a:gd name="f23" fmla="val f7"/>
                <a:gd name="f24" fmla="*/ f18 f0 1"/>
                <a:gd name="f25" fmla="+- f23 0 f21"/>
                <a:gd name="f26" fmla="+- f22 0 f21"/>
                <a:gd name="f27" fmla="*/ f24 1 f2"/>
                <a:gd name="f28" fmla="*/ f26 1 184784"/>
                <a:gd name="f29" fmla="*/ f25 1 96964"/>
                <a:gd name="f30" fmla="*/ 0 f26 1"/>
                <a:gd name="f31" fmla="*/ 16478 f25 1"/>
                <a:gd name="f32" fmla="*/ 57341 f26 1"/>
                <a:gd name="f33" fmla="*/ 34100 f25 1"/>
                <a:gd name="f34" fmla="*/ 98012 f26 1"/>
                <a:gd name="f35" fmla="*/ 0 f25 1"/>
                <a:gd name="f36" fmla="*/ 122301 f26 1"/>
                <a:gd name="f37" fmla="*/ 17050 f25 1"/>
                <a:gd name="f38" fmla="*/ 142018 f26 1"/>
                <a:gd name="f39" fmla="*/ 83439 f25 1"/>
                <a:gd name="f40" fmla="*/ 184785 f26 1"/>
                <a:gd name="f41" fmla="*/ 96965 f25 1"/>
                <a:gd name="f42" fmla="+- f27 0 f1"/>
                <a:gd name="f43" fmla="*/ f30 1 184784"/>
                <a:gd name="f44" fmla="*/ f31 1 96964"/>
                <a:gd name="f45" fmla="*/ f32 1 184784"/>
                <a:gd name="f46" fmla="*/ f33 1 96964"/>
                <a:gd name="f47" fmla="*/ f34 1 184784"/>
                <a:gd name="f48" fmla="*/ f35 1 96964"/>
                <a:gd name="f49" fmla="*/ f36 1 184784"/>
                <a:gd name="f50" fmla="*/ f37 1 96964"/>
                <a:gd name="f51" fmla="*/ f38 1 184784"/>
                <a:gd name="f52" fmla="*/ f39 1 96964"/>
                <a:gd name="f53" fmla="*/ f40 1 184784"/>
                <a:gd name="f54" fmla="*/ f41 1 96964"/>
                <a:gd name="f55" fmla="*/ f21 1 f28"/>
                <a:gd name="f56" fmla="*/ f22 1 f28"/>
                <a:gd name="f57" fmla="*/ f21 1 f29"/>
                <a:gd name="f58" fmla="*/ f23 1 f29"/>
                <a:gd name="f59" fmla="*/ f43 1 f28"/>
                <a:gd name="f60" fmla="*/ f44 1 f29"/>
                <a:gd name="f61" fmla="*/ f45 1 f28"/>
                <a:gd name="f62" fmla="*/ f46 1 f29"/>
                <a:gd name="f63" fmla="*/ f47 1 f28"/>
                <a:gd name="f64" fmla="*/ f48 1 f29"/>
                <a:gd name="f65" fmla="*/ f49 1 f28"/>
                <a:gd name="f66" fmla="*/ f50 1 f29"/>
                <a:gd name="f67" fmla="*/ f51 1 f28"/>
                <a:gd name="f68" fmla="*/ f52 1 f29"/>
                <a:gd name="f69" fmla="*/ f53 1 f28"/>
                <a:gd name="f70" fmla="*/ f54 1 f29"/>
                <a:gd name="f71" fmla="*/ f55 f19 1"/>
                <a:gd name="f72" fmla="*/ f56 f19 1"/>
                <a:gd name="f73" fmla="*/ f58 f20 1"/>
                <a:gd name="f74" fmla="*/ f57 f20 1"/>
                <a:gd name="f75" fmla="*/ f59 f19 1"/>
                <a:gd name="f76" fmla="*/ f60 f20 1"/>
                <a:gd name="f77" fmla="*/ f61 f19 1"/>
                <a:gd name="f78" fmla="*/ f62 f20 1"/>
                <a:gd name="f79" fmla="*/ f63 f19 1"/>
                <a:gd name="f80" fmla="*/ f64 f20 1"/>
                <a:gd name="f81" fmla="*/ f65 f19 1"/>
                <a:gd name="f82" fmla="*/ f66 f20 1"/>
                <a:gd name="f83" fmla="*/ f67 f19 1"/>
                <a:gd name="f84" fmla="*/ f68 f20 1"/>
                <a:gd name="f85" fmla="*/ f69 f19 1"/>
                <a:gd name="f86" fmla="*/ f7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75" y="f76"/>
                </a:cxn>
                <a:cxn ang="f42">
                  <a:pos x="f77" y="f78"/>
                </a:cxn>
                <a:cxn ang="f42">
                  <a:pos x="f79" y="f80"/>
                </a:cxn>
                <a:cxn ang="f42">
                  <a:pos x="f81" y="f82"/>
                </a:cxn>
                <a:cxn ang="f42">
                  <a:pos x="f83" y="f84"/>
                </a:cxn>
                <a:cxn ang="f42">
                  <a:pos x="f85" y="f86"/>
                </a:cxn>
              </a:cxnLst>
              <a:rect l="f71" t="f74" r="f72" b="f73"/>
              <a:pathLst>
                <a:path w="184784" h="96964">
                  <a:moveTo>
                    <a:pt x="f5" y="f8"/>
                  </a:moveTo>
                  <a:lnTo>
                    <a:pt x="f9" y="f10"/>
                  </a:lnTo>
                  <a:lnTo>
                    <a:pt x="f11" y="f5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7" name="Forma libre: forma 27">
              <a:extLst>
                <a:ext uri="{FF2B5EF4-FFF2-40B4-BE49-F238E27FC236}">
                  <a16:creationId xmlns:a16="http://schemas.microsoft.com/office/drawing/2014/main" id="{E76D5219-89B5-0542-4BCB-73751D377AAB}"/>
                </a:ext>
              </a:extLst>
            </p:cNvPr>
            <p:cNvSpPr/>
            <p:nvPr/>
          </p:nvSpPr>
          <p:spPr>
            <a:xfrm>
              <a:off x="8897505" y="1426271"/>
              <a:ext cx="273561" cy="901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3558"/>
                <a:gd name="f7" fmla="val 90106"/>
                <a:gd name="f8" fmla="val 90107"/>
                <a:gd name="f9" fmla="val 47149"/>
                <a:gd name="f10" fmla="val 54483"/>
                <a:gd name="f11" fmla="val 198406"/>
                <a:gd name="f12" fmla="val 40291"/>
                <a:gd name="f13" fmla="val 215932"/>
                <a:gd name="f14" fmla="val 8954"/>
                <a:gd name="f15" fmla="+- 0 0 -90"/>
                <a:gd name="f16" fmla="*/ f3 1 273558"/>
                <a:gd name="f17" fmla="*/ f4 1 90106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3 1 273558"/>
                <a:gd name="f26" fmla="*/ f22 1 90106"/>
                <a:gd name="f27" fmla="*/ 0 f23 1"/>
                <a:gd name="f28" fmla="*/ 90107 f22 1"/>
                <a:gd name="f29" fmla="*/ 47149 f23 1"/>
                <a:gd name="f30" fmla="*/ 54483 f22 1"/>
                <a:gd name="f31" fmla="*/ 198406 f23 1"/>
                <a:gd name="f32" fmla="*/ 40291 f22 1"/>
                <a:gd name="f33" fmla="*/ 215932 f23 1"/>
                <a:gd name="f34" fmla="*/ 8954 f22 1"/>
                <a:gd name="f35" fmla="*/ 273558 f23 1"/>
                <a:gd name="f36" fmla="*/ 0 f22 1"/>
                <a:gd name="f37" fmla="+- f24 0 f1"/>
                <a:gd name="f38" fmla="*/ f27 1 273558"/>
                <a:gd name="f39" fmla="*/ f28 1 90106"/>
                <a:gd name="f40" fmla="*/ f29 1 273558"/>
                <a:gd name="f41" fmla="*/ f30 1 90106"/>
                <a:gd name="f42" fmla="*/ f31 1 273558"/>
                <a:gd name="f43" fmla="*/ f32 1 90106"/>
                <a:gd name="f44" fmla="*/ f33 1 273558"/>
                <a:gd name="f45" fmla="*/ f34 1 90106"/>
                <a:gd name="f46" fmla="*/ f35 1 273558"/>
                <a:gd name="f47" fmla="*/ f36 1 90106"/>
                <a:gd name="f48" fmla="*/ f18 1 f25"/>
                <a:gd name="f49" fmla="*/ f19 1 f25"/>
                <a:gd name="f50" fmla="*/ f18 1 f26"/>
                <a:gd name="f51" fmla="*/ f20 1 f26"/>
                <a:gd name="f52" fmla="*/ f38 1 f25"/>
                <a:gd name="f53" fmla="*/ f39 1 f26"/>
                <a:gd name="f54" fmla="*/ f40 1 f25"/>
                <a:gd name="f55" fmla="*/ f41 1 f26"/>
                <a:gd name="f56" fmla="*/ f42 1 f25"/>
                <a:gd name="f57" fmla="*/ f43 1 f26"/>
                <a:gd name="f58" fmla="*/ f44 1 f25"/>
                <a:gd name="f59" fmla="*/ f45 1 f26"/>
                <a:gd name="f60" fmla="*/ f46 1 f25"/>
                <a:gd name="f61" fmla="*/ f47 1 f26"/>
                <a:gd name="f62" fmla="*/ f48 f16 1"/>
                <a:gd name="f63" fmla="*/ f49 f16 1"/>
                <a:gd name="f64" fmla="*/ f51 f17 1"/>
                <a:gd name="f65" fmla="*/ f50 f17 1"/>
                <a:gd name="f66" fmla="*/ f52 f16 1"/>
                <a:gd name="f67" fmla="*/ f53 f17 1"/>
                <a:gd name="f68" fmla="*/ f54 f16 1"/>
                <a:gd name="f69" fmla="*/ f55 f17 1"/>
                <a:gd name="f70" fmla="*/ f56 f16 1"/>
                <a:gd name="f71" fmla="*/ f57 f17 1"/>
                <a:gd name="f72" fmla="*/ f58 f16 1"/>
                <a:gd name="f73" fmla="*/ f59 f17 1"/>
                <a:gd name="f74" fmla="*/ f60 f16 1"/>
                <a:gd name="f75" fmla="*/ f61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66" y="f67"/>
                </a:cxn>
                <a:cxn ang="f37">
                  <a:pos x="f68" y="f69"/>
                </a:cxn>
                <a:cxn ang="f37">
                  <a:pos x="f70" y="f71"/>
                </a:cxn>
                <a:cxn ang="f37">
                  <a:pos x="f72" y="f73"/>
                </a:cxn>
                <a:cxn ang="f37">
                  <a:pos x="f74" y="f75"/>
                </a:cxn>
              </a:cxnLst>
              <a:rect l="f62" t="f65" r="f63" b="f64"/>
              <a:pathLst>
                <a:path w="273558" h="90106">
                  <a:moveTo>
                    <a:pt x="f5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6" y="f5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8" name="Forma libre: forma 28">
              <a:extLst>
                <a:ext uri="{FF2B5EF4-FFF2-40B4-BE49-F238E27FC236}">
                  <a16:creationId xmlns:a16="http://schemas.microsoft.com/office/drawing/2014/main" id="{63483A4B-E8EE-7D00-158F-696C9B681CBA}"/>
                </a:ext>
              </a:extLst>
            </p:cNvPr>
            <p:cNvSpPr/>
            <p:nvPr/>
          </p:nvSpPr>
          <p:spPr>
            <a:xfrm>
              <a:off x="8967703" y="825154"/>
              <a:ext cx="205740" cy="765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5740"/>
                <a:gd name="f7" fmla="val 76581"/>
                <a:gd name="f8" fmla="val 60865"/>
                <a:gd name="f9" fmla="val 70771"/>
                <a:gd name="f10" fmla="val 94107"/>
                <a:gd name="f11" fmla="val 73914"/>
                <a:gd name="f12" fmla="val 167545"/>
                <a:gd name="f13" fmla="val 46577"/>
                <a:gd name="f14" fmla="+- 0 0 -90"/>
                <a:gd name="f15" fmla="*/ f3 1 205740"/>
                <a:gd name="f16" fmla="*/ f4 1 76581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205740"/>
                <a:gd name="f25" fmla="*/ f21 1 76581"/>
                <a:gd name="f26" fmla="*/ 0 f22 1"/>
                <a:gd name="f27" fmla="*/ 76581 f21 1"/>
                <a:gd name="f28" fmla="*/ 60865 f22 1"/>
                <a:gd name="f29" fmla="*/ 70771 f21 1"/>
                <a:gd name="f30" fmla="*/ 94107 f22 1"/>
                <a:gd name="f31" fmla="*/ 73914 f21 1"/>
                <a:gd name="f32" fmla="*/ 167545 f22 1"/>
                <a:gd name="f33" fmla="*/ 46577 f21 1"/>
                <a:gd name="f34" fmla="*/ 205740 f22 1"/>
                <a:gd name="f35" fmla="*/ 0 f21 1"/>
                <a:gd name="f36" fmla="+- f23 0 f1"/>
                <a:gd name="f37" fmla="*/ f26 1 205740"/>
                <a:gd name="f38" fmla="*/ f27 1 76581"/>
                <a:gd name="f39" fmla="*/ f28 1 205740"/>
                <a:gd name="f40" fmla="*/ f29 1 76581"/>
                <a:gd name="f41" fmla="*/ f30 1 205740"/>
                <a:gd name="f42" fmla="*/ f31 1 76581"/>
                <a:gd name="f43" fmla="*/ f32 1 205740"/>
                <a:gd name="f44" fmla="*/ f33 1 76581"/>
                <a:gd name="f45" fmla="*/ f34 1 205740"/>
                <a:gd name="f46" fmla="*/ f35 1 76581"/>
                <a:gd name="f47" fmla="*/ f17 1 f24"/>
                <a:gd name="f48" fmla="*/ f18 1 f24"/>
                <a:gd name="f49" fmla="*/ f17 1 f25"/>
                <a:gd name="f50" fmla="*/ f19 1 f25"/>
                <a:gd name="f51" fmla="*/ f37 1 f24"/>
                <a:gd name="f52" fmla="*/ f38 1 f25"/>
                <a:gd name="f53" fmla="*/ f39 1 f24"/>
                <a:gd name="f54" fmla="*/ f40 1 f25"/>
                <a:gd name="f55" fmla="*/ f41 1 f24"/>
                <a:gd name="f56" fmla="*/ f42 1 f25"/>
                <a:gd name="f57" fmla="*/ f43 1 f24"/>
                <a:gd name="f58" fmla="*/ f44 1 f25"/>
                <a:gd name="f59" fmla="*/ f45 1 f24"/>
                <a:gd name="f60" fmla="*/ f46 1 f25"/>
                <a:gd name="f61" fmla="*/ f47 f15 1"/>
                <a:gd name="f62" fmla="*/ f48 f15 1"/>
                <a:gd name="f63" fmla="*/ f50 f16 1"/>
                <a:gd name="f64" fmla="*/ f49 f16 1"/>
                <a:gd name="f65" fmla="*/ f51 f15 1"/>
                <a:gd name="f66" fmla="*/ f52 f16 1"/>
                <a:gd name="f67" fmla="*/ f53 f15 1"/>
                <a:gd name="f68" fmla="*/ f54 f16 1"/>
                <a:gd name="f69" fmla="*/ f55 f15 1"/>
                <a:gd name="f70" fmla="*/ f56 f16 1"/>
                <a:gd name="f71" fmla="*/ f57 f15 1"/>
                <a:gd name="f72" fmla="*/ f58 f16 1"/>
                <a:gd name="f73" fmla="*/ f59 f15 1"/>
                <a:gd name="f74" fmla="*/ f60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65" y="f66"/>
                </a:cxn>
                <a:cxn ang="f36">
                  <a:pos x="f67" y="f68"/>
                </a:cxn>
                <a:cxn ang="f36">
                  <a:pos x="f69" y="f70"/>
                </a:cxn>
                <a:cxn ang="f36">
                  <a:pos x="f71" y="f72"/>
                </a:cxn>
                <a:cxn ang="f36">
                  <a:pos x="f73" y="f74"/>
                </a:cxn>
              </a:cxnLst>
              <a:rect l="f61" t="f64" r="f62" b="f63"/>
              <a:pathLst>
                <a:path w="205740" h="76581">
                  <a:moveTo>
                    <a:pt x="f5" y="f7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6" y="f5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9" name="Forma libre: forma 29">
              <a:extLst>
                <a:ext uri="{FF2B5EF4-FFF2-40B4-BE49-F238E27FC236}">
                  <a16:creationId xmlns:a16="http://schemas.microsoft.com/office/drawing/2014/main" id="{C7C79235-7CBA-C862-1B60-815D634D23A8}"/>
                </a:ext>
              </a:extLst>
            </p:cNvPr>
            <p:cNvSpPr/>
            <p:nvPr/>
          </p:nvSpPr>
          <p:spPr>
            <a:xfrm>
              <a:off x="8948656" y="572734"/>
              <a:ext cx="170499" cy="282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0497"/>
                <a:gd name="f7" fmla="val 28289"/>
                <a:gd name="f8" fmla="val 58103"/>
                <a:gd name="f9" fmla="val 5048"/>
                <a:gd name="f10" fmla="val 125444"/>
                <a:gd name="f11" fmla="val 18955"/>
                <a:gd name="f12" fmla="val 170498"/>
                <a:gd name="f13" fmla="+- 0 0 -90"/>
                <a:gd name="f14" fmla="*/ f3 1 170497"/>
                <a:gd name="f15" fmla="*/ f4 1 28289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70497"/>
                <a:gd name="f24" fmla="*/ f20 1 28289"/>
                <a:gd name="f25" fmla="*/ 0 f21 1"/>
                <a:gd name="f26" fmla="*/ 28289 f20 1"/>
                <a:gd name="f27" fmla="*/ 58103 f21 1"/>
                <a:gd name="f28" fmla="*/ 5048 f20 1"/>
                <a:gd name="f29" fmla="*/ 125444 f21 1"/>
                <a:gd name="f30" fmla="*/ 18955 f20 1"/>
                <a:gd name="f31" fmla="*/ 170498 f21 1"/>
                <a:gd name="f32" fmla="*/ 0 f20 1"/>
                <a:gd name="f33" fmla="+- f22 0 f1"/>
                <a:gd name="f34" fmla="*/ f25 1 170497"/>
                <a:gd name="f35" fmla="*/ f26 1 28289"/>
                <a:gd name="f36" fmla="*/ f27 1 170497"/>
                <a:gd name="f37" fmla="*/ f28 1 28289"/>
                <a:gd name="f38" fmla="*/ f29 1 170497"/>
                <a:gd name="f39" fmla="*/ f30 1 28289"/>
                <a:gd name="f40" fmla="*/ f31 1 170497"/>
                <a:gd name="f41" fmla="*/ f32 1 28289"/>
                <a:gd name="f42" fmla="*/ f16 1 f23"/>
                <a:gd name="f43" fmla="*/ f17 1 f23"/>
                <a:gd name="f44" fmla="*/ f16 1 f24"/>
                <a:gd name="f45" fmla="*/ f18 1 f24"/>
                <a:gd name="f46" fmla="*/ f34 1 f23"/>
                <a:gd name="f47" fmla="*/ f35 1 f24"/>
                <a:gd name="f48" fmla="*/ f36 1 f23"/>
                <a:gd name="f49" fmla="*/ f37 1 f24"/>
                <a:gd name="f50" fmla="*/ f38 1 f23"/>
                <a:gd name="f51" fmla="*/ f39 1 f24"/>
                <a:gd name="f52" fmla="*/ f40 1 f23"/>
                <a:gd name="f53" fmla="*/ f41 1 f24"/>
                <a:gd name="f54" fmla="*/ f42 f14 1"/>
                <a:gd name="f55" fmla="*/ f43 f14 1"/>
                <a:gd name="f56" fmla="*/ f45 f15 1"/>
                <a:gd name="f57" fmla="*/ f44 f15 1"/>
                <a:gd name="f58" fmla="*/ f46 f14 1"/>
                <a:gd name="f59" fmla="*/ f47 f15 1"/>
                <a:gd name="f60" fmla="*/ f48 f14 1"/>
                <a:gd name="f61" fmla="*/ f49 f15 1"/>
                <a:gd name="f62" fmla="*/ f50 f14 1"/>
                <a:gd name="f63" fmla="*/ f51 f15 1"/>
                <a:gd name="f64" fmla="*/ f52 f14 1"/>
                <a:gd name="f65" fmla="*/ f53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8" y="f59"/>
                </a:cxn>
                <a:cxn ang="f33">
                  <a:pos x="f60" y="f61"/>
                </a:cxn>
                <a:cxn ang="f33">
                  <a:pos x="f62" y="f63"/>
                </a:cxn>
                <a:cxn ang="f33">
                  <a:pos x="f64" y="f65"/>
                </a:cxn>
              </a:cxnLst>
              <a:rect l="f54" t="f57" r="f55" b="f56"/>
              <a:pathLst>
                <a:path w="170497" h="28289">
                  <a:moveTo>
                    <a:pt x="f5" y="f7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5"/>
                  </a:lnTo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20" name="Forma libre: forma 30">
              <a:extLst>
                <a:ext uri="{FF2B5EF4-FFF2-40B4-BE49-F238E27FC236}">
                  <a16:creationId xmlns:a16="http://schemas.microsoft.com/office/drawing/2014/main" id="{DEDF7BD4-0EAE-63D1-9ABD-EB43FC382DD3}"/>
                </a:ext>
              </a:extLst>
            </p:cNvPr>
            <p:cNvSpPr/>
            <p:nvPr/>
          </p:nvSpPr>
          <p:spPr>
            <a:xfrm>
              <a:off x="8261997" y="394335"/>
              <a:ext cx="1154905" cy="6188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54906"/>
                <a:gd name="f7" fmla="val 6188011"/>
                <a:gd name="f8" fmla="val 1088708"/>
                <a:gd name="f9" fmla="val 6062949"/>
                <a:gd name="f10" fmla="val 6029801"/>
                <a:gd name="f11" fmla="val 1063276"/>
                <a:gd name="f12" fmla="val 5975985"/>
                <a:gd name="f13" fmla="val 894017"/>
                <a:gd name="f14" fmla="val 5492782"/>
                <a:gd name="f15" fmla="val 824294"/>
                <a:gd name="f16" fmla="val 5503069"/>
                <a:gd name="f17" fmla="val 791623"/>
                <a:gd name="f18" fmla="val 5537169"/>
                <a:gd name="f19" fmla="val 715709"/>
                <a:gd name="f20" fmla="val 5554409"/>
                <a:gd name="f21" fmla="val 679418"/>
                <a:gd name="f22" fmla="val 5656327"/>
                <a:gd name="f23" fmla="val 708088"/>
                <a:gd name="f24" fmla="val 5696808"/>
                <a:gd name="f25" fmla="val 817245"/>
                <a:gd name="f26" fmla="val 5675281"/>
                <a:gd name="f27" fmla="val 820674"/>
                <a:gd name="f28" fmla="val 5702142"/>
                <a:gd name="f29" fmla="val 719709"/>
                <a:gd name="f30" fmla="val 5753672"/>
                <a:gd name="f31" fmla="val 727615"/>
                <a:gd name="f32" fmla="val 5819775"/>
                <a:gd name="f33" fmla="val 819150"/>
                <a:gd name="f34" fmla="val 5873210"/>
                <a:gd name="f35" fmla="val 5895404"/>
                <a:gd name="f36" fmla="val 711994"/>
                <a:gd name="f37" fmla="val 5876735"/>
                <a:gd name="f38" fmla="val 684371"/>
                <a:gd name="f39" fmla="val 5767102"/>
                <a:gd name="f40" fmla="val 671989"/>
                <a:gd name="f41" fmla="val 5749481"/>
                <a:gd name="f42" fmla="val 624650"/>
                <a:gd name="f43" fmla="val 5841683"/>
                <a:gd name="f44" fmla="val 443675"/>
                <a:gd name="f45" fmla="val 5758434"/>
                <a:gd name="f46" fmla="val 426625"/>
                <a:gd name="f47" fmla="val 5719572"/>
                <a:gd name="f48" fmla="val 555498"/>
                <a:gd name="f49" fmla="val 5785771"/>
                <a:gd name="f50" fmla="val 608362"/>
                <a:gd name="f51" fmla="val 5768626"/>
                <a:gd name="f52" fmla="val 631984"/>
                <a:gd name="f53" fmla="val 5542598"/>
                <a:gd name="f54" fmla="val 767239"/>
                <a:gd name="f55" fmla="val 5500402"/>
                <a:gd name="f56" fmla="val 780955"/>
                <a:gd name="f57" fmla="val 5443062"/>
                <a:gd name="f58" fmla="val 897636"/>
                <a:gd name="f59" fmla="val 5440490"/>
                <a:gd name="f60" fmla="val 5422393"/>
                <a:gd name="f61" fmla="val 766191"/>
                <a:gd name="f62" fmla="val 5376958"/>
                <a:gd name="f63" fmla="val 484346"/>
                <a:gd name="f64" fmla="val 5355145"/>
                <a:gd name="f65" fmla="val 425387"/>
                <a:gd name="f66" fmla="val 5275898"/>
                <a:gd name="f67" fmla="val 432340"/>
                <a:gd name="f68" fmla="val 5099780"/>
                <a:gd name="f69" fmla="val 384810"/>
                <a:gd name="f70" fmla="val 5084350"/>
                <a:gd name="f71" fmla="val 334804"/>
                <a:gd name="f72" fmla="val 5128927"/>
                <a:gd name="f73" fmla="val 286131"/>
                <a:gd name="f74" fmla="val 5003293"/>
                <a:gd name="f75" fmla="val 281750"/>
                <a:gd name="f76" fmla="val 4849654"/>
                <a:gd name="f77" fmla="val 329851"/>
                <a:gd name="f78" fmla="val 4832223"/>
                <a:gd name="f79" fmla="val 396716"/>
                <a:gd name="f80" fmla="val 4739831"/>
                <a:gd name="f81" fmla="val 393954"/>
                <a:gd name="f82" fmla="val 4687062"/>
                <a:gd name="f83" fmla="val 431101"/>
                <a:gd name="f84" fmla="val 4657154"/>
                <a:gd name="f85" fmla="val 429673"/>
                <a:gd name="f86" fmla="val 4615244"/>
                <a:gd name="f87" fmla="val 407003"/>
                <a:gd name="f88" fmla="val 4586955"/>
                <a:gd name="f89" fmla="val 425768"/>
                <a:gd name="f90" fmla="val 4496562"/>
                <a:gd name="f91" fmla="val 481108"/>
                <a:gd name="f92" fmla="val 4450938"/>
                <a:gd name="f93" fmla="val 476631"/>
                <a:gd name="f94" fmla="val 4384072"/>
                <a:gd name="f95" fmla="val 502444"/>
                <a:gd name="f96" fmla="val 4349115"/>
                <a:gd name="f97" fmla="val 497205"/>
                <a:gd name="f98" fmla="val 4268057"/>
                <a:gd name="f99" fmla="val 513779"/>
                <a:gd name="f100" fmla="val 4227767"/>
                <a:gd name="f101" fmla="val 499396"/>
                <a:gd name="f102" fmla="val 4159568"/>
                <a:gd name="f103" fmla="val 529114"/>
                <a:gd name="f104" fmla="val 4142232"/>
                <a:gd name="f105" fmla="val 555689"/>
                <a:gd name="f106" fmla="val 4103465"/>
                <a:gd name="f107" fmla="val 516922"/>
                <a:gd name="f108" fmla="val 4046315"/>
                <a:gd name="f109" fmla="val 460629"/>
                <a:gd name="f110" fmla="val 4040220"/>
                <a:gd name="f111" fmla="val 460724"/>
                <a:gd name="f112" fmla="val 4008787"/>
                <a:gd name="f113" fmla="val 552641"/>
                <a:gd name="f114" fmla="val 4015931"/>
                <a:gd name="f115" fmla="val 579120"/>
                <a:gd name="f116" fmla="val 3957447"/>
                <a:gd name="f117" fmla="val 493776"/>
                <a:gd name="f118" fmla="val 3934397"/>
                <a:gd name="f119" fmla="val 505492"/>
                <a:gd name="f120" fmla="val 3852291"/>
                <a:gd name="f121" fmla="val 485299"/>
                <a:gd name="f122" fmla="val 3793998"/>
                <a:gd name="f123" fmla="val 495681"/>
                <a:gd name="f124" fmla="val 3765137"/>
                <a:gd name="f125" fmla="val 501206"/>
                <a:gd name="f126" fmla="val 3734848"/>
                <a:gd name="f127" fmla="val 458248"/>
                <a:gd name="f128" fmla="val 3718846"/>
                <a:gd name="f129" fmla="val 455105"/>
                <a:gd name="f130" fmla="val 3589591"/>
                <a:gd name="f131" fmla="val 3562350"/>
                <a:gd name="f132" fmla="val 477298"/>
                <a:gd name="f133" fmla="val 3493294"/>
                <a:gd name="f134" fmla="val 487299"/>
                <a:gd name="f135" fmla="val 3390233"/>
                <a:gd name="f136" fmla="val 3331750"/>
                <a:gd name="f137" fmla="val 502253"/>
                <a:gd name="f138" fmla="val 3276505"/>
                <a:gd name="f139" fmla="val 507587"/>
                <a:gd name="f140" fmla="val 3158014"/>
                <a:gd name="f141" fmla="val 527780"/>
                <a:gd name="f142" fmla="val 3146012"/>
                <a:gd name="f143" fmla="val 544735"/>
                <a:gd name="f144" fmla="val 3032951"/>
                <a:gd name="f145" fmla="val 599789"/>
                <a:gd name="f146" fmla="val 3015901"/>
                <a:gd name="f147" fmla="val 613220"/>
                <a:gd name="f148" fmla="val 2983516"/>
                <a:gd name="f149" fmla="val 568071"/>
                <a:gd name="f150" fmla="val 2799779"/>
                <a:gd name="f151" fmla="val 593503"/>
                <a:gd name="f152" fmla="val 2661666"/>
                <a:gd name="f153" fmla="val 670846"/>
                <a:gd name="f154" fmla="val 2582418"/>
                <a:gd name="f155" fmla="val 659511"/>
                <a:gd name="f156" fmla="val 2472976"/>
                <a:gd name="f157" fmla="val 712470"/>
                <a:gd name="f158" fmla="val 2317147"/>
                <a:gd name="f159" fmla="val 739235"/>
                <a:gd name="f160" fmla="val 2311051"/>
                <a:gd name="f161" fmla="val 730853"/>
                <a:gd name="f162" fmla="val 2268474"/>
                <a:gd name="f163" fmla="val 742569"/>
                <a:gd name="f164" fmla="val 2176844"/>
                <a:gd name="f165" fmla="val 2149031"/>
                <a:gd name="f166" fmla="val 715518"/>
                <a:gd name="f167" fmla="val 2116074"/>
                <a:gd name="f168" fmla="val 656844"/>
                <a:gd name="f169" fmla="val 1936814"/>
                <a:gd name="f170" fmla="val 696182"/>
                <a:gd name="f171" fmla="val 1757458"/>
                <a:gd name="f172" fmla="val 1755267"/>
                <a:gd name="f173" fmla="val 728567"/>
                <a:gd name="f174" fmla="val 1701451"/>
                <a:gd name="f175" fmla="val 714089"/>
                <a:gd name="f176" fmla="val 1599819"/>
                <a:gd name="f177" fmla="val 738854"/>
                <a:gd name="f178" fmla="val 1576388"/>
                <a:gd name="f179" fmla="val 806863"/>
                <a:gd name="f180" fmla="val 1423607"/>
                <a:gd name="f181" fmla="val 857917"/>
                <a:gd name="f182" fmla="val 1286161"/>
                <a:gd name="f183" fmla="val 886111"/>
                <a:gd name="f184" fmla="val 928592"/>
                <a:gd name="f185" fmla="val 1257300"/>
                <a:gd name="f186" fmla="val 893826"/>
                <a:gd name="f187" fmla="val 1196721"/>
                <a:gd name="f188" fmla="val 909066"/>
                <a:gd name="f189" fmla="val 1155573"/>
                <a:gd name="f190" fmla="val 897255"/>
                <a:gd name="f191" fmla="val 1072325"/>
                <a:gd name="f192" fmla="val 918496"/>
                <a:gd name="f193" fmla="val 999458"/>
                <a:gd name="f194" fmla="val 894969"/>
                <a:gd name="f195" fmla="val 962597"/>
                <a:gd name="f196" fmla="val 922306"/>
                <a:gd name="f197" fmla="val 909638"/>
                <a:gd name="f198" fmla="val 1038892"/>
                <a:gd name="f199" fmla="val 871347"/>
                <a:gd name="f200" fmla="val 1086231"/>
                <a:gd name="f201" fmla="val 1072801"/>
                <a:gd name="f202" fmla="val 699421"/>
                <a:gd name="f203" fmla="val 980218"/>
                <a:gd name="f204" fmla="val 689134"/>
                <a:gd name="f205" fmla="val 942404"/>
                <a:gd name="f206" fmla="val 509588"/>
                <a:gd name="f207" fmla="val 876395"/>
                <a:gd name="f208" fmla="val 341757"/>
                <a:gd name="f209" fmla="val 906494"/>
                <a:gd name="f210" fmla="val 256889"/>
                <a:gd name="f211" fmla="val 861536"/>
                <a:gd name="f212" fmla="val 197072"/>
                <a:gd name="f213" fmla="val 839724"/>
                <a:gd name="f214" fmla="val 105251"/>
                <a:gd name="f215" fmla="val 812578"/>
                <a:gd name="f216" fmla="val 52388"/>
                <a:gd name="f217" fmla="val 779812"/>
                <a:gd name="f218" fmla="val 737140"/>
                <a:gd name="f219" fmla="val 13907"/>
                <a:gd name="f220" fmla="val 745427"/>
                <a:gd name="f221" fmla="val 51721"/>
                <a:gd name="f222" fmla="val 728091"/>
                <a:gd name="f223" fmla="val 79724"/>
                <a:gd name="f224" fmla="val 669798"/>
                <a:gd name="f225" fmla="val 98489"/>
                <a:gd name="f226" fmla="val 696754"/>
                <a:gd name="f227" fmla="val 271844"/>
                <a:gd name="f228" fmla="val 693230"/>
                <a:gd name="f229" fmla="val 388430"/>
                <a:gd name="f230" fmla="val 706946"/>
                <a:gd name="f231" fmla="val 497872"/>
                <a:gd name="f232" fmla="val 676656"/>
                <a:gd name="f233" fmla="val 717328"/>
                <a:gd name="f234" fmla="val 656368"/>
                <a:gd name="f235" fmla="val 724472"/>
                <a:gd name="f236" fmla="val 643795"/>
                <a:gd name="f237" fmla="val 776954"/>
                <a:gd name="f238" fmla="val 667226"/>
                <a:gd name="f239" fmla="val 786098"/>
                <a:gd name="f240" fmla="val 649700"/>
                <a:gd name="f241" fmla="val 913543"/>
                <a:gd name="f242" fmla="val 659797"/>
                <a:gd name="f243" fmla="val 1005173"/>
                <a:gd name="f244" fmla="val 621316"/>
                <a:gd name="f245" fmla="val 1094327"/>
                <a:gd name="f246" fmla="val 639699"/>
                <a:gd name="f247" fmla="val 1130332"/>
                <a:gd name="f248" fmla="val 565880"/>
                <a:gd name="f249" fmla="val 1458754"/>
                <a:gd name="f250" fmla="val 533781"/>
                <a:gd name="f251" fmla="val 1524286"/>
                <a:gd name="f252" fmla="val 532924"/>
                <a:gd name="f253" fmla="val 1566482"/>
                <a:gd name="f254" fmla="val 551974"/>
                <a:gd name="f255" fmla="val 1597057"/>
                <a:gd name="f256" fmla="val 553403"/>
                <a:gd name="f257" fmla="val 1695260"/>
                <a:gd name="f258" fmla="val 505206"/>
                <a:gd name="f259" fmla="val 1748409"/>
                <a:gd name="f260" fmla="val 539877"/>
                <a:gd name="f261" fmla="val 2091309"/>
                <a:gd name="f262" fmla="val 508635"/>
                <a:gd name="f263" fmla="val 2138458"/>
                <a:gd name="f264" fmla="val 516826"/>
                <a:gd name="f265" fmla="val 2206181"/>
                <a:gd name="f266" fmla="val 466916"/>
                <a:gd name="f267" fmla="val 2298954"/>
                <a:gd name="f268" fmla="val 453866"/>
                <a:gd name="f269" fmla="val 2392585"/>
                <a:gd name="f270" fmla="val 389668"/>
                <a:gd name="f271" fmla="val 2517648"/>
                <a:gd name="f272" fmla="val 324612"/>
                <a:gd name="f273" fmla="val 2744057"/>
                <a:gd name="f274" fmla="val 301181"/>
                <a:gd name="f275" fmla="val 2767584"/>
                <a:gd name="f276" fmla="val 276892"/>
                <a:gd name="f277" fmla="val 2760631"/>
                <a:gd name="f278" fmla="val 261080"/>
                <a:gd name="f279" fmla="val 2825591"/>
                <a:gd name="f280" fmla="val 283655"/>
                <a:gd name="f281" fmla="val 2878170"/>
                <a:gd name="f282" fmla="val 271558"/>
                <a:gd name="f283" fmla="val 2942368"/>
                <a:gd name="f284" fmla="val 318230"/>
                <a:gd name="f285" fmla="val 3098197"/>
                <a:gd name="f286" fmla="val 297085"/>
                <a:gd name="f287" fmla="val 3172968"/>
                <a:gd name="f288" fmla="val 262509"/>
                <a:gd name="f289" fmla="val 3197543"/>
                <a:gd name="f290" fmla="val 228505"/>
                <a:gd name="f291" fmla="val 3356515"/>
                <a:gd name="f292" fmla="val 246698"/>
                <a:gd name="f293" fmla="val 3487865"/>
                <a:gd name="f294" fmla="val 301752"/>
                <a:gd name="f295" fmla="val 3513868"/>
                <a:gd name="f296" fmla="val 341662"/>
                <a:gd name="f297" fmla="val 3458813"/>
                <a:gd name="f298" fmla="val 376904"/>
                <a:gd name="f299" fmla="val 3478816"/>
                <a:gd name="f300" fmla="val 356140"/>
                <a:gd name="f301" fmla="val 388906"/>
                <a:gd name="f302" fmla="val 3540633"/>
                <a:gd name="f303" fmla="val 3679127"/>
                <a:gd name="f304" fmla="val 324136"/>
                <a:gd name="f305" fmla="val 341281"/>
                <a:gd name="f306" fmla="val 3803428"/>
                <a:gd name="f307" fmla="val 316325"/>
                <a:gd name="f308" fmla="val 3868579"/>
                <a:gd name="f309" fmla="val 345758"/>
                <a:gd name="f310" fmla="val 3919252"/>
                <a:gd name="f311" fmla="val 299657"/>
                <a:gd name="f312" fmla="val 3989737"/>
                <a:gd name="f313" fmla="val 295656"/>
                <a:gd name="f314" fmla="val 4130231"/>
                <a:gd name="f315" fmla="val 248507"/>
                <a:gd name="f316" fmla="val 4151281"/>
                <a:gd name="f317" fmla="val 244507"/>
                <a:gd name="f318" fmla="val 3962019"/>
                <a:gd name="f319" fmla="val 265748"/>
                <a:gd name="f320" fmla="val 3909536"/>
                <a:gd name="f321" fmla="val 240983"/>
                <a:gd name="f322" fmla="val 3858006"/>
                <a:gd name="f323" fmla="val 201168"/>
                <a:gd name="f324" fmla="val 3865816"/>
                <a:gd name="f325" fmla="val 151067"/>
                <a:gd name="f326" fmla="val 174117"/>
                <a:gd name="f327" fmla="val 4069556"/>
                <a:gd name="f328" fmla="val 130969"/>
                <a:gd name="f329" fmla="val 4154520"/>
                <a:gd name="f330" fmla="val 84011"/>
                <a:gd name="f331" fmla="val 4196810"/>
                <a:gd name="f332" fmla="val 94869"/>
                <a:gd name="f333" fmla="val 4252817"/>
                <a:gd name="f334" fmla="val 25146"/>
                <a:gd name="f335" fmla="val 4410551"/>
                <a:gd name="f336" fmla="val 72104"/>
                <a:gd name="f337" fmla="val 4363117"/>
                <a:gd name="f338" fmla="val 115634"/>
                <a:gd name="f339" fmla="val 4374356"/>
                <a:gd name="f340" fmla="val 186976"/>
                <a:gd name="f341" fmla="val 4374071"/>
                <a:gd name="f342" fmla="val 195834"/>
                <a:gd name="f343" fmla="val 4432173"/>
                <a:gd name="f344" fmla="val 130588"/>
                <a:gd name="f345" fmla="val 4539901"/>
                <a:gd name="f346" fmla="val 104108"/>
                <a:gd name="f347" fmla="val 4532376"/>
                <a:gd name="f348" fmla="val 53626"/>
                <a:gd name="f349" fmla="val 4543140"/>
                <a:gd name="f350" fmla="val 76962"/>
                <a:gd name="f351" fmla="val 4572191"/>
                <a:gd name="f352" fmla="val 29813"/>
                <a:gd name="f353" fmla="val 4592765"/>
                <a:gd name="f354" fmla="val 14002"/>
                <a:gd name="f355" fmla="val 4658297"/>
                <a:gd name="f356" fmla="val 26575"/>
                <a:gd name="f357" fmla="val 4940999"/>
                <a:gd name="f358" fmla="val 62294"/>
                <a:gd name="f359" fmla="val 4963573"/>
                <a:gd name="f360" fmla="val 36195"/>
                <a:gd name="f361" fmla="val 5113115"/>
                <a:gd name="f362" fmla="val 88487"/>
                <a:gd name="f363" fmla="val 5124260"/>
                <a:gd name="f364" fmla="val 104584"/>
                <a:gd name="f365" fmla="val 5162264"/>
                <a:gd name="f366" fmla="val 68580"/>
                <a:gd name="f367" fmla="val 5298568"/>
                <a:gd name="f368" fmla="val 120110"/>
                <a:gd name="f369" fmla="val 5430203"/>
                <a:gd name="f370" fmla="val 160877"/>
                <a:gd name="f371" fmla="val 5476971"/>
                <a:gd name="f372" fmla="val 259461"/>
                <a:gd name="f373" fmla="val 5522595"/>
                <a:gd name="f374" fmla="val 245459"/>
                <a:gd name="f375" fmla="val 5551170"/>
                <a:gd name="f376" fmla="val 134874"/>
                <a:gd name="f377" fmla="val 5506022"/>
                <a:gd name="f378" fmla="val 123730"/>
                <a:gd name="f379" fmla="val 5514975"/>
                <a:gd name="f380" fmla="val 139922"/>
                <a:gd name="f381" fmla="val 5551552"/>
                <a:gd name="f382" fmla="val 262033"/>
                <a:gd name="f383" fmla="val 5616226"/>
                <a:gd name="f384" fmla="val 224504"/>
                <a:gd name="f385" fmla="val 5676519"/>
                <a:gd name="f386" fmla="val 287179"/>
                <a:gd name="f387" fmla="val 5727383"/>
                <a:gd name="f388" fmla="val 304229"/>
                <a:gd name="f389" fmla="val 5791581"/>
                <a:gd name="f390" fmla="val 382429"/>
                <a:gd name="f391" fmla="val 5799487"/>
                <a:gd name="f392" fmla="val 392716"/>
                <a:gd name="f393" fmla="val 5855303"/>
                <a:gd name="f394" fmla="val 407956"/>
                <a:gd name="f395" fmla="val 5861209"/>
                <a:gd name="f396" fmla="val 429197"/>
                <a:gd name="f397" fmla="val 5807393"/>
                <a:gd name="f398" fmla="val 473869"/>
                <a:gd name="f399" fmla="val 5846636"/>
                <a:gd name="f400" fmla="val 471297"/>
                <a:gd name="f401" fmla="val 5926551"/>
                <a:gd name="f402" fmla="val 544068"/>
                <a:gd name="f403" fmla="val 5913978"/>
                <a:gd name="f404" fmla="val 589121"/>
                <a:gd name="f405" fmla="val 5943029"/>
                <a:gd name="f406" fmla="val 546830"/>
                <a:gd name="f407" fmla="val 5954935"/>
                <a:gd name="f408" fmla="val 546926"/>
                <a:gd name="f409" fmla="val 648938"/>
                <a:gd name="f410" fmla="val 6034659"/>
                <a:gd name="f411" fmla="val 691325"/>
                <a:gd name="f412" fmla="val 5967603"/>
                <a:gd name="f413" fmla="val 742664"/>
                <a:gd name="f414" fmla="val 5969985"/>
                <a:gd name="f415" fmla="val 698278"/>
                <a:gd name="f416" fmla="val 6061901"/>
                <a:gd name="f417" fmla="val 763524"/>
                <a:gd name="f418" fmla="val 6103144"/>
                <a:gd name="f419" fmla="val 888873"/>
                <a:gd name="f420" fmla="val 6098286"/>
                <a:gd name="f421" fmla="val 985647"/>
                <a:gd name="f422" fmla="val 6171533"/>
                <a:gd name="f423" fmla="val 991267"/>
                <a:gd name="f424" fmla="val 1065562"/>
                <a:gd name="f425" fmla="val 6184202"/>
                <a:gd name="f426" fmla="val 1032320"/>
                <a:gd name="f427" fmla="val 6112669"/>
                <a:gd name="f428" fmla="val 948595"/>
                <a:gd name="f429" fmla="val 6079427"/>
                <a:gd name="f430" fmla="val 954024"/>
                <a:gd name="f431" fmla="val 6052662"/>
                <a:gd name="f432" fmla="+- 0 0 -90"/>
                <a:gd name="f433" fmla="*/ f3 1 1154906"/>
                <a:gd name="f434" fmla="*/ f4 1 6188011"/>
                <a:gd name="f435" fmla="val f5"/>
                <a:gd name="f436" fmla="val f6"/>
                <a:gd name="f437" fmla="val f7"/>
                <a:gd name="f438" fmla="*/ f432 f0 1"/>
                <a:gd name="f439" fmla="+- f437 0 f435"/>
                <a:gd name="f440" fmla="+- f436 0 f435"/>
                <a:gd name="f441" fmla="*/ f438 1 f2"/>
                <a:gd name="f442" fmla="*/ f440 1 1154906"/>
                <a:gd name="f443" fmla="*/ f439 1 6188011"/>
                <a:gd name="f444" fmla="*/ 1088708 f440 1"/>
                <a:gd name="f445" fmla="*/ 6062949 f439 1"/>
                <a:gd name="f446" fmla="*/ 1154906 f440 1"/>
                <a:gd name="f447" fmla="*/ 6029801 f439 1"/>
                <a:gd name="f448" fmla="*/ 1063276 f440 1"/>
                <a:gd name="f449" fmla="*/ 5975985 f439 1"/>
                <a:gd name="f450" fmla="*/ 894017 f440 1"/>
                <a:gd name="f451" fmla="*/ 5492782 f439 1"/>
                <a:gd name="f452" fmla="*/ 824294 f440 1"/>
                <a:gd name="f453" fmla="*/ 5503069 f439 1"/>
                <a:gd name="f454" fmla="*/ 791623 f440 1"/>
                <a:gd name="f455" fmla="*/ 5537169 f439 1"/>
                <a:gd name="f456" fmla="*/ 715709 f440 1"/>
                <a:gd name="f457" fmla="*/ 5554409 f439 1"/>
                <a:gd name="f458" fmla="*/ 679418 f440 1"/>
                <a:gd name="f459" fmla="*/ 5656327 f439 1"/>
                <a:gd name="f460" fmla="*/ 708088 f440 1"/>
                <a:gd name="f461" fmla="*/ 5696808 f439 1"/>
                <a:gd name="f462" fmla="*/ 817245 f440 1"/>
                <a:gd name="f463" fmla="*/ 5675281 f439 1"/>
                <a:gd name="f464" fmla="*/ 820674 f440 1"/>
                <a:gd name="f465" fmla="*/ 5702142 f439 1"/>
                <a:gd name="f466" fmla="*/ 719709 f440 1"/>
                <a:gd name="f467" fmla="*/ 5753672 f439 1"/>
                <a:gd name="f468" fmla="*/ 727615 f440 1"/>
                <a:gd name="f469" fmla="*/ 5819775 f439 1"/>
                <a:gd name="f470" fmla="*/ 819150 f440 1"/>
                <a:gd name="f471" fmla="*/ 5873210 f439 1"/>
                <a:gd name="f472" fmla="*/ 5895404 f439 1"/>
                <a:gd name="f473" fmla="*/ 711994 f440 1"/>
                <a:gd name="f474" fmla="*/ 5876735 f439 1"/>
                <a:gd name="f475" fmla="*/ 684371 f440 1"/>
                <a:gd name="f476" fmla="*/ 5767102 f439 1"/>
                <a:gd name="f477" fmla="*/ 671989 f440 1"/>
                <a:gd name="f478" fmla="*/ 5749481 f439 1"/>
                <a:gd name="f479" fmla="*/ 624650 f440 1"/>
                <a:gd name="f480" fmla="*/ 5841683 f439 1"/>
                <a:gd name="f481" fmla="*/ 443675 f440 1"/>
                <a:gd name="f482" fmla="*/ 5758434 f439 1"/>
                <a:gd name="f483" fmla="*/ 426625 f440 1"/>
                <a:gd name="f484" fmla="*/ 5719572 f439 1"/>
                <a:gd name="f485" fmla="*/ 555498 f440 1"/>
                <a:gd name="f486" fmla="*/ 5785771 f439 1"/>
                <a:gd name="f487" fmla="*/ 608362 f440 1"/>
                <a:gd name="f488" fmla="*/ 5768626 f439 1"/>
                <a:gd name="f489" fmla="*/ 631984 f440 1"/>
                <a:gd name="f490" fmla="*/ 5542598 f439 1"/>
                <a:gd name="f491" fmla="*/ 767239 f440 1"/>
                <a:gd name="f492" fmla="*/ 5500402 f439 1"/>
                <a:gd name="f493" fmla="*/ 780955 f440 1"/>
                <a:gd name="f494" fmla="*/ 5443062 f439 1"/>
                <a:gd name="f495" fmla="*/ 897636 f440 1"/>
                <a:gd name="f496" fmla="*/ 5440490 f439 1"/>
                <a:gd name="f497" fmla="*/ 5422393 f439 1"/>
                <a:gd name="f498" fmla="*/ 766191 f440 1"/>
                <a:gd name="f499" fmla="*/ 5376958 f439 1"/>
                <a:gd name="f500" fmla="*/ 484346 f440 1"/>
                <a:gd name="f501" fmla="*/ 5355145 f439 1"/>
                <a:gd name="f502" fmla="*/ 425387 f440 1"/>
                <a:gd name="f503" fmla="*/ 5275898 f439 1"/>
                <a:gd name="f504" fmla="*/ 432340 f440 1"/>
                <a:gd name="f505" fmla="*/ 5099780 f439 1"/>
                <a:gd name="f506" fmla="*/ 384810 f440 1"/>
                <a:gd name="f507" fmla="*/ 5084350 f439 1"/>
                <a:gd name="f508" fmla="*/ 334804 f440 1"/>
                <a:gd name="f509" fmla="*/ 5128927 f439 1"/>
                <a:gd name="f510" fmla="*/ 286131 f440 1"/>
                <a:gd name="f511" fmla="*/ 5003293 f439 1"/>
                <a:gd name="f512" fmla="*/ 281750 f440 1"/>
                <a:gd name="f513" fmla="*/ 4849654 f439 1"/>
                <a:gd name="f514" fmla="*/ 329851 f440 1"/>
                <a:gd name="f515" fmla="*/ 4832223 f439 1"/>
                <a:gd name="f516" fmla="*/ 396716 f440 1"/>
                <a:gd name="f517" fmla="*/ 4739831 f439 1"/>
                <a:gd name="f518" fmla="*/ 393954 f440 1"/>
                <a:gd name="f519" fmla="*/ 4687062 f439 1"/>
                <a:gd name="f520" fmla="*/ 431101 f440 1"/>
                <a:gd name="f521" fmla="*/ 4657154 f439 1"/>
                <a:gd name="f522" fmla="*/ 429673 f440 1"/>
                <a:gd name="f523" fmla="*/ 4615244 f439 1"/>
                <a:gd name="f524" fmla="*/ 407003 f440 1"/>
                <a:gd name="f525" fmla="*/ 4586955 f439 1"/>
                <a:gd name="f526" fmla="*/ 425768 f440 1"/>
                <a:gd name="f527" fmla="*/ 4496562 f439 1"/>
                <a:gd name="f528" fmla="*/ 481108 f440 1"/>
                <a:gd name="f529" fmla="*/ 4450938 f439 1"/>
                <a:gd name="f530" fmla="*/ 476631 f440 1"/>
                <a:gd name="f531" fmla="*/ 4384072 f439 1"/>
                <a:gd name="f532" fmla="*/ 502444 f440 1"/>
                <a:gd name="f533" fmla="*/ 4349115 f439 1"/>
                <a:gd name="f534" fmla="*/ 497205 f440 1"/>
                <a:gd name="f535" fmla="*/ 4268057 f439 1"/>
                <a:gd name="f536" fmla="*/ 513779 f440 1"/>
                <a:gd name="f537" fmla="*/ 4227767 f439 1"/>
                <a:gd name="f538" fmla="*/ 499396 f440 1"/>
                <a:gd name="f539" fmla="*/ 4159568 f439 1"/>
                <a:gd name="f540" fmla="*/ 529114 f440 1"/>
                <a:gd name="f541" fmla="*/ 4142232 f439 1"/>
                <a:gd name="f542" fmla="*/ 555689 f440 1"/>
                <a:gd name="f543" fmla="*/ 4103465 f439 1"/>
                <a:gd name="f544" fmla="*/ 516922 f440 1"/>
                <a:gd name="f545" fmla="*/ 4046315 f439 1"/>
                <a:gd name="f546" fmla="*/ 460629 f440 1"/>
                <a:gd name="f547" fmla="*/ 4040220 f439 1"/>
                <a:gd name="f548" fmla="*/ 460724 f440 1"/>
                <a:gd name="f549" fmla="*/ 4008787 f439 1"/>
                <a:gd name="f550" fmla="*/ 552641 f440 1"/>
                <a:gd name="f551" fmla="*/ 4015931 f439 1"/>
                <a:gd name="f552" fmla="*/ 579120 f440 1"/>
                <a:gd name="f553" fmla="*/ 3957447 f439 1"/>
                <a:gd name="f554" fmla="*/ 493776 f440 1"/>
                <a:gd name="f555" fmla="*/ 3934397 f439 1"/>
                <a:gd name="f556" fmla="*/ 505492 f440 1"/>
                <a:gd name="f557" fmla="*/ 3852291 f439 1"/>
                <a:gd name="f558" fmla="*/ 485299 f440 1"/>
                <a:gd name="f559" fmla="*/ 3793998 f439 1"/>
                <a:gd name="f560" fmla="*/ 495681 f440 1"/>
                <a:gd name="f561" fmla="*/ 3765137 f439 1"/>
                <a:gd name="f562" fmla="*/ 501206 f440 1"/>
                <a:gd name="f563" fmla="*/ 3734848 f439 1"/>
                <a:gd name="f564" fmla="*/ 458248 f440 1"/>
                <a:gd name="f565" fmla="*/ 3718846 f439 1"/>
                <a:gd name="f566" fmla="*/ 455105 f440 1"/>
                <a:gd name="f567" fmla="*/ 3589591 f439 1"/>
                <a:gd name="f568" fmla="*/ 3562350 f439 1"/>
                <a:gd name="f569" fmla="*/ 477298 f440 1"/>
                <a:gd name="f570" fmla="*/ 3493294 f439 1"/>
                <a:gd name="f571" fmla="*/ 487299 f440 1"/>
                <a:gd name="f572" fmla="*/ 3390233 f439 1"/>
                <a:gd name="f573" fmla="*/ 3331750 f439 1"/>
                <a:gd name="f574" fmla="*/ 502253 f440 1"/>
                <a:gd name="f575" fmla="*/ 3276505 f439 1"/>
                <a:gd name="f576" fmla="*/ 507587 f440 1"/>
                <a:gd name="f577" fmla="*/ 3158014 f439 1"/>
                <a:gd name="f578" fmla="*/ 527780 f440 1"/>
                <a:gd name="f579" fmla="*/ 3146012 f439 1"/>
                <a:gd name="f580" fmla="*/ 544735 f440 1"/>
                <a:gd name="f581" fmla="*/ 3032951 f439 1"/>
                <a:gd name="f582" fmla="*/ 599789 f440 1"/>
                <a:gd name="f583" fmla="*/ 3015901 f439 1"/>
                <a:gd name="f584" fmla="*/ 613220 f440 1"/>
                <a:gd name="f585" fmla="*/ 2983516 f439 1"/>
                <a:gd name="f586" fmla="*/ 568071 f440 1"/>
                <a:gd name="f587" fmla="*/ 2799779 f439 1"/>
                <a:gd name="f588" fmla="*/ 593503 f440 1"/>
                <a:gd name="f589" fmla="*/ 2661666 f439 1"/>
                <a:gd name="f590" fmla="*/ 670846 f440 1"/>
                <a:gd name="f591" fmla="*/ 2582418 f439 1"/>
                <a:gd name="f592" fmla="*/ 659511 f440 1"/>
                <a:gd name="f593" fmla="*/ 2472976 f439 1"/>
                <a:gd name="f594" fmla="*/ 712470 f440 1"/>
                <a:gd name="f595" fmla="*/ 2317147 f439 1"/>
                <a:gd name="f596" fmla="*/ 739235 f440 1"/>
                <a:gd name="f597" fmla="*/ 2311051 f439 1"/>
                <a:gd name="f598" fmla="*/ 730853 f440 1"/>
                <a:gd name="f599" fmla="*/ 2268474 f439 1"/>
                <a:gd name="f600" fmla="*/ 742569 f440 1"/>
                <a:gd name="f601" fmla="*/ 2176844 f439 1"/>
                <a:gd name="f602" fmla="*/ 2149031 f439 1"/>
                <a:gd name="f603" fmla="*/ 715518 f440 1"/>
                <a:gd name="f604" fmla="*/ 2116074 f439 1"/>
                <a:gd name="f605" fmla="*/ 656844 f440 1"/>
                <a:gd name="f606" fmla="*/ 1936814 f439 1"/>
                <a:gd name="f607" fmla="*/ 696182 f440 1"/>
                <a:gd name="f608" fmla="*/ 1757458 f439 1"/>
                <a:gd name="f609" fmla="*/ 1755267 f439 1"/>
                <a:gd name="f610" fmla="*/ 728567 f440 1"/>
                <a:gd name="f611" fmla="*/ 1701451 f439 1"/>
                <a:gd name="f612" fmla="*/ 714089 f440 1"/>
                <a:gd name="f613" fmla="*/ 1599819 f439 1"/>
                <a:gd name="f614" fmla="*/ 738854 f440 1"/>
                <a:gd name="f615" fmla="*/ 1576388 f439 1"/>
                <a:gd name="f616" fmla="*/ 806863 f440 1"/>
                <a:gd name="f617" fmla="*/ 1423607 f439 1"/>
                <a:gd name="f618" fmla="*/ 857917 f440 1"/>
                <a:gd name="f619" fmla="*/ 1286161 f439 1"/>
                <a:gd name="f620" fmla="*/ 886111 f440 1"/>
                <a:gd name="f621" fmla="*/ 928592 f440 1"/>
                <a:gd name="f622" fmla="*/ 1257300 f439 1"/>
                <a:gd name="f623" fmla="*/ 893826 f440 1"/>
                <a:gd name="f624" fmla="*/ 1196721 f439 1"/>
                <a:gd name="f625" fmla="*/ 909066 f440 1"/>
                <a:gd name="f626" fmla="*/ 1155573 f439 1"/>
                <a:gd name="f627" fmla="*/ 897255 f440 1"/>
                <a:gd name="f628" fmla="*/ 1072325 f439 1"/>
                <a:gd name="f629" fmla="*/ 918496 f440 1"/>
                <a:gd name="f630" fmla="*/ 999458 f439 1"/>
                <a:gd name="f631" fmla="*/ 894969 f440 1"/>
                <a:gd name="f632" fmla="*/ 962597 f439 1"/>
                <a:gd name="f633" fmla="*/ 922306 f440 1"/>
                <a:gd name="f634" fmla="*/ 909638 f439 1"/>
                <a:gd name="f635" fmla="*/ 1038892 f440 1"/>
                <a:gd name="f636" fmla="*/ 871347 f439 1"/>
                <a:gd name="f637" fmla="*/ 1086231 f440 1"/>
                <a:gd name="f638" fmla="*/ 728567 f439 1"/>
                <a:gd name="f639" fmla="*/ 1072801 f440 1"/>
                <a:gd name="f640" fmla="*/ 699421 f439 1"/>
                <a:gd name="f641" fmla="*/ 980218 f440 1"/>
                <a:gd name="f642" fmla="*/ 689134 f439 1"/>
                <a:gd name="f643" fmla="*/ 942404 f440 1"/>
                <a:gd name="f644" fmla="*/ 509588 f439 1"/>
                <a:gd name="f645" fmla="*/ 876395 f440 1"/>
                <a:gd name="f646" fmla="*/ 341757 f439 1"/>
                <a:gd name="f647" fmla="*/ 906494 f440 1"/>
                <a:gd name="f648" fmla="*/ 256889 f439 1"/>
                <a:gd name="f649" fmla="*/ 861536 f440 1"/>
                <a:gd name="f650" fmla="*/ 197072 f439 1"/>
                <a:gd name="f651" fmla="*/ 839724 f440 1"/>
                <a:gd name="f652" fmla="*/ 105251 f439 1"/>
                <a:gd name="f653" fmla="*/ 812578 f440 1"/>
                <a:gd name="f654" fmla="*/ 52388 f439 1"/>
                <a:gd name="f655" fmla="*/ 779812 f440 1"/>
                <a:gd name="f656" fmla="*/ 0 f439 1"/>
                <a:gd name="f657" fmla="*/ 737140 f440 1"/>
                <a:gd name="f658" fmla="*/ 13907 f439 1"/>
                <a:gd name="f659" fmla="*/ 745427 f440 1"/>
                <a:gd name="f660" fmla="*/ 51721 f439 1"/>
                <a:gd name="f661" fmla="*/ 728091 f440 1"/>
                <a:gd name="f662" fmla="*/ 79724 f439 1"/>
                <a:gd name="f663" fmla="*/ 669798 f440 1"/>
                <a:gd name="f664" fmla="*/ 98489 f439 1"/>
                <a:gd name="f665" fmla="*/ 696754 f440 1"/>
                <a:gd name="f666" fmla="*/ 271844 f439 1"/>
                <a:gd name="f667" fmla="*/ 693230 f440 1"/>
                <a:gd name="f668" fmla="*/ 388430 f439 1"/>
                <a:gd name="f669" fmla="*/ 706946 f440 1"/>
                <a:gd name="f670" fmla="*/ 497872 f439 1"/>
                <a:gd name="f671" fmla="*/ 676656 f440 1"/>
                <a:gd name="f672" fmla="*/ 717328 f439 1"/>
                <a:gd name="f673" fmla="*/ 656368 f440 1"/>
                <a:gd name="f674" fmla="*/ 724472 f439 1"/>
                <a:gd name="f675" fmla="*/ 643795 f440 1"/>
                <a:gd name="f676" fmla="*/ 776954 f439 1"/>
                <a:gd name="f677" fmla="*/ 667226 f440 1"/>
                <a:gd name="f678" fmla="*/ 786098 f439 1"/>
                <a:gd name="f679" fmla="*/ 649700 f440 1"/>
                <a:gd name="f680" fmla="*/ 913543 f439 1"/>
                <a:gd name="f681" fmla="*/ 659797 f440 1"/>
                <a:gd name="f682" fmla="*/ 1005173 f439 1"/>
                <a:gd name="f683" fmla="*/ 621316 f440 1"/>
                <a:gd name="f684" fmla="*/ 1094327 f439 1"/>
                <a:gd name="f685" fmla="*/ 639699 f440 1"/>
                <a:gd name="f686" fmla="*/ 1130332 f439 1"/>
                <a:gd name="f687" fmla="*/ 565880 f440 1"/>
                <a:gd name="f688" fmla="*/ 1458754 f439 1"/>
                <a:gd name="f689" fmla="*/ 533781 f440 1"/>
                <a:gd name="f690" fmla="*/ 1524286 f439 1"/>
                <a:gd name="f691" fmla="*/ 532924 f440 1"/>
                <a:gd name="f692" fmla="*/ 1566482 f439 1"/>
                <a:gd name="f693" fmla="*/ 551974 f440 1"/>
                <a:gd name="f694" fmla="*/ 1597057 f439 1"/>
                <a:gd name="f695" fmla="*/ 553403 f440 1"/>
                <a:gd name="f696" fmla="*/ 1695260 f439 1"/>
                <a:gd name="f697" fmla="*/ 505206 f440 1"/>
                <a:gd name="f698" fmla="*/ 1748409 f439 1"/>
                <a:gd name="f699" fmla="*/ 539877 f440 1"/>
                <a:gd name="f700" fmla="*/ 2091309 f439 1"/>
                <a:gd name="f701" fmla="*/ 508635 f440 1"/>
                <a:gd name="f702" fmla="*/ 2138458 f439 1"/>
                <a:gd name="f703" fmla="*/ 516826 f440 1"/>
                <a:gd name="f704" fmla="*/ 2206181 f439 1"/>
                <a:gd name="f705" fmla="*/ 466916 f440 1"/>
                <a:gd name="f706" fmla="*/ 2298954 f439 1"/>
                <a:gd name="f707" fmla="*/ 453866 f440 1"/>
                <a:gd name="f708" fmla="*/ 2392585 f439 1"/>
                <a:gd name="f709" fmla="*/ 389668 f440 1"/>
                <a:gd name="f710" fmla="*/ 2517648 f439 1"/>
                <a:gd name="f711" fmla="*/ 324612 f440 1"/>
                <a:gd name="f712" fmla="*/ 2744057 f439 1"/>
                <a:gd name="f713" fmla="*/ 301181 f440 1"/>
                <a:gd name="f714" fmla="*/ 2767584 f439 1"/>
                <a:gd name="f715" fmla="*/ 276892 f440 1"/>
                <a:gd name="f716" fmla="*/ 2760631 f439 1"/>
                <a:gd name="f717" fmla="*/ 261080 f440 1"/>
                <a:gd name="f718" fmla="*/ 2825591 f439 1"/>
                <a:gd name="f719" fmla="*/ 283655 f440 1"/>
                <a:gd name="f720" fmla="*/ 2878170 f439 1"/>
                <a:gd name="f721" fmla="*/ 271558 f440 1"/>
                <a:gd name="f722" fmla="*/ 2942368 f439 1"/>
                <a:gd name="f723" fmla="*/ 318230 f440 1"/>
                <a:gd name="f724" fmla="*/ 3098197 f439 1"/>
                <a:gd name="f725" fmla="*/ 297085 f440 1"/>
                <a:gd name="f726" fmla="*/ 3172968 f439 1"/>
                <a:gd name="f727" fmla="*/ 262509 f440 1"/>
                <a:gd name="f728" fmla="*/ 3197543 f439 1"/>
                <a:gd name="f729" fmla="*/ 228505 f440 1"/>
                <a:gd name="f730" fmla="*/ 3356515 f439 1"/>
                <a:gd name="f731" fmla="*/ 246698 f440 1"/>
                <a:gd name="f732" fmla="*/ 3487865 f439 1"/>
                <a:gd name="f733" fmla="*/ 301752 f440 1"/>
                <a:gd name="f734" fmla="*/ 3513868 f439 1"/>
                <a:gd name="f735" fmla="*/ 341662 f440 1"/>
                <a:gd name="f736" fmla="*/ 3458813 f439 1"/>
                <a:gd name="f737" fmla="*/ 376904 f440 1"/>
                <a:gd name="f738" fmla="*/ 3478816 f439 1"/>
                <a:gd name="f739" fmla="*/ 356140 f440 1"/>
                <a:gd name="f740" fmla="*/ 388906 f440 1"/>
                <a:gd name="f741" fmla="*/ 3540633 f439 1"/>
                <a:gd name="f742" fmla="*/ 3679127 f439 1"/>
                <a:gd name="f743" fmla="*/ 324136 f440 1"/>
                <a:gd name="f744" fmla="*/ 341281 f440 1"/>
                <a:gd name="f745" fmla="*/ 3803428 f439 1"/>
                <a:gd name="f746" fmla="*/ 316325 f440 1"/>
                <a:gd name="f747" fmla="*/ 3868579 f439 1"/>
                <a:gd name="f748" fmla="*/ 345758 f440 1"/>
                <a:gd name="f749" fmla="*/ 3919252 f439 1"/>
                <a:gd name="f750" fmla="*/ 299657 f440 1"/>
                <a:gd name="f751" fmla="*/ 3989737 f439 1"/>
                <a:gd name="f752" fmla="*/ 295656 f440 1"/>
                <a:gd name="f753" fmla="*/ 4130231 f439 1"/>
                <a:gd name="f754" fmla="*/ 248507 f440 1"/>
                <a:gd name="f755" fmla="*/ 4151281 f439 1"/>
                <a:gd name="f756" fmla="*/ 244507 f440 1"/>
                <a:gd name="f757" fmla="*/ 3962019 f439 1"/>
                <a:gd name="f758" fmla="*/ 265748 f440 1"/>
                <a:gd name="f759" fmla="*/ 3909536 f439 1"/>
                <a:gd name="f760" fmla="*/ 240983 f440 1"/>
                <a:gd name="f761" fmla="*/ 3858006 f439 1"/>
                <a:gd name="f762" fmla="*/ 201168 f440 1"/>
                <a:gd name="f763" fmla="*/ 3865816 f439 1"/>
                <a:gd name="f764" fmla="*/ 151067 f440 1"/>
                <a:gd name="f765" fmla="*/ 174117 f440 1"/>
                <a:gd name="f766" fmla="*/ 4069556 f439 1"/>
                <a:gd name="f767" fmla="*/ 130969 f440 1"/>
                <a:gd name="f768" fmla="*/ 4154520 f439 1"/>
                <a:gd name="f769" fmla="*/ 84011 f440 1"/>
                <a:gd name="f770" fmla="*/ 4196810 f439 1"/>
                <a:gd name="f771" fmla="*/ 94869 f440 1"/>
                <a:gd name="f772" fmla="*/ 4252817 f439 1"/>
                <a:gd name="f773" fmla="*/ 0 f440 1"/>
                <a:gd name="f774" fmla="*/ 25146 f440 1"/>
                <a:gd name="f775" fmla="*/ 4410551 f439 1"/>
                <a:gd name="f776" fmla="*/ 72104 f440 1"/>
                <a:gd name="f777" fmla="*/ 4363117 f439 1"/>
                <a:gd name="f778" fmla="*/ 115634 f440 1"/>
                <a:gd name="f779" fmla="*/ 4374356 f439 1"/>
                <a:gd name="f780" fmla="*/ 186976 f440 1"/>
                <a:gd name="f781" fmla="*/ 4374071 f439 1"/>
                <a:gd name="f782" fmla="*/ 195834 f440 1"/>
                <a:gd name="f783" fmla="*/ 4432173 f439 1"/>
                <a:gd name="f784" fmla="*/ 130588 f440 1"/>
                <a:gd name="f785" fmla="*/ 4539901 f439 1"/>
                <a:gd name="f786" fmla="*/ 104108 f440 1"/>
                <a:gd name="f787" fmla="*/ 4532376 f439 1"/>
                <a:gd name="f788" fmla="*/ 53626 f440 1"/>
                <a:gd name="f789" fmla="*/ 4543140 f439 1"/>
                <a:gd name="f790" fmla="*/ 76962 f440 1"/>
                <a:gd name="f791" fmla="*/ 4572191 f439 1"/>
                <a:gd name="f792" fmla="*/ 29813 f440 1"/>
                <a:gd name="f793" fmla="*/ 4592765 f439 1"/>
                <a:gd name="f794" fmla="*/ 14002 f440 1"/>
                <a:gd name="f795" fmla="*/ 4658297 f439 1"/>
                <a:gd name="f796" fmla="*/ 26575 f440 1"/>
                <a:gd name="f797" fmla="*/ 4940999 f439 1"/>
                <a:gd name="f798" fmla="*/ 62294 f440 1"/>
                <a:gd name="f799" fmla="*/ 4963573 f439 1"/>
                <a:gd name="f800" fmla="*/ 36195 f440 1"/>
                <a:gd name="f801" fmla="*/ 5113115 f439 1"/>
                <a:gd name="f802" fmla="*/ 88487 f440 1"/>
                <a:gd name="f803" fmla="*/ 5124260 f439 1"/>
                <a:gd name="f804" fmla="*/ 104584 f440 1"/>
                <a:gd name="f805" fmla="*/ 5162264 f439 1"/>
                <a:gd name="f806" fmla="*/ 68580 f440 1"/>
                <a:gd name="f807" fmla="*/ 5298568 f439 1"/>
                <a:gd name="f808" fmla="*/ 120110 f440 1"/>
                <a:gd name="f809" fmla="*/ 5430203 f439 1"/>
                <a:gd name="f810" fmla="*/ 160877 f440 1"/>
                <a:gd name="f811" fmla="*/ 5476971 f439 1"/>
                <a:gd name="f812" fmla="*/ 259461 f440 1"/>
                <a:gd name="f813" fmla="*/ 5522595 f439 1"/>
                <a:gd name="f814" fmla="*/ 245459 f440 1"/>
                <a:gd name="f815" fmla="*/ 5551170 f439 1"/>
                <a:gd name="f816" fmla="*/ 134874 f440 1"/>
                <a:gd name="f817" fmla="*/ 5506022 f439 1"/>
                <a:gd name="f818" fmla="*/ 123730 f440 1"/>
                <a:gd name="f819" fmla="*/ 5514975 f439 1"/>
                <a:gd name="f820" fmla="*/ 139922 f440 1"/>
                <a:gd name="f821" fmla="*/ 5551552 f439 1"/>
                <a:gd name="f822" fmla="*/ 262033 f440 1"/>
                <a:gd name="f823" fmla="*/ 5616226 f439 1"/>
                <a:gd name="f824" fmla="*/ 224504 f440 1"/>
                <a:gd name="f825" fmla="*/ 5676519 f439 1"/>
                <a:gd name="f826" fmla="*/ 287179 f440 1"/>
                <a:gd name="f827" fmla="*/ 5727383 f439 1"/>
                <a:gd name="f828" fmla="*/ 304229 f440 1"/>
                <a:gd name="f829" fmla="*/ 5791581 f439 1"/>
                <a:gd name="f830" fmla="*/ 382429 f440 1"/>
                <a:gd name="f831" fmla="*/ 5799487 f439 1"/>
                <a:gd name="f832" fmla="*/ 392716 f440 1"/>
                <a:gd name="f833" fmla="*/ 5855303 f439 1"/>
                <a:gd name="f834" fmla="*/ 407956 f440 1"/>
                <a:gd name="f835" fmla="*/ 5861209 f439 1"/>
                <a:gd name="f836" fmla="*/ 429197 f440 1"/>
                <a:gd name="f837" fmla="*/ 5807393 f439 1"/>
                <a:gd name="f838" fmla="*/ 473869 f440 1"/>
                <a:gd name="f839" fmla="*/ 5846636 f439 1"/>
                <a:gd name="f840" fmla="*/ 471297 f440 1"/>
                <a:gd name="f841" fmla="*/ 5926551 f439 1"/>
                <a:gd name="f842" fmla="*/ 544068 f440 1"/>
                <a:gd name="f843" fmla="*/ 5913978 f439 1"/>
                <a:gd name="f844" fmla="*/ 589121 f440 1"/>
                <a:gd name="f845" fmla="*/ 5943029 f439 1"/>
                <a:gd name="f846" fmla="*/ 546830 f440 1"/>
                <a:gd name="f847" fmla="*/ 5954935 f439 1"/>
                <a:gd name="f848" fmla="*/ 546926 f440 1"/>
                <a:gd name="f849" fmla="*/ 648938 f440 1"/>
                <a:gd name="f850" fmla="*/ 6034659 f439 1"/>
                <a:gd name="f851" fmla="*/ 691325 f440 1"/>
                <a:gd name="f852" fmla="*/ 5967603 f439 1"/>
                <a:gd name="f853" fmla="*/ 742664 f440 1"/>
                <a:gd name="f854" fmla="*/ 5969985 f439 1"/>
                <a:gd name="f855" fmla="*/ 698278 f440 1"/>
                <a:gd name="f856" fmla="*/ 6061901 f439 1"/>
                <a:gd name="f857" fmla="*/ 763524 f440 1"/>
                <a:gd name="f858" fmla="*/ 6103144 f439 1"/>
                <a:gd name="f859" fmla="*/ 888873 f440 1"/>
                <a:gd name="f860" fmla="*/ 6098286 f439 1"/>
                <a:gd name="f861" fmla="*/ 985647 f440 1"/>
                <a:gd name="f862" fmla="*/ 6171533 f439 1"/>
                <a:gd name="f863" fmla="*/ 991267 f440 1"/>
                <a:gd name="f864" fmla="*/ 6188011 f439 1"/>
                <a:gd name="f865" fmla="*/ 1065562 f440 1"/>
                <a:gd name="f866" fmla="*/ 6184202 f439 1"/>
                <a:gd name="f867" fmla="*/ 1032320 f440 1"/>
                <a:gd name="f868" fmla="*/ 6112669 f439 1"/>
                <a:gd name="f869" fmla="*/ 948595 f440 1"/>
                <a:gd name="f870" fmla="*/ 6079427 f439 1"/>
                <a:gd name="f871" fmla="*/ 954024 f440 1"/>
                <a:gd name="f872" fmla="*/ 6052662 f439 1"/>
                <a:gd name="f873" fmla="+- f441 0 f1"/>
                <a:gd name="f874" fmla="*/ f444 1 1154906"/>
                <a:gd name="f875" fmla="*/ f445 1 6188011"/>
                <a:gd name="f876" fmla="*/ f446 1 1154906"/>
                <a:gd name="f877" fmla="*/ f447 1 6188011"/>
                <a:gd name="f878" fmla="*/ f448 1 1154906"/>
                <a:gd name="f879" fmla="*/ f449 1 6188011"/>
                <a:gd name="f880" fmla="*/ f450 1 1154906"/>
                <a:gd name="f881" fmla="*/ f451 1 6188011"/>
                <a:gd name="f882" fmla="*/ f452 1 1154906"/>
                <a:gd name="f883" fmla="*/ f453 1 6188011"/>
                <a:gd name="f884" fmla="*/ f454 1 1154906"/>
                <a:gd name="f885" fmla="*/ f455 1 6188011"/>
                <a:gd name="f886" fmla="*/ f456 1 1154906"/>
                <a:gd name="f887" fmla="*/ f457 1 6188011"/>
                <a:gd name="f888" fmla="*/ f458 1 1154906"/>
                <a:gd name="f889" fmla="*/ f459 1 6188011"/>
                <a:gd name="f890" fmla="*/ f460 1 1154906"/>
                <a:gd name="f891" fmla="*/ f461 1 6188011"/>
                <a:gd name="f892" fmla="*/ f462 1 1154906"/>
                <a:gd name="f893" fmla="*/ f463 1 6188011"/>
                <a:gd name="f894" fmla="*/ f464 1 1154906"/>
                <a:gd name="f895" fmla="*/ f465 1 6188011"/>
                <a:gd name="f896" fmla="*/ f466 1 1154906"/>
                <a:gd name="f897" fmla="*/ f467 1 6188011"/>
                <a:gd name="f898" fmla="*/ f468 1 1154906"/>
                <a:gd name="f899" fmla="*/ f469 1 6188011"/>
                <a:gd name="f900" fmla="*/ f470 1 1154906"/>
                <a:gd name="f901" fmla="*/ f471 1 6188011"/>
                <a:gd name="f902" fmla="*/ f472 1 6188011"/>
                <a:gd name="f903" fmla="*/ f473 1 1154906"/>
                <a:gd name="f904" fmla="*/ f474 1 6188011"/>
                <a:gd name="f905" fmla="*/ f475 1 1154906"/>
                <a:gd name="f906" fmla="*/ f476 1 6188011"/>
                <a:gd name="f907" fmla="*/ f477 1 1154906"/>
                <a:gd name="f908" fmla="*/ f478 1 6188011"/>
                <a:gd name="f909" fmla="*/ f479 1 1154906"/>
                <a:gd name="f910" fmla="*/ f480 1 6188011"/>
                <a:gd name="f911" fmla="*/ f481 1 1154906"/>
                <a:gd name="f912" fmla="*/ f482 1 6188011"/>
                <a:gd name="f913" fmla="*/ f483 1 1154906"/>
                <a:gd name="f914" fmla="*/ f484 1 6188011"/>
                <a:gd name="f915" fmla="*/ f485 1 1154906"/>
                <a:gd name="f916" fmla="*/ f486 1 6188011"/>
                <a:gd name="f917" fmla="*/ f487 1 1154906"/>
                <a:gd name="f918" fmla="*/ f488 1 6188011"/>
                <a:gd name="f919" fmla="*/ f489 1 1154906"/>
                <a:gd name="f920" fmla="*/ f490 1 6188011"/>
                <a:gd name="f921" fmla="*/ f491 1 1154906"/>
                <a:gd name="f922" fmla="*/ f492 1 6188011"/>
                <a:gd name="f923" fmla="*/ f493 1 1154906"/>
                <a:gd name="f924" fmla="*/ f494 1 6188011"/>
                <a:gd name="f925" fmla="*/ f495 1 1154906"/>
                <a:gd name="f926" fmla="*/ f496 1 6188011"/>
                <a:gd name="f927" fmla="*/ f497 1 6188011"/>
                <a:gd name="f928" fmla="*/ f498 1 1154906"/>
                <a:gd name="f929" fmla="*/ f499 1 6188011"/>
                <a:gd name="f930" fmla="*/ f500 1 1154906"/>
                <a:gd name="f931" fmla="*/ f501 1 6188011"/>
                <a:gd name="f932" fmla="*/ f502 1 1154906"/>
                <a:gd name="f933" fmla="*/ f503 1 6188011"/>
                <a:gd name="f934" fmla="*/ f504 1 1154906"/>
                <a:gd name="f935" fmla="*/ f505 1 6188011"/>
                <a:gd name="f936" fmla="*/ f506 1 1154906"/>
                <a:gd name="f937" fmla="*/ f507 1 6188011"/>
                <a:gd name="f938" fmla="*/ f508 1 1154906"/>
                <a:gd name="f939" fmla="*/ f509 1 6188011"/>
                <a:gd name="f940" fmla="*/ f510 1 1154906"/>
                <a:gd name="f941" fmla="*/ f511 1 6188011"/>
                <a:gd name="f942" fmla="*/ f512 1 1154906"/>
                <a:gd name="f943" fmla="*/ f513 1 6188011"/>
                <a:gd name="f944" fmla="*/ f514 1 1154906"/>
                <a:gd name="f945" fmla="*/ f515 1 6188011"/>
                <a:gd name="f946" fmla="*/ f516 1 1154906"/>
                <a:gd name="f947" fmla="*/ f517 1 6188011"/>
                <a:gd name="f948" fmla="*/ f518 1 1154906"/>
                <a:gd name="f949" fmla="*/ f519 1 6188011"/>
                <a:gd name="f950" fmla="*/ f520 1 1154906"/>
                <a:gd name="f951" fmla="*/ f521 1 6188011"/>
                <a:gd name="f952" fmla="*/ f522 1 1154906"/>
                <a:gd name="f953" fmla="*/ f523 1 6188011"/>
                <a:gd name="f954" fmla="*/ f524 1 1154906"/>
                <a:gd name="f955" fmla="*/ f525 1 6188011"/>
                <a:gd name="f956" fmla="*/ f526 1 1154906"/>
                <a:gd name="f957" fmla="*/ f527 1 6188011"/>
                <a:gd name="f958" fmla="*/ f528 1 1154906"/>
                <a:gd name="f959" fmla="*/ f529 1 6188011"/>
                <a:gd name="f960" fmla="*/ f530 1 1154906"/>
                <a:gd name="f961" fmla="*/ f531 1 6188011"/>
                <a:gd name="f962" fmla="*/ f532 1 1154906"/>
                <a:gd name="f963" fmla="*/ f533 1 6188011"/>
                <a:gd name="f964" fmla="*/ f534 1 1154906"/>
                <a:gd name="f965" fmla="*/ f535 1 6188011"/>
                <a:gd name="f966" fmla="*/ f536 1 1154906"/>
                <a:gd name="f967" fmla="*/ f537 1 6188011"/>
                <a:gd name="f968" fmla="*/ f538 1 1154906"/>
                <a:gd name="f969" fmla="*/ f539 1 6188011"/>
                <a:gd name="f970" fmla="*/ f540 1 1154906"/>
                <a:gd name="f971" fmla="*/ f541 1 6188011"/>
                <a:gd name="f972" fmla="*/ f542 1 1154906"/>
                <a:gd name="f973" fmla="*/ f543 1 6188011"/>
                <a:gd name="f974" fmla="*/ f544 1 1154906"/>
                <a:gd name="f975" fmla="*/ f545 1 6188011"/>
                <a:gd name="f976" fmla="*/ f546 1 1154906"/>
                <a:gd name="f977" fmla="*/ f547 1 6188011"/>
                <a:gd name="f978" fmla="*/ f548 1 1154906"/>
                <a:gd name="f979" fmla="*/ f549 1 6188011"/>
                <a:gd name="f980" fmla="*/ f550 1 1154906"/>
                <a:gd name="f981" fmla="*/ f551 1 6188011"/>
                <a:gd name="f982" fmla="*/ f552 1 1154906"/>
                <a:gd name="f983" fmla="*/ f553 1 6188011"/>
                <a:gd name="f984" fmla="*/ f554 1 1154906"/>
                <a:gd name="f985" fmla="*/ f555 1 6188011"/>
                <a:gd name="f986" fmla="*/ f556 1 1154906"/>
                <a:gd name="f987" fmla="*/ f557 1 6188011"/>
                <a:gd name="f988" fmla="*/ f558 1 1154906"/>
                <a:gd name="f989" fmla="*/ f559 1 6188011"/>
                <a:gd name="f990" fmla="*/ f560 1 1154906"/>
                <a:gd name="f991" fmla="*/ f561 1 6188011"/>
                <a:gd name="f992" fmla="*/ f562 1 1154906"/>
                <a:gd name="f993" fmla="*/ f563 1 6188011"/>
                <a:gd name="f994" fmla="*/ f564 1 1154906"/>
                <a:gd name="f995" fmla="*/ f565 1 6188011"/>
                <a:gd name="f996" fmla="*/ f566 1 1154906"/>
                <a:gd name="f997" fmla="*/ f567 1 6188011"/>
                <a:gd name="f998" fmla="*/ f568 1 6188011"/>
                <a:gd name="f999" fmla="*/ f569 1 1154906"/>
                <a:gd name="f1000" fmla="*/ f570 1 6188011"/>
                <a:gd name="f1001" fmla="*/ f571 1 1154906"/>
                <a:gd name="f1002" fmla="*/ f572 1 6188011"/>
                <a:gd name="f1003" fmla="*/ f573 1 6188011"/>
                <a:gd name="f1004" fmla="*/ f574 1 1154906"/>
                <a:gd name="f1005" fmla="*/ f575 1 6188011"/>
                <a:gd name="f1006" fmla="*/ f576 1 1154906"/>
                <a:gd name="f1007" fmla="*/ f577 1 6188011"/>
                <a:gd name="f1008" fmla="*/ f578 1 1154906"/>
                <a:gd name="f1009" fmla="*/ f579 1 6188011"/>
                <a:gd name="f1010" fmla="*/ f580 1 1154906"/>
                <a:gd name="f1011" fmla="*/ f581 1 6188011"/>
                <a:gd name="f1012" fmla="*/ f582 1 1154906"/>
                <a:gd name="f1013" fmla="*/ f583 1 6188011"/>
                <a:gd name="f1014" fmla="*/ f584 1 1154906"/>
                <a:gd name="f1015" fmla="*/ f585 1 6188011"/>
                <a:gd name="f1016" fmla="*/ f586 1 1154906"/>
                <a:gd name="f1017" fmla="*/ f587 1 6188011"/>
                <a:gd name="f1018" fmla="*/ f588 1 1154906"/>
                <a:gd name="f1019" fmla="*/ f589 1 6188011"/>
                <a:gd name="f1020" fmla="*/ f590 1 1154906"/>
                <a:gd name="f1021" fmla="*/ f591 1 6188011"/>
                <a:gd name="f1022" fmla="*/ f592 1 1154906"/>
                <a:gd name="f1023" fmla="*/ f593 1 6188011"/>
                <a:gd name="f1024" fmla="*/ f594 1 1154906"/>
                <a:gd name="f1025" fmla="*/ f595 1 6188011"/>
                <a:gd name="f1026" fmla="*/ f596 1 1154906"/>
                <a:gd name="f1027" fmla="*/ f597 1 6188011"/>
                <a:gd name="f1028" fmla="*/ f598 1 1154906"/>
                <a:gd name="f1029" fmla="*/ f599 1 6188011"/>
                <a:gd name="f1030" fmla="*/ f600 1 1154906"/>
                <a:gd name="f1031" fmla="*/ f601 1 6188011"/>
                <a:gd name="f1032" fmla="*/ f602 1 6188011"/>
                <a:gd name="f1033" fmla="*/ f603 1 1154906"/>
                <a:gd name="f1034" fmla="*/ f604 1 6188011"/>
                <a:gd name="f1035" fmla="*/ f605 1 1154906"/>
                <a:gd name="f1036" fmla="*/ f606 1 6188011"/>
                <a:gd name="f1037" fmla="*/ f607 1 1154906"/>
                <a:gd name="f1038" fmla="*/ f608 1 6188011"/>
                <a:gd name="f1039" fmla="*/ f609 1 6188011"/>
                <a:gd name="f1040" fmla="*/ f610 1 1154906"/>
                <a:gd name="f1041" fmla="*/ f611 1 6188011"/>
                <a:gd name="f1042" fmla="*/ f612 1 1154906"/>
                <a:gd name="f1043" fmla="*/ f613 1 6188011"/>
                <a:gd name="f1044" fmla="*/ f614 1 1154906"/>
                <a:gd name="f1045" fmla="*/ f615 1 6188011"/>
                <a:gd name="f1046" fmla="*/ f616 1 1154906"/>
                <a:gd name="f1047" fmla="*/ f617 1 6188011"/>
                <a:gd name="f1048" fmla="*/ f618 1 1154906"/>
                <a:gd name="f1049" fmla="*/ f619 1 6188011"/>
                <a:gd name="f1050" fmla="*/ f620 1 1154906"/>
                <a:gd name="f1051" fmla="*/ f621 1 1154906"/>
                <a:gd name="f1052" fmla="*/ f622 1 6188011"/>
                <a:gd name="f1053" fmla="*/ f623 1 1154906"/>
                <a:gd name="f1054" fmla="*/ f624 1 6188011"/>
                <a:gd name="f1055" fmla="*/ f625 1 1154906"/>
                <a:gd name="f1056" fmla="*/ f626 1 6188011"/>
                <a:gd name="f1057" fmla="*/ f627 1 1154906"/>
                <a:gd name="f1058" fmla="*/ f628 1 6188011"/>
                <a:gd name="f1059" fmla="*/ f629 1 1154906"/>
                <a:gd name="f1060" fmla="*/ f630 1 6188011"/>
                <a:gd name="f1061" fmla="*/ f631 1 1154906"/>
                <a:gd name="f1062" fmla="*/ f632 1 6188011"/>
                <a:gd name="f1063" fmla="*/ f633 1 1154906"/>
                <a:gd name="f1064" fmla="*/ f634 1 6188011"/>
                <a:gd name="f1065" fmla="*/ f635 1 1154906"/>
                <a:gd name="f1066" fmla="*/ f636 1 6188011"/>
                <a:gd name="f1067" fmla="*/ f637 1 1154906"/>
                <a:gd name="f1068" fmla="*/ f638 1 6188011"/>
                <a:gd name="f1069" fmla="*/ f639 1 1154906"/>
                <a:gd name="f1070" fmla="*/ f640 1 6188011"/>
                <a:gd name="f1071" fmla="*/ f641 1 1154906"/>
                <a:gd name="f1072" fmla="*/ f642 1 6188011"/>
                <a:gd name="f1073" fmla="*/ f643 1 1154906"/>
                <a:gd name="f1074" fmla="*/ f644 1 6188011"/>
                <a:gd name="f1075" fmla="*/ f645 1 1154906"/>
                <a:gd name="f1076" fmla="*/ f646 1 6188011"/>
                <a:gd name="f1077" fmla="*/ f647 1 1154906"/>
                <a:gd name="f1078" fmla="*/ f648 1 6188011"/>
                <a:gd name="f1079" fmla="*/ f649 1 1154906"/>
                <a:gd name="f1080" fmla="*/ f650 1 6188011"/>
                <a:gd name="f1081" fmla="*/ f651 1 1154906"/>
                <a:gd name="f1082" fmla="*/ f652 1 6188011"/>
                <a:gd name="f1083" fmla="*/ f653 1 1154906"/>
                <a:gd name="f1084" fmla="*/ f654 1 6188011"/>
                <a:gd name="f1085" fmla="*/ f655 1 1154906"/>
                <a:gd name="f1086" fmla="*/ f656 1 6188011"/>
                <a:gd name="f1087" fmla="*/ f657 1 1154906"/>
                <a:gd name="f1088" fmla="*/ f658 1 6188011"/>
                <a:gd name="f1089" fmla="*/ f659 1 1154906"/>
                <a:gd name="f1090" fmla="*/ f660 1 6188011"/>
                <a:gd name="f1091" fmla="*/ f661 1 1154906"/>
                <a:gd name="f1092" fmla="*/ f662 1 6188011"/>
                <a:gd name="f1093" fmla="*/ f663 1 1154906"/>
                <a:gd name="f1094" fmla="*/ f664 1 6188011"/>
                <a:gd name="f1095" fmla="*/ f665 1 1154906"/>
                <a:gd name="f1096" fmla="*/ f666 1 6188011"/>
                <a:gd name="f1097" fmla="*/ f667 1 1154906"/>
                <a:gd name="f1098" fmla="*/ f668 1 6188011"/>
                <a:gd name="f1099" fmla="*/ f669 1 1154906"/>
                <a:gd name="f1100" fmla="*/ f670 1 6188011"/>
                <a:gd name="f1101" fmla="*/ f671 1 1154906"/>
                <a:gd name="f1102" fmla="*/ f672 1 6188011"/>
                <a:gd name="f1103" fmla="*/ f673 1 1154906"/>
                <a:gd name="f1104" fmla="*/ f674 1 6188011"/>
                <a:gd name="f1105" fmla="*/ f675 1 1154906"/>
                <a:gd name="f1106" fmla="*/ f676 1 6188011"/>
                <a:gd name="f1107" fmla="*/ f677 1 1154906"/>
                <a:gd name="f1108" fmla="*/ f678 1 6188011"/>
                <a:gd name="f1109" fmla="*/ f679 1 1154906"/>
                <a:gd name="f1110" fmla="*/ f680 1 6188011"/>
                <a:gd name="f1111" fmla="*/ f681 1 1154906"/>
                <a:gd name="f1112" fmla="*/ f682 1 6188011"/>
                <a:gd name="f1113" fmla="*/ f683 1 1154906"/>
                <a:gd name="f1114" fmla="*/ f684 1 6188011"/>
                <a:gd name="f1115" fmla="*/ f685 1 1154906"/>
                <a:gd name="f1116" fmla="*/ f686 1 6188011"/>
                <a:gd name="f1117" fmla="*/ f687 1 1154906"/>
                <a:gd name="f1118" fmla="*/ f688 1 6188011"/>
                <a:gd name="f1119" fmla="*/ f689 1 1154906"/>
                <a:gd name="f1120" fmla="*/ f690 1 6188011"/>
                <a:gd name="f1121" fmla="*/ f691 1 1154906"/>
                <a:gd name="f1122" fmla="*/ f692 1 6188011"/>
                <a:gd name="f1123" fmla="*/ f693 1 1154906"/>
                <a:gd name="f1124" fmla="*/ f694 1 6188011"/>
                <a:gd name="f1125" fmla="*/ f695 1 1154906"/>
                <a:gd name="f1126" fmla="*/ f696 1 6188011"/>
                <a:gd name="f1127" fmla="*/ f697 1 1154906"/>
                <a:gd name="f1128" fmla="*/ f698 1 6188011"/>
                <a:gd name="f1129" fmla="*/ f699 1 1154906"/>
                <a:gd name="f1130" fmla="*/ f700 1 6188011"/>
                <a:gd name="f1131" fmla="*/ f701 1 1154906"/>
                <a:gd name="f1132" fmla="*/ f702 1 6188011"/>
                <a:gd name="f1133" fmla="*/ f703 1 1154906"/>
                <a:gd name="f1134" fmla="*/ f704 1 6188011"/>
                <a:gd name="f1135" fmla="*/ f705 1 1154906"/>
                <a:gd name="f1136" fmla="*/ f706 1 6188011"/>
                <a:gd name="f1137" fmla="*/ f707 1 1154906"/>
                <a:gd name="f1138" fmla="*/ f708 1 6188011"/>
                <a:gd name="f1139" fmla="*/ f709 1 1154906"/>
                <a:gd name="f1140" fmla="*/ f710 1 6188011"/>
                <a:gd name="f1141" fmla="*/ f711 1 1154906"/>
                <a:gd name="f1142" fmla="*/ f712 1 6188011"/>
                <a:gd name="f1143" fmla="*/ f713 1 1154906"/>
                <a:gd name="f1144" fmla="*/ f714 1 6188011"/>
                <a:gd name="f1145" fmla="*/ f715 1 1154906"/>
                <a:gd name="f1146" fmla="*/ f716 1 6188011"/>
                <a:gd name="f1147" fmla="*/ f717 1 1154906"/>
                <a:gd name="f1148" fmla="*/ f718 1 6188011"/>
                <a:gd name="f1149" fmla="*/ f719 1 1154906"/>
                <a:gd name="f1150" fmla="*/ f720 1 6188011"/>
                <a:gd name="f1151" fmla="*/ f721 1 1154906"/>
                <a:gd name="f1152" fmla="*/ f722 1 6188011"/>
                <a:gd name="f1153" fmla="*/ f723 1 1154906"/>
                <a:gd name="f1154" fmla="*/ f724 1 6188011"/>
                <a:gd name="f1155" fmla="*/ f725 1 1154906"/>
                <a:gd name="f1156" fmla="*/ f726 1 6188011"/>
                <a:gd name="f1157" fmla="*/ f727 1 1154906"/>
                <a:gd name="f1158" fmla="*/ f728 1 6188011"/>
                <a:gd name="f1159" fmla="*/ f729 1 1154906"/>
                <a:gd name="f1160" fmla="*/ f730 1 6188011"/>
                <a:gd name="f1161" fmla="*/ f731 1 1154906"/>
                <a:gd name="f1162" fmla="*/ f732 1 6188011"/>
                <a:gd name="f1163" fmla="*/ f733 1 1154906"/>
                <a:gd name="f1164" fmla="*/ f734 1 6188011"/>
                <a:gd name="f1165" fmla="*/ f735 1 1154906"/>
                <a:gd name="f1166" fmla="*/ f736 1 6188011"/>
                <a:gd name="f1167" fmla="*/ f737 1 1154906"/>
                <a:gd name="f1168" fmla="*/ f738 1 6188011"/>
                <a:gd name="f1169" fmla="*/ f739 1 1154906"/>
                <a:gd name="f1170" fmla="*/ f740 1 1154906"/>
                <a:gd name="f1171" fmla="*/ f741 1 6188011"/>
                <a:gd name="f1172" fmla="*/ f742 1 6188011"/>
                <a:gd name="f1173" fmla="*/ f743 1 1154906"/>
                <a:gd name="f1174" fmla="*/ f744 1 1154906"/>
                <a:gd name="f1175" fmla="*/ f745 1 6188011"/>
                <a:gd name="f1176" fmla="*/ f746 1 1154906"/>
                <a:gd name="f1177" fmla="*/ f747 1 6188011"/>
                <a:gd name="f1178" fmla="*/ f748 1 1154906"/>
                <a:gd name="f1179" fmla="*/ f749 1 6188011"/>
                <a:gd name="f1180" fmla="*/ f750 1 1154906"/>
                <a:gd name="f1181" fmla="*/ f751 1 6188011"/>
                <a:gd name="f1182" fmla="*/ f752 1 1154906"/>
                <a:gd name="f1183" fmla="*/ f753 1 6188011"/>
                <a:gd name="f1184" fmla="*/ f754 1 1154906"/>
                <a:gd name="f1185" fmla="*/ f755 1 6188011"/>
                <a:gd name="f1186" fmla="*/ f756 1 1154906"/>
                <a:gd name="f1187" fmla="*/ f757 1 6188011"/>
                <a:gd name="f1188" fmla="*/ f758 1 1154906"/>
                <a:gd name="f1189" fmla="*/ f759 1 6188011"/>
                <a:gd name="f1190" fmla="*/ f760 1 1154906"/>
                <a:gd name="f1191" fmla="*/ f761 1 6188011"/>
                <a:gd name="f1192" fmla="*/ f762 1 1154906"/>
                <a:gd name="f1193" fmla="*/ f763 1 6188011"/>
                <a:gd name="f1194" fmla="*/ f764 1 1154906"/>
                <a:gd name="f1195" fmla="*/ f765 1 1154906"/>
                <a:gd name="f1196" fmla="*/ f766 1 6188011"/>
                <a:gd name="f1197" fmla="*/ f767 1 1154906"/>
                <a:gd name="f1198" fmla="*/ f768 1 6188011"/>
                <a:gd name="f1199" fmla="*/ f769 1 1154906"/>
                <a:gd name="f1200" fmla="*/ f770 1 6188011"/>
                <a:gd name="f1201" fmla="*/ f771 1 1154906"/>
                <a:gd name="f1202" fmla="*/ f772 1 6188011"/>
                <a:gd name="f1203" fmla="*/ f773 1 1154906"/>
                <a:gd name="f1204" fmla="*/ f774 1 1154906"/>
                <a:gd name="f1205" fmla="*/ f775 1 6188011"/>
                <a:gd name="f1206" fmla="*/ f776 1 1154906"/>
                <a:gd name="f1207" fmla="*/ f777 1 6188011"/>
                <a:gd name="f1208" fmla="*/ f778 1 1154906"/>
                <a:gd name="f1209" fmla="*/ f779 1 6188011"/>
                <a:gd name="f1210" fmla="*/ f780 1 1154906"/>
                <a:gd name="f1211" fmla="*/ f781 1 6188011"/>
                <a:gd name="f1212" fmla="*/ f782 1 1154906"/>
                <a:gd name="f1213" fmla="*/ f783 1 6188011"/>
                <a:gd name="f1214" fmla="*/ f784 1 1154906"/>
                <a:gd name="f1215" fmla="*/ f785 1 6188011"/>
                <a:gd name="f1216" fmla="*/ f786 1 1154906"/>
                <a:gd name="f1217" fmla="*/ f787 1 6188011"/>
                <a:gd name="f1218" fmla="*/ f788 1 1154906"/>
                <a:gd name="f1219" fmla="*/ f789 1 6188011"/>
                <a:gd name="f1220" fmla="*/ f790 1 1154906"/>
                <a:gd name="f1221" fmla="*/ f791 1 6188011"/>
                <a:gd name="f1222" fmla="*/ f792 1 1154906"/>
                <a:gd name="f1223" fmla="*/ f793 1 6188011"/>
                <a:gd name="f1224" fmla="*/ f794 1 1154906"/>
                <a:gd name="f1225" fmla="*/ f795 1 6188011"/>
                <a:gd name="f1226" fmla="*/ f796 1 1154906"/>
                <a:gd name="f1227" fmla="*/ f797 1 6188011"/>
                <a:gd name="f1228" fmla="*/ f798 1 1154906"/>
                <a:gd name="f1229" fmla="*/ f799 1 6188011"/>
                <a:gd name="f1230" fmla="*/ f800 1 1154906"/>
                <a:gd name="f1231" fmla="*/ f801 1 6188011"/>
                <a:gd name="f1232" fmla="*/ f802 1 1154906"/>
                <a:gd name="f1233" fmla="*/ f803 1 6188011"/>
                <a:gd name="f1234" fmla="*/ f804 1 1154906"/>
                <a:gd name="f1235" fmla="*/ f805 1 6188011"/>
                <a:gd name="f1236" fmla="*/ f806 1 1154906"/>
                <a:gd name="f1237" fmla="*/ f807 1 6188011"/>
                <a:gd name="f1238" fmla="*/ f808 1 1154906"/>
                <a:gd name="f1239" fmla="*/ f809 1 6188011"/>
                <a:gd name="f1240" fmla="*/ f810 1 1154906"/>
                <a:gd name="f1241" fmla="*/ f811 1 6188011"/>
                <a:gd name="f1242" fmla="*/ f812 1 1154906"/>
                <a:gd name="f1243" fmla="*/ f813 1 6188011"/>
                <a:gd name="f1244" fmla="*/ f814 1 1154906"/>
                <a:gd name="f1245" fmla="*/ f815 1 6188011"/>
                <a:gd name="f1246" fmla="*/ f816 1 1154906"/>
                <a:gd name="f1247" fmla="*/ f817 1 6188011"/>
                <a:gd name="f1248" fmla="*/ f818 1 1154906"/>
                <a:gd name="f1249" fmla="*/ f819 1 6188011"/>
                <a:gd name="f1250" fmla="*/ f820 1 1154906"/>
                <a:gd name="f1251" fmla="*/ f821 1 6188011"/>
                <a:gd name="f1252" fmla="*/ f822 1 1154906"/>
                <a:gd name="f1253" fmla="*/ f823 1 6188011"/>
                <a:gd name="f1254" fmla="*/ f824 1 1154906"/>
                <a:gd name="f1255" fmla="*/ f825 1 6188011"/>
                <a:gd name="f1256" fmla="*/ f826 1 1154906"/>
                <a:gd name="f1257" fmla="*/ f827 1 6188011"/>
                <a:gd name="f1258" fmla="*/ f828 1 1154906"/>
                <a:gd name="f1259" fmla="*/ f829 1 6188011"/>
                <a:gd name="f1260" fmla="*/ f830 1 1154906"/>
                <a:gd name="f1261" fmla="*/ f831 1 6188011"/>
                <a:gd name="f1262" fmla="*/ f832 1 1154906"/>
                <a:gd name="f1263" fmla="*/ f833 1 6188011"/>
                <a:gd name="f1264" fmla="*/ f834 1 1154906"/>
                <a:gd name="f1265" fmla="*/ f835 1 6188011"/>
                <a:gd name="f1266" fmla="*/ f836 1 1154906"/>
                <a:gd name="f1267" fmla="*/ f837 1 6188011"/>
                <a:gd name="f1268" fmla="*/ f838 1 1154906"/>
                <a:gd name="f1269" fmla="*/ f839 1 6188011"/>
                <a:gd name="f1270" fmla="*/ f840 1 1154906"/>
                <a:gd name="f1271" fmla="*/ f841 1 6188011"/>
                <a:gd name="f1272" fmla="*/ f842 1 1154906"/>
                <a:gd name="f1273" fmla="*/ f843 1 6188011"/>
                <a:gd name="f1274" fmla="*/ f844 1 1154906"/>
                <a:gd name="f1275" fmla="*/ f845 1 6188011"/>
                <a:gd name="f1276" fmla="*/ f846 1 1154906"/>
                <a:gd name="f1277" fmla="*/ f847 1 6188011"/>
                <a:gd name="f1278" fmla="*/ f848 1 1154906"/>
                <a:gd name="f1279" fmla="*/ f849 1 1154906"/>
                <a:gd name="f1280" fmla="*/ f850 1 6188011"/>
                <a:gd name="f1281" fmla="*/ f851 1 1154906"/>
                <a:gd name="f1282" fmla="*/ f852 1 6188011"/>
                <a:gd name="f1283" fmla="*/ f853 1 1154906"/>
                <a:gd name="f1284" fmla="*/ f854 1 6188011"/>
                <a:gd name="f1285" fmla="*/ f855 1 1154906"/>
                <a:gd name="f1286" fmla="*/ f856 1 6188011"/>
                <a:gd name="f1287" fmla="*/ f857 1 1154906"/>
                <a:gd name="f1288" fmla="*/ f858 1 6188011"/>
                <a:gd name="f1289" fmla="*/ f859 1 1154906"/>
                <a:gd name="f1290" fmla="*/ f860 1 6188011"/>
                <a:gd name="f1291" fmla="*/ f861 1 1154906"/>
                <a:gd name="f1292" fmla="*/ f862 1 6188011"/>
                <a:gd name="f1293" fmla="*/ f863 1 1154906"/>
                <a:gd name="f1294" fmla="*/ f864 1 6188011"/>
                <a:gd name="f1295" fmla="*/ f865 1 1154906"/>
                <a:gd name="f1296" fmla="*/ f866 1 6188011"/>
                <a:gd name="f1297" fmla="*/ f867 1 1154906"/>
                <a:gd name="f1298" fmla="*/ f868 1 6188011"/>
                <a:gd name="f1299" fmla="*/ f869 1 1154906"/>
                <a:gd name="f1300" fmla="*/ f870 1 6188011"/>
                <a:gd name="f1301" fmla="*/ f871 1 1154906"/>
                <a:gd name="f1302" fmla="*/ f872 1 6188011"/>
                <a:gd name="f1303" fmla="*/ f435 1 f442"/>
                <a:gd name="f1304" fmla="*/ f436 1 f442"/>
                <a:gd name="f1305" fmla="*/ f435 1 f443"/>
                <a:gd name="f1306" fmla="*/ f437 1 f443"/>
                <a:gd name="f1307" fmla="*/ f874 1 f442"/>
                <a:gd name="f1308" fmla="*/ f875 1 f443"/>
                <a:gd name="f1309" fmla="*/ f876 1 f442"/>
                <a:gd name="f1310" fmla="*/ f877 1 f443"/>
                <a:gd name="f1311" fmla="*/ f878 1 f442"/>
                <a:gd name="f1312" fmla="*/ f879 1 f443"/>
                <a:gd name="f1313" fmla="*/ f880 1 f442"/>
                <a:gd name="f1314" fmla="*/ f881 1 f443"/>
                <a:gd name="f1315" fmla="*/ f882 1 f442"/>
                <a:gd name="f1316" fmla="*/ f883 1 f443"/>
                <a:gd name="f1317" fmla="*/ f884 1 f442"/>
                <a:gd name="f1318" fmla="*/ f885 1 f443"/>
                <a:gd name="f1319" fmla="*/ f886 1 f442"/>
                <a:gd name="f1320" fmla="*/ f887 1 f443"/>
                <a:gd name="f1321" fmla="*/ f888 1 f442"/>
                <a:gd name="f1322" fmla="*/ f889 1 f443"/>
                <a:gd name="f1323" fmla="*/ f890 1 f442"/>
                <a:gd name="f1324" fmla="*/ f891 1 f443"/>
                <a:gd name="f1325" fmla="*/ f892 1 f442"/>
                <a:gd name="f1326" fmla="*/ f893 1 f443"/>
                <a:gd name="f1327" fmla="*/ f894 1 f442"/>
                <a:gd name="f1328" fmla="*/ f895 1 f443"/>
                <a:gd name="f1329" fmla="*/ f896 1 f442"/>
                <a:gd name="f1330" fmla="*/ f897 1 f443"/>
                <a:gd name="f1331" fmla="*/ f898 1 f442"/>
                <a:gd name="f1332" fmla="*/ f899 1 f443"/>
                <a:gd name="f1333" fmla="*/ f900 1 f442"/>
                <a:gd name="f1334" fmla="*/ f901 1 f443"/>
                <a:gd name="f1335" fmla="*/ f902 1 f443"/>
                <a:gd name="f1336" fmla="*/ f903 1 f442"/>
                <a:gd name="f1337" fmla="*/ f904 1 f443"/>
                <a:gd name="f1338" fmla="*/ f905 1 f442"/>
                <a:gd name="f1339" fmla="*/ f906 1 f443"/>
                <a:gd name="f1340" fmla="*/ f907 1 f442"/>
                <a:gd name="f1341" fmla="*/ f908 1 f443"/>
                <a:gd name="f1342" fmla="*/ f909 1 f442"/>
                <a:gd name="f1343" fmla="*/ f910 1 f443"/>
                <a:gd name="f1344" fmla="*/ f911 1 f442"/>
                <a:gd name="f1345" fmla="*/ f912 1 f443"/>
                <a:gd name="f1346" fmla="*/ f913 1 f442"/>
                <a:gd name="f1347" fmla="*/ f914 1 f443"/>
                <a:gd name="f1348" fmla="*/ f915 1 f442"/>
                <a:gd name="f1349" fmla="*/ f916 1 f443"/>
                <a:gd name="f1350" fmla="*/ f917 1 f442"/>
                <a:gd name="f1351" fmla="*/ f918 1 f443"/>
                <a:gd name="f1352" fmla="*/ f919 1 f442"/>
                <a:gd name="f1353" fmla="*/ f920 1 f443"/>
                <a:gd name="f1354" fmla="*/ f921 1 f442"/>
                <a:gd name="f1355" fmla="*/ f922 1 f443"/>
                <a:gd name="f1356" fmla="*/ f923 1 f442"/>
                <a:gd name="f1357" fmla="*/ f924 1 f443"/>
                <a:gd name="f1358" fmla="*/ f925 1 f442"/>
                <a:gd name="f1359" fmla="*/ f926 1 f443"/>
                <a:gd name="f1360" fmla="*/ f927 1 f443"/>
                <a:gd name="f1361" fmla="*/ f928 1 f442"/>
                <a:gd name="f1362" fmla="*/ f929 1 f443"/>
                <a:gd name="f1363" fmla="*/ f930 1 f442"/>
                <a:gd name="f1364" fmla="*/ f931 1 f443"/>
                <a:gd name="f1365" fmla="*/ f932 1 f442"/>
                <a:gd name="f1366" fmla="*/ f933 1 f443"/>
                <a:gd name="f1367" fmla="*/ f934 1 f442"/>
                <a:gd name="f1368" fmla="*/ f935 1 f443"/>
                <a:gd name="f1369" fmla="*/ f936 1 f442"/>
                <a:gd name="f1370" fmla="*/ f937 1 f443"/>
                <a:gd name="f1371" fmla="*/ f938 1 f442"/>
                <a:gd name="f1372" fmla="*/ f939 1 f443"/>
                <a:gd name="f1373" fmla="*/ f940 1 f442"/>
                <a:gd name="f1374" fmla="*/ f941 1 f443"/>
                <a:gd name="f1375" fmla="*/ f942 1 f442"/>
                <a:gd name="f1376" fmla="*/ f943 1 f443"/>
                <a:gd name="f1377" fmla="*/ f944 1 f442"/>
                <a:gd name="f1378" fmla="*/ f945 1 f443"/>
                <a:gd name="f1379" fmla="*/ f946 1 f442"/>
                <a:gd name="f1380" fmla="*/ f947 1 f443"/>
                <a:gd name="f1381" fmla="*/ f948 1 f442"/>
                <a:gd name="f1382" fmla="*/ f949 1 f443"/>
                <a:gd name="f1383" fmla="*/ f950 1 f442"/>
                <a:gd name="f1384" fmla="*/ f951 1 f443"/>
                <a:gd name="f1385" fmla="*/ f952 1 f442"/>
                <a:gd name="f1386" fmla="*/ f953 1 f443"/>
                <a:gd name="f1387" fmla="*/ f954 1 f442"/>
                <a:gd name="f1388" fmla="*/ f955 1 f443"/>
                <a:gd name="f1389" fmla="*/ f956 1 f442"/>
                <a:gd name="f1390" fmla="*/ f957 1 f443"/>
                <a:gd name="f1391" fmla="*/ f958 1 f442"/>
                <a:gd name="f1392" fmla="*/ f959 1 f443"/>
                <a:gd name="f1393" fmla="*/ f960 1 f442"/>
                <a:gd name="f1394" fmla="*/ f961 1 f443"/>
                <a:gd name="f1395" fmla="*/ f962 1 f442"/>
                <a:gd name="f1396" fmla="*/ f963 1 f443"/>
                <a:gd name="f1397" fmla="*/ f964 1 f442"/>
                <a:gd name="f1398" fmla="*/ f965 1 f443"/>
                <a:gd name="f1399" fmla="*/ f966 1 f442"/>
                <a:gd name="f1400" fmla="*/ f967 1 f443"/>
                <a:gd name="f1401" fmla="*/ f968 1 f442"/>
                <a:gd name="f1402" fmla="*/ f969 1 f443"/>
                <a:gd name="f1403" fmla="*/ f970 1 f442"/>
                <a:gd name="f1404" fmla="*/ f971 1 f443"/>
                <a:gd name="f1405" fmla="*/ f972 1 f442"/>
                <a:gd name="f1406" fmla="*/ f973 1 f443"/>
                <a:gd name="f1407" fmla="*/ f974 1 f442"/>
                <a:gd name="f1408" fmla="*/ f975 1 f443"/>
                <a:gd name="f1409" fmla="*/ f976 1 f442"/>
                <a:gd name="f1410" fmla="*/ f977 1 f443"/>
                <a:gd name="f1411" fmla="*/ f978 1 f442"/>
                <a:gd name="f1412" fmla="*/ f979 1 f443"/>
                <a:gd name="f1413" fmla="*/ f980 1 f442"/>
                <a:gd name="f1414" fmla="*/ f981 1 f443"/>
                <a:gd name="f1415" fmla="*/ f982 1 f442"/>
                <a:gd name="f1416" fmla="*/ f983 1 f443"/>
                <a:gd name="f1417" fmla="*/ f984 1 f442"/>
                <a:gd name="f1418" fmla="*/ f985 1 f443"/>
                <a:gd name="f1419" fmla="*/ f986 1 f442"/>
                <a:gd name="f1420" fmla="*/ f987 1 f443"/>
                <a:gd name="f1421" fmla="*/ f988 1 f442"/>
                <a:gd name="f1422" fmla="*/ f989 1 f443"/>
                <a:gd name="f1423" fmla="*/ f990 1 f442"/>
                <a:gd name="f1424" fmla="*/ f991 1 f443"/>
                <a:gd name="f1425" fmla="*/ f992 1 f442"/>
                <a:gd name="f1426" fmla="*/ f993 1 f443"/>
                <a:gd name="f1427" fmla="*/ f994 1 f442"/>
                <a:gd name="f1428" fmla="*/ f995 1 f443"/>
                <a:gd name="f1429" fmla="*/ f996 1 f442"/>
                <a:gd name="f1430" fmla="*/ f997 1 f443"/>
                <a:gd name="f1431" fmla="*/ f998 1 f443"/>
                <a:gd name="f1432" fmla="*/ f999 1 f442"/>
                <a:gd name="f1433" fmla="*/ f1000 1 f443"/>
                <a:gd name="f1434" fmla="*/ f1001 1 f442"/>
                <a:gd name="f1435" fmla="*/ f1002 1 f443"/>
                <a:gd name="f1436" fmla="*/ f1003 1 f443"/>
                <a:gd name="f1437" fmla="*/ f1004 1 f442"/>
                <a:gd name="f1438" fmla="*/ f1005 1 f443"/>
                <a:gd name="f1439" fmla="*/ f1006 1 f442"/>
                <a:gd name="f1440" fmla="*/ f1007 1 f443"/>
                <a:gd name="f1441" fmla="*/ f1008 1 f442"/>
                <a:gd name="f1442" fmla="*/ f1009 1 f443"/>
                <a:gd name="f1443" fmla="*/ f1010 1 f442"/>
                <a:gd name="f1444" fmla="*/ f1011 1 f443"/>
                <a:gd name="f1445" fmla="*/ f1012 1 f442"/>
                <a:gd name="f1446" fmla="*/ f1013 1 f443"/>
                <a:gd name="f1447" fmla="*/ f1014 1 f442"/>
                <a:gd name="f1448" fmla="*/ f1015 1 f443"/>
                <a:gd name="f1449" fmla="*/ f1016 1 f442"/>
                <a:gd name="f1450" fmla="*/ f1017 1 f443"/>
                <a:gd name="f1451" fmla="*/ f1018 1 f442"/>
                <a:gd name="f1452" fmla="*/ f1019 1 f443"/>
                <a:gd name="f1453" fmla="*/ f1020 1 f442"/>
                <a:gd name="f1454" fmla="*/ f1021 1 f443"/>
                <a:gd name="f1455" fmla="*/ f1022 1 f442"/>
                <a:gd name="f1456" fmla="*/ f1023 1 f443"/>
                <a:gd name="f1457" fmla="*/ f1024 1 f442"/>
                <a:gd name="f1458" fmla="*/ f1025 1 f443"/>
                <a:gd name="f1459" fmla="*/ f1026 1 f442"/>
                <a:gd name="f1460" fmla="*/ f1027 1 f443"/>
                <a:gd name="f1461" fmla="*/ f1028 1 f442"/>
                <a:gd name="f1462" fmla="*/ f1029 1 f443"/>
                <a:gd name="f1463" fmla="*/ f1030 1 f442"/>
                <a:gd name="f1464" fmla="*/ f1031 1 f443"/>
                <a:gd name="f1465" fmla="*/ f1032 1 f443"/>
                <a:gd name="f1466" fmla="*/ f1033 1 f442"/>
                <a:gd name="f1467" fmla="*/ f1034 1 f443"/>
                <a:gd name="f1468" fmla="*/ f1035 1 f442"/>
                <a:gd name="f1469" fmla="*/ f1036 1 f443"/>
                <a:gd name="f1470" fmla="*/ f1037 1 f442"/>
                <a:gd name="f1471" fmla="*/ f1038 1 f443"/>
                <a:gd name="f1472" fmla="*/ f1039 1 f443"/>
                <a:gd name="f1473" fmla="*/ f1040 1 f442"/>
                <a:gd name="f1474" fmla="*/ f1041 1 f443"/>
                <a:gd name="f1475" fmla="*/ f1042 1 f442"/>
                <a:gd name="f1476" fmla="*/ f1043 1 f443"/>
                <a:gd name="f1477" fmla="*/ f1044 1 f442"/>
                <a:gd name="f1478" fmla="*/ f1045 1 f443"/>
                <a:gd name="f1479" fmla="*/ f1046 1 f442"/>
                <a:gd name="f1480" fmla="*/ f1047 1 f443"/>
                <a:gd name="f1481" fmla="*/ f1048 1 f442"/>
                <a:gd name="f1482" fmla="*/ f1049 1 f443"/>
                <a:gd name="f1483" fmla="*/ f1050 1 f442"/>
                <a:gd name="f1484" fmla="*/ f1051 1 f442"/>
                <a:gd name="f1485" fmla="*/ f1052 1 f443"/>
                <a:gd name="f1486" fmla="*/ f1053 1 f442"/>
                <a:gd name="f1487" fmla="*/ f1054 1 f443"/>
                <a:gd name="f1488" fmla="*/ f1055 1 f442"/>
                <a:gd name="f1489" fmla="*/ f1056 1 f443"/>
                <a:gd name="f1490" fmla="*/ f1057 1 f442"/>
                <a:gd name="f1491" fmla="*/ f1058 1 f443"/>
                <a:gd name="f1492" fmla="*/ f1059 1 f442"/>
                <a:gd name="f1493" fmla="*/ f1060 1 f443"/>
                <a:gd name="f1494" fmla="*/ f1061 1 f442"/>
                <a:gd name="f1495" fmla="*/ f1062 1 f443"/>
                <a:gd name="f1496" fmla="*/ f1063 1 f442"/>
                <a:gd name="f1497" fmla="*/ f1064 1 f443"/>
                <a:gd name="f1498" fmla="*/ f1065 1 f442"/>
                <a:gd name="f1499" fmla="*/ f1066 1 f443"/>
                <a:gd name="f1500" fmla="*/ f1067 1 f442"/>
                <a:gd name="f1501" fmla="*/ f1068 1 f443"/>
                <a:gd name="f1502" fmla="*/ f1069 1 f442"/>
                <a:gd name="f1503" fmla="*/ f1070 1 f443"/>
                <a:gd name="f1504" fmla="*/ f1071 1 f442"/>
                <a:gd name="f1505" fmla="*/ f1072 1 f443"/>
                <a:gd name="f1506" fmla="*/ f1073 1 f442"/>
                <a:gd name="f1507" fmla="*/ f1074 1 f443"/>
                <a:gd name="f1508" fmla="*/ f1075 1 f442"/>
                <a:gd name="f1509" fmla="*/ f1076 1 f443"/>
                <a:gd name="f1510" fmla="*/ f1077 1 f442"/>
                <a:gd name="f1511" fmla="*/ f1078 1 f443"/>
                <a:gd name="f1512" fmla="*/ f1079 1 f442"/>
                <a:gd name="f1513" fmla="*/ f1080 1 f443"/>
                <a:gd name="f1514" fmla="*/ f1081 1 f442"/>
                <a:gd name="f1515" fmla="*/ f1082 1 f443"/>
                <a:gd name="f1516" fmla="*/ f1083 1 f442"/>
                <a:gd name="f1517" fmla="*/ f1084 1 f443"/>
                <a:gd name="f1518" fmla="*/ f1085 1 f442"/>
                <a:gd name="f1519" fmla="*/ f1086 1 f443"/>
                <a:gd name="f1520" fmla="*/ f1087 1 f442"/>
                <a:gd name="f1521" fmla="*/ f1088 1 f443"/>
                <a:gd name="f1522" fmla="*/ f1089 1 f442"/>
                <a:gd name="f1523" fmla="*/ f1090 1 f443"/>
                <a:gd name="f1524" fmla="*/ f1091 1 f442"/>
                <a:gd name="f1525" fmla="*/ f1092 1 f443"/>
                <a:gd name="f1526" fmla="*/ f1093 1 f442"/>
                <a:gd name="f1527" fmla="*/ f1094 1 f443"/>
                <a:gd name="f1528" fmla="*/ f1095 1 f442"/>
                <a:gd name="f1529" fmla="*/ f1096 1 f443"/>
                <a:gd name="f1530" fmla="*/ f1097 1 f442"/>
                <a:gd name="f1531" fmla="*/ f1098 1 f443"/>
                <a:gd name="f1532" fmla="*/ f1099 1 f442"/>
                <a:gd name="f1533" fmla="*/ f1100 1 f443"/>
                <a:gd name="f1534" fmla="*/ f1101 1 f442"/>
                <a:gd name="f1535" fmla="*/ f1102 1 f443"/>
                <a:gd name="f1536" fmla="*/ f1103 1 f442"/>
                <a:gd name="f1537" fmla="*/ f1104 1 f443"/>
                <a:gd name="f1538" fmla="*/ f1105 1 f442"/>
                <a:gd name="f1539" fmla="*/ f1106 1 f443"/>
                <a:gd name="f1540" fmla="*/ f1107 1 f442"/>
                <a:gd name="f1541" fmla="*/ f1108 1 f443"/>
                <a:gd name="f1542" fmla="*/ f1109 1 f442"/>
                <a:gd name="f1543" fmla="*/ f1110 1 f443"/>
                <a:gd name="f1544" fmla="*/ f1111 1 f442"/>
                <a:gd name="f1545" fmla="*/ f1112 1 f443"/>
                <a:gd name="f1546" fmla="*/ f1113 1 f442"/>
                <a:gd name="f1547" fmla="*/ f1114 1 f443"/>
                <a:gd name="f1548" fmla="*/ f1115 1 f442"/>
                <a:gd name="f1549" fmla="*/ f1116 1 f443"/>
                <a:gd name="f1550" fmla="*/ f1117 1 f442"/>
                <a:gd name="f1551" fmla="*/ f1118 1 f443"/>
                <a:gd name="f1552" fmla="*/ f1119 1 f442"/>
                <a:gd name="f1553" fmla="*/ f1120 1 f443"/>
                <a:gd name="f1554" fmla="*/ f1121 1 f442"/>
                <a:gd name="f1555" fmla="*/ f1122 1 f443"/>
                <a:gd name="f1556" fmla="*/ f1123 1 f442"/>
                <a:gd name="f1557" fmla="*/ f1124 1 f443"/>
                <a:gd name="f1558" fmla="*/ f1125 1 f442"/>
                <a:gd name="f1559" fmla="*/ f1126 1 f443"/>
                <a:gd name="f1560" fmla="*/ f1127 1 f442"/>
                <a:gd name="f1561" fmla="*/ f1128 1 f443"/>
                <a:gd name="f1562" fmla="*/ f1129 1 f442"/>
                <a:gd name="f1563" fmla="*/ f1130 1 f443"/>
                <a:gd name="f1564" fmla="*/ f1131 1 f442"/>
                <a:gd name="f1565" fmla="*/ f1132 1 f443"/>
                <a:gd name="f1566" fmla="*/ f1133 1 f442"/>
                <a:gd name="f1567" fmla="*/ f1134 1 f443"/>
                <a:gd name="f1568" fmla="*/ f1135 1 f442"/>
                <a:gd name="f1569" fmla="*/ f1136 1 f443"/>
                <a:gd name="f1570" fmla="*/ f1137 1 f442"/>
                <a:gd name="f1571" fmla="*/ f1138 1 f443"/>
                <a:gd name="f1572" fmla="*/ f1139 1 f442"/>
                <a:gd name="f1573" fmla="*/ f1140 1 f443"/>
                <a:gd name="f1574" fmla="*/ f1141 1 f442"/>
                <a:gd name="f1575" fmla="*/ f1142 1 f443"/>
                <a:gd name="f1576" fmla="*/ f1143 1 f442"/>
                <a:gd name="f1577" fmla="*/ f1144 1 f443"/>
                <a:gd name="f1578" fmla="*/ f1145 1 f442"/>
                <a:gd name="f1579" fmla="*/ f1146 1 f443"/>
                <a:gd name="f1580" fmla="*/ f1147 1 f442"/>
                <a:gd name="f1581" fmla="*/ f1148 1 f443"/>
                <a:gd name="f1582" fmla="*/ f1149 1 f442"/>
                <a:gd name="f1583" fmla="*/ f1150 1 f443"/>
                <a:gd name="f1584" fmla="*/ f1151 1 f442"/>
                <a:gd name="f1585" fmla="*/ f1152 1 f443"/>
                <a:gd name="f1586" fmla="*/ f1153 1 f442"/>
                <a:gd name="f1587" fmla="*/ f1154 1 f443"/>
                <a:gd name="f1588" fmla="*/ f1155 1 f442"/>
                <a:gd name="f1589" fmla="*/ f1156 1 f443"/>
                <a:gd name="f1590" fmla="*/ f1157 1 f442"/>
                <a:gd name="f1591" fmla="*/ f1158 1 f443"/>
                <a:gd name="f1592" fmla="*/ f1159 1 f442"/>
                <a:gd name="f1593" fmla="*/ f1160 1 f443"/>
                <a:gd name="f1594" fmla="*/ f1161 1 f442"/>
                <a:gd name="f1595" fmla="*/ f1162 1 f443"/>
                <a:gd name="f1596" fmla="*/ f1163 1 f442"/>
                <a:gd name="f1597" fmla="*/ f1164 1 f443"/>
                <a:gd name="f1598" fmla="*/ f1165 1 f442"/>
                <a:gd name="f1599" fmla="*/ f1166 1 f443"/>
                <a:gd name="f1600" fmla="*/ f1167 1 f442"/>
                <a:gd name="f1601" fmla="*/ f1168 1 f443"/>
                <a:gd name="f1602" fmla="*/ f1169 1 f442"/>
                <a:gd name="f1603" fmla="*/ f1170 1 f442"/>
                <a:gd name="f1604" fmla="*/ f1171 1 f443"/>
                <a:gd name="f1605" fmla="*/ f1172 1 f443"/>
                <a:gd name="f1606" fmla="*/ f1173 1 f442"/>
                <a:gd name="f1607" fmla="*/ f1174 1 f442"/>
                <a:gd name="f1608" fmla="*/ f1175 1 f443"/>
                <a:gd name="f1609" fmla="*/ f1176 1 f442"/>
                <a:gd name="f1610" fmla="*/ f1177 1 f443"/>
                <a:gd name="f1611" fmla="*/ f1178 1 f442"/>
                <a:gd name="f1612" fmla="*/ f1179 1 f443"/>
                <a:gd name="f1613" fmla="*/ f1180 1 f442"/>
                <a:gd name="f1614" fmla="*/ f1181 1 f443"/>
                <a:gd name="f1615" fmla="*/ f1182 1 f442"/>
                <a:gd name="f1616" fmla="*/ f1183 1 f443"/>
                <a:gd name="f1617" fmla="*/ f1184 1 f442"/>
                <a:gd name="f1618" fmla="*/ f1185 1 f443"/>
                <a:gd name="f1619" fmla="*/ f1186 1 f442"/>
                <a:gd name="f1620" fmla="*/ f1187 1 f443"/>
                <a:gd name="f1621" fmla="*/ f1188 1 f442"/>
                <a:gd name="f1622" fmla="*/ f1189 1 f443"/>
                <a:gd name="f1623" fmla="*/ f1190 1 f442"/>
                <a:gd name="f1624" fmla="*/ f1191 1 f443"/>
                <a:gd name="f1625" fmla="*/ f1192 1 f442"/>
                <a:gd name="f1626" fmla="*/ f1193 1 f443"/>
                <a:gd name="f1627" fmla="*/ f1194 1 f442"/>
                <a:gd name="f1628" fmla="*/ f1195 1 f442"/>
                <a:gd name="f1629" fmla="*/ f1196 1 f443"/>
                <a:gd name="f1630" fmla="*/ f1197 1 f442"/>
                <a:gd name="f1631" fmla="*/ f1198 1 f443"/>
                <a:gd name="f1632" fmla="*/ f1199 1 f442"/>
                <a:gd name="f1633" fmla="*/ f1200 1 f443"/>
                <a:gd name="f1634" fmla="*/ f1201 1 f442"/>
                <a:gd name="f1635" fmla="*/ f1202 1 f443"/>
                <a:gd name="f1636" fmla="*/ f1203 1 f442"/>
                <a:gd name="f1637" fmla="*/ f1204 1 f442"/>
                <a:gd name="f1638" fmla="*/ f1205 1 f443"/>
                <a:gd name="f1639" fmla="*/ f1206 1 f442"/>
                <a:gd name="f1640" fmla="*/ f1207 1 f443"/>
                <a:gd name="f1641" fmla="*/ f1208 1 f442"/>
                <a:gd name="f1642" fmla="*/ f1209 1 f443"/>
                <a:gd name="f1643" fmla="*/ f1210 1 f442"/>
                <a:gd name="f1644" fmla="*/ f1211 1 f443"/>
                <a:gd name="f1645" fmla="*/ f1212 1 f442"/>
                <a:gd name="f1646" fmla="*/ f1213 1 f443"/>
                <a:gd name="f1647" fmla="*/ f1214 1 f442"/>
                <a:gd name="f1648" fmla="*/ f1215 1 f443"/>
                <a:gd name="f1649" fmla="*/ f1216 1 f442"/>
                <a:gd name="f1650" fmla="*/ f1217 1 f443"/>
                <a:gd name="f1651" fmla="*/ f1218 1 f442"/>
                <a:gd name="f1652" fmla="*/ f1219 1 f443"/>
                <a:gd name="f1653" fmla="*/ f1220 1 f442"/>
                <a:gd name="f1654" fmla="*/ f1221 1 f443"/>
                <a:gd name="f1655" fmla="*/ f1222 1 f442"/>
                <a:gd name="f1656" fmla="*/ f1223 1 f443"/>
                <a:gd name="f1657" fmla="*/ f1224 1 f442"/>
                <a:gd name="f1658" fmla="*/ f1225 1 f443"/>
                <a:gd name="f1659" fmla="*/ f1226 1 f442"/>
                <a:gd name="f1660" fmla="*/ f1227 1 f443"/>
                <a:gd name="f1661" fmla="*/ f1228 1 f442"/>
                <a:gd name="f1662" fmla="*/ f1229 1 f443"/>
                <a:gd name="f1663" fmla="*/ f1230 1 f442"/>
                <a:gd name="f1664" fmla="*/ f1231 1 f443"/>
                <a:gd name="f1665" fmla="*/ f1232 1 f442"/>
                <a:gd name="f1666" fmla="*/ f1233 1 f443"/>
                <a:gd name="f1667" fmla="*/ f1234 1 f442"/>
                <a:gd name="f1668" fmla="*/ f1235 1 f443"/>
                <a:gd name="f1669" fmla="*/ f1236 1 f442"/>
                <a:gd name="f1670" fmla="*/ f1237 1 f443"/>
                <a:gd name="f1671" fmla="*/ f1238 1 f442"/>
                <a:gd name="f1672" fmla="*/ f1239 1 f443"/>
                <a:gd name="f1673" fmla="*/ f1240 1 f442"/>
                <a:gd name="f1674" fmla="*/ f1241 1 f443"/>
                <a:gd name="f1675" fmla="*/ f1242 1 f442"/>
                <a:gd name="f1676" fmla="*/ f1243 1 f443"/>
                <a:gd name="f1677" fmla="*/ f1244 1 f442"/>
                <a:gd name="f1678" fmla="*/ f1245 1 f443"/>
                <a:gd name="f1679" fmla="*/ f1246 1 f442"/>
                <a:gd name="f1680" fmla="*/ f1247 1 f443"/>
                <a:gd name="f1681" fmla="*/ f1248 1 f442"/>
                <a:gd name="f1682" fmla="*/ f1249 1 f443"/>
                <a:gd name="f1683" fmla="*/ f1250 1 f442"/>
                <a:gd name="f1684" fmla="*/ f1251 1 f443"/>
                <a:gd name="f1685" fmla="*/ f1252 1 f442"/>
                <a:gd name="f1686" fmla="*/ f1253 1 f443"/>
                <a:gd name="f1687" fmla="*/ f1254 1 f442"/>
                <a:gd name="f1688" fmla="*/ f1255 1 f443"/>
                <a:gd name="f1689" fmla="*/ f1256 1 f442"/>
                <a:gd name="f1690" fmla="*/ f1257 1 f443"/>
                <a:gd name="f1691" fmla="*/ f1258 1 f442"/>
                <a:gd name="f1692" fmla="*/ f1259 1 f443"/>
                <a:gd name="f1693" fmla="*/ f1260 1 f442"/>
                <a:gd name="f1694" fmla="*/ f1261 1 f443"/>
                <a:gd name="f1695" fmla="*/ f1262 1 f442"/>
                <a:gd name="f1696" fmla="*/ f1263 1 f443"/>
                <a:gd name="f1697" fmla="*/ f1264 1 f442"/>
                <a:gd name="f1698" fmla="*/ f1265 1 f443"/>
                <a:gd name="f1699" fmla="*/ f1266 1 f442"/>
                <a:gd name="f1700" fmla="*/ f1267 1 f443"/>
                <a:gd name="f1701" fmla="*/ f1268 1 f442"/>
                <a:gd name="f1702" fmla="*/ f1269 1 f443"/>
                <a:gd name="f1703" fmla="*/ f1270 1 f442"/>
                <a:gd name="f1704" fmla="*/ f1271 1 f443"/>
                <a:gd name="f1705" fmla="*/ f1272 1 f442"/>
                <a:gd name="f1706" fmla="*/ f1273 1 f443"/>
                <a:gd name="f1707" fmla="*/ f1274 1 f442"/>
                <a:gd name="f1708" fmla="*/ f1275 1 f443"/>
                <a:gd name="f1709" fmla="*/ f1276 1 f442"/>
                <a:gd name="f1710" fmla="*/ f1277 1 f443"/>
                <a:gd name="f1711" fmla="*/ f1278 1 f442"/>
                <a:gd name="f1712" fmla="*/ f1279 1 f442"/>
                <a:gd name="f1713" fmla="*/ f1280 1 f443"/>
                <a:gd name="f1714" fmla="*/ f1281 1 f442"/>
                <a:gd name="f1715" fmla="*/ f1282 1 f443"/>
                <a:gd name="f1716" fmla="*/ f1283 1 f442"/>
                <a:gd name="f1717" fmla="*/ f1284 1 f443"/>
                <a:gd name="f1718" fmla="*/ f1285 1 f442"/>
                <a:gd name="f1719" fmla="*/ f1286 1 f443"/>
                <a:gd name="f1720" fmla="*/ f1287 1 f442"/>
                <a:gd name="f1721" fmla="*/ f1288 1 f443"/>
                <a:gd name="f1722" fmla="*/ f1289 1 f442"/>
                <a:gd name="f1723" fmla="*/ f1290 1 f443"/>
                <a:gd name="f1724" fmla="*/ f1291 1 f442"/>
                <a:gd name="f1725" fmla="*/ f1292 1 f443"/>
                <a:gd name="f1726" fmla="*/ f1293 1 f442"/>
                <a:gd name="f1727" fmla="*/ f1294 1 f443"/>
                <a:gd name="f1728" fmla="*/ f1295 1 f442"/>
                <a:gd name="f1729" fmla="*/ f1296 1 f443"/>
                <a:gd name="f1730" fmla="*/ f1297 1 f442"/>
                <a:gd name="f1731" fmla="*/ f1298 1 f443"/>
                <a:gd name="f1732" fmla="*/ f1299 1 f442"/>
                <a:gd name="f1733" fmla="*/ f1300 1 f443"/>
                <a:gd name="f1734" fmla="*/ f1301 1 f442"/>
                <a:gd name="f1735" fmla="*/ f1302 1 f443"/>
                <a:gd name="f1736" fmla="*/ f1303 f433 1"/>
                <a:gd name="f1737" fmla="*/ f1304 f433 1"/>
                <a:gd name="f1738" fmla="*/ f1306 f434 1"/>
                <a:gd name="f1739" fmla="*/ f1305 f434 1"/>
                <a:gd name="f1740" fmla="*/ f1307 f433 1"/>
                <a:gd name="f1741" fmla="*/ f1308 f434 1"/>
                <a:gd name="f1742" fmla="*/ f1309 f433 1"/>
                <a:gd name="f1743" fmla="*/ f1310 f434 1"/>
                <a:gd name="f1744" fmla="*/ f1311 f433 1"/>
                <a:gd name="f1745" fmla="*/ f1312 f434 1"/>
                <a:gd name="f1746" fmla="*/ f1313 f433 1"/>
                <a:gd name="f1747" fmla="*/ f1314 f434 1"/>
                <a:gd name="f1748" fmla="*/ f1315 f433 1"/>
                <a:gd name="f1749" fmla="*/ f1316 f434 1"/>
                <a:gd name="f1750" fmla="*/ f1317 f433 1"/>
                <a:gd name="f1751" fmla="*/ f1318 f434 1"/>
                <a:gd name="f1752" fmla="*/ f1319 f433 1"/>
                <a:gd name="f1753" fmla="*/ f1320 f434 1"/>
                <a:gd name="f1754" fmla="*/ f1321 f433 1"/>
                <a:gd name="f1755" fmla="*/ f1322 f434 1"/>
                <a:gd name="f1756" fmla="*/ f1323 f433 1"/>
                <a:gd name="f1757" fmla="*/ f1324 f434 1"/>
                <a:gd name="f1758" fmla="*/ f1325 f433 1"/>
                <a:gd name="f1759" fmla="*/ f1326 f434 1"/>
                <a:gd name="f1760" fmla="*/ f1327 f433 1"/>
                <a:gd name="f1761" fmla="*/ f1328 f434 1"/>
                <a:gd name="f1762" fmla="*/ f1329 f433 1"/>
                <a:gd name="f1763" fmla="*/ f1330 f434 1"/>
                <a:gd name="f1764" fmla="*/ f1331 f433 1"/>
                <a:gd name="f1765" fmla="*/ f1332 f434 1"/>
                <a:gd name="f1766" fmla="*/ f1333 f433 1"/>
                <a:gd name="f1767" fmla="*/ f1334 f434 1"/>
                <a:gd name="f1768" fmla="*/ f1335 f434 1"/>
                <a:gd name="f1769" fmla="*/ f1336 f433 1"/>
                <a:gd name="f1770" fmla="*/ f1337 f434 1"/>
                <a:gd name="f1771" fmla="*/ f1338 f433 1"/>
                <a:gd name="f1772" fmla="*/ f1339 f434 1"/>
                <a:gd name="f1773" fmla="*/ f1340 f433 1"/>
                <a:gd name="f1774" fmla="*/ f1341 f434 1"/>
                <a:gd name="f1775" fmla="*/ f1342 f433 1"/>
                <a:gd name="f1776" fmla="*/ f1343 f434 1"/>
                <a:gd name="f1777" fmla="*/ f1344 f433 1"/>
                <a:gd name="f1778" fmla="*/ f1345 f434 1"/>
                <a:gd name="f1779" fmla="*/ f1346 f433 1"/>
                <a:gd name="f1780" fmla="*/ f1347 f434 1"/>
                <a:gd name="f1781" fmla="*/ f1348 f433 1"/>
                <a:gd name="f1782" fmla="*/ f1349 f434 1"/>
                <a:gd name="f1783" fmla="*/ f1350 f433 1"/>
                <a:gd name="f1784" fmla="*/ f1351 f434 1"/>
                <a:gd name="f1785" fmla="*/ f1352 f433 1"/>
                <a:gd name="f1786" fmla="*/ f1353 f434 1"/>
                <a:gd name="f1787" fmla="*/ f1354 f433 1"/>
                <a:gd name="f1788" fmla="*/ f1355 f434 1"/>
                <a:gd name="f1789" fmla="*/ f1356 f433 1"/>
                <a:gd name="f1790" fmla="*/ f1357 f434 1"/>
                <a:gd name="f1791" fmla="*/ f1358 f433 1"/>
                <a:gd name="f1792" fmla="*/ f1359 f434 1"/>
                <a:gd name="f1793" fmla="*/ f1360 f434 1"/>
                <a:gd name="f1794" fmla="*/ f1361 f433 1"/>
                <a:gd name="f1795" fmla="*/ f1362 f434 1"/>
                <a:gd name="f1796" fmla="*/ f1363 f433 1"/>
                <a:gd name="f1797" fmla="*/ f1364 f434 1"/>
                <a:gd name="f1798" fmla="*/ f1365 f433 1"/>
                <a:gd name="f1799" fmla="*/ f1366 f434 1"/>
                <a:gd name="f1800" fmla="*/ f1367 f433 1"/>
                <a:gd name="f1801" fmla="*/ f1368 f434 1"/>
                <a:gd name="f1802" fmla="*/ f1369 f433 1"/>
                <a:gd name="f1803" fmla="*/ f1370 f434 1"/>
                <a:gd name="f1804" fmla="*/ f1371 f433 1"/>
                <a:gd name="f1805" fmla="*/ f1372 f434 1"/>
                <a:gd name="f1806" fmla="*/ f1373 f433 1"/>
                <a:gd name="f1807" fmla="*/ f1374 f434 1"/>
                <a:gd name="f1808" fmla="*/ f1375 f433 1"/>
                <a:gd name="f1809" fmla="*/ f1376 f434 1"/>
                <a:gd name="f1810" fmla="*/ f1377 f433 1"/>
                <a:gd name="f1811" fmla="*/ f1378 f434 1"/>
                <a:gd name="f1812" fmla="*/ f1379 f433 1"/>
                <a:gd name="f1813" fmla="*/ f1380 f434 1"/>
                <a:gd name="f1814" fmla="*/ f1381 f433 1"/>
                <a:gd name="f1815" fmla="*/ f1382 f434 1"/>
                <a:gd name="f1816" fmla="*/ f1383 f433 1"/>
                <a:gd name="f1817" fmla="*/ f1384 f434 1"/>
                <a:gd name="f1818" fmla="*/ f1385 f433 1"/>
                <a:gd name="f1819" fmla="*/ f1386 f434 1"/>
                <a:gd name="f1820" fmla="*/ f1387 f433 1"/>
                <a:gd name="f1821" fmla="*/ f1388 f434 1"/>
                <a:gd name="f1822" fmla="*/ f1389 f433 1"/>
                <a:gd name="f1823" fmla="*/ f1390 f434 1"/>
                <a:gd name="f1824" fmla="*/ f1391 f433 1"/>
                <a:gd name="f1825" fmla="*/ f1392 f434 1"/>
                <a:gd name="f1826" fmla="*/ f1393 f433 1"/>
                <a:gd name="f1827" fmla="*/ f1394 f434 1"/>
                <a:gd name="f1828" fmla="*/ f1395 f433 1"/>
                <a:gd name="f1829" fmla="*/ f1396 f434 1"/>
                <a:gd name="f1830" fmla="*/ f1397 f433 1"/>
                <a:gd name="f1831" fmla="*/ f1398 f434 1"/>
                <a:gd name="f1832" fmla="*/ f1399 f433 1"/>
                <a:gd name="f1833" fmla="*/ f1400 f434 1"/>
                <a:gd name="f1834" fmla="*/ f1401 f433 1"/>
                <a:gd name="f1835" fmla="*/ f1402 f434 1"/>
                <a:gd name="f1836" fmla="*/ f1403 f433 1"/>
                <a:gd name="f1837" fmla="*/ f1404 f434 1"/>
                <a:gd name="f1838" fmla="*/ f1405 f433 1"/>
                <a:gd name="f1839" fmla="*/ f1406 f434 1"/>
                <a:gd name="f1840" fmla="*/ f1407 f433 1"/>
                <a:gd name="f1841" fmla="*/ f1408 f434 1"/>
                <a:gd name="f1842" fmla="*/ f1409 f433 1"/>
                <a:gd name="f1843" fmla="*/ f1410 f434 1"/>
                <a:gd name="f1844" fmla="*/ f1411 f433 1"/>
                <a:gd name="f1845" fmla="*/ f1412 f434 1"/>
                <a:gd name="f1846" fmla="*/ f1413 f433 1"/>
                <a:gd name="f1847" fmla="*/ f1414 f434 1"/>
                <a:gd name="f1848" fmla="*/ f1415 f433 1"/>
                <a:gd name="f1849" fmla="*/ f1416 f434 1"/>
                <a:gd name="f1850" fmla="*/ f1417 f433 1"/>
                <a:gd name="f1851" fmla="*/ f1418 f434 1"/>
                <a:gd name="f1852" fmla="*/ f1419 f433 1"/>
                <a:gd name="f1853" fmla="*/ f1420 f434 1"/>
                <a:gd name="f1854" fmla="*/ f1421 f433 1"/>
                <a:gd name="f1855" fmla="*/ f1422 f434 1"/>
                <a:gd name="f1856" fmla="*/ f1423 f433 1"/>
                <a:gd name="f1857" fmla="*/ f1424 f434 1"/>
                <a:gd name="f1858" fmla="*/ f1425 f433 1"/>
                <a:gd name="f1859" fmla="*/ f1426 f434 1"/>
                <a:gd name="f1860" fmla="*/ f1427 f433 1"/>
                <a:gd name="f1861" fmla="*/ f1428 f434 1"/>
                <a:gd name="f1862" fmla="*/ f1429 f433 1"/>
                <a:gd name="f1863" fmla="*/ f1430 f434 1"/>
                <a:gd name="f1864" fmla="*/ f1431 f434 1"/>
                <a:gd name="f1865" fmla="*/ f1432 f433 1"/>
                <a:gd name="f1866" fmla="*/ f1433 f434 1"/>
                <a:gd name="f1867" fmla="*/ f1434 f433 1"/>
                <a:gd name="f1868" fmla="*/ f1435 f434 1"/>
                <a:gd name="f1869" fmla="*/ f1436 f434 1"/>
                <a:gd name="f1870" fmla="*/ f1437 f433 1"/>
                <a:gd name="f1871" fmla="*/ f1438 f434 1"/>
                <a:gd name="f1872" fmla="*/ f1439 f433 1"/>
                <a:gd name="f1873" fmla="*/ f1440 f434 1"/>
                <a:gd name="f1874" fmla="*/ f1441 f433 1"/>
                <a:gd name="f1875" fmla="*/ f1442 f434 1"/>
                <a:gd name="f1876" fmla="*/ f1443 f433 1"/>
                <a:gd name="f1877" fmla="*/ f1444 f434 1"/>
                <a:gd name="f1878" fmla="*/ f1445 f433 1"/>
                <a:gd name="f1879" fmla="*/ f1446 f434 1"/>
                <a:gd name="f1880" fmla="*/ f1447 f433 1"/>
                <a:gd name="f1881" fmla="*/ f1448 f434 1"/>
                <a:gd name="f1882" fmla="*/ f1449 f433 1"/>
                <a:gd name="f1883" fmla="*/ f1450 f434 1"/>
                <a:gd name="f1884" fmla="*/ f1451 f433 1"/>
                <a:gd name="f1885" fmla="*/ f1452 f434 1"/>
                <a:gd name="f1886" fmla="*/ f1453 f433 1"/>
                <a:gd name="f1887" fmla="*/ f1454 f434 1"/>
                <a:gd name="f1888" fmla="*/ f1455 f433 1"/>
                <a:gd name="f1889" fmla="*/ f1456 f434 1"/>
                <a:gd name="f1890" fmla="*/ f1457 f433 1"/>
                <a:gd name="f1891" fmla="*/ f1458 f434 1"/>
                <a:gd name="f1892" fmla="*/ f1459 f433 1"/>
                <a:gd name="f1893" fmla="*/ f1460 f434 1"/>
                <a:gd name="f1894" fmla="*/ f1461 f433 1"/>
                <a:gd name="f1895" fmla="*/ f1462 f434 1"/>
                <a:gd name="f1896" fmla="*/ f1463 f433 1"/>
                <a:gd name="f1897" fmla="*/ f1464 f434 1"/>
                <a:gd name="f1898" fmla="*/ f1465 f434 1"/>
                <a:gd name="f1899" fmla="*/ f1466 f433 1"/>
                <a:gd name="f1900" fmla="*/ f1467 f434 1"/>
                <a:gd name="f1901" fmla="*/ f1468 f433 1"/>
                <a:gd name="f1902" fmla="*/ f1469 f434 1"/>
                <a:gd name="f1903" fmla="*/ f1470 f433 1"/>
                <a:gd name="f1904" fmla="*/ f1471 f434 1"/>
                <a:gd name="f1905" fmla="*/ f1472 f434 1"/>
                <a:gd name="f1906" fmla="*/ f1473 f433 1"/>
                <a:gd name="f1907" fmla="*/ f1474 f434 1"/>
                <a:gd name="f1908" fmla="*/ f1475 f433 1"/>
                <a:gd name="f1909" fmla="*/ f1476 f434 1"/>
                <a:gd name="f1910" fmla="*/ f1477 f433 1"/>
                <a:gd name="f1911" fmla="*/ f1478 f434 1"/>
                <a:gd name="f1912" fmla="*/ f1479 f433 1"/>
                <a:gd name="f1913" fmla="*/ f1480 f434 1"/>
                <a:gd name="f1914" fmla="*/ f1481 f433 1"/>
                <a:gd name="f1915" fmla="*/ f1482 f434 1"/>
                <a:gd name="f1916" fmla="*/ f1483 f433 1"/>
                <a:gd name="f1917" fmla="*/ f1484 f433 1"/>
                <a:gd name="f1918" fmla="*/ f1485 f434 1"/>
                <a:gd name="f1919" fmla="*/ f1486 f433 1"/>
                <a:gd name="f1920" fmla="*/ f1487 f434 1"/>
                <a:gd name="f1921" fmla="*/ f1488 f433 1"/>
                <a:gd name="f1922" fmla="*/ f1489 f434 1"/>
                <a:gd name="f1923" fmla="*/ f1490 f433 1"/>
                <a:gd name="f1924" fmla="*/ f1491 f434 1"/>
                <a:gd name="f1925" fmla="*/ f1492 f433 1"/>
                <a:gd name="f1926" fmla="*/ f1493 f434 1"/>
                <a:gd name="f1927" fmla="*/ f1494 f433 1"/>
                <a:gd name="f1928" fmla="*/ f1495 f434 1"/>
                <a:gd name="f1929" fmla="*/ f1496 f433 1"/>
                <a:gd name="f1930" fmla="*/ f1497 f434 1"/>
                <a:gd name="f1931" fmla="*/ f1498 f433 1"/>
                <a:gd name="f1932" fmla="*/ f1499 f434 1"/>
                <a:gd name="f1933" fmla="*/ f1500 f433 1"/>
                <a:gd name="f1934" fmla="*/ f1501 f434 1"/>
                <a:gd name="f1935" fmla="*/ f1502 f433 1"/>
                <a:gd name="f1936" fmla="*/ f1503 f434 1"/>
                <a:gd name="f1937" fmla="*/ f1504 f433 1"/>
                <a:gd name="f1938" fmla="*/ f1505 f434 1"/>
                <a:gd name="f1939" fmla="*/ f1506 f433 1"/>
                <a:gd name="f1940" fmla="*/ f1507 f434 1"/>
                <a:gd name="f1941" fmla="*/ f1508 f433 1"/>
                <a:gd name="f1942" fmla="*/ f1509 f434 1"/>
                <a:gd name="f1943" fmla="*/ f1510 f433 1"/>
                <a:gd name="f1944" fmla="*/ f1511 f434 1"/>
                <a:gd name="f1945" fmla="*/ f1512 f433 1"/>
                <a:gd name="f1946" fmla="*/ f1513 f434 1"/>
                <a:gd name="f1947" fmla="*/ f1514 f433 1"/>
                <a:gd name="f1948" fmla="*/ f1515 f434 1"/>
                <a:gd name="f1949" fmla="*/ f1516 f433 1"/>
                <a:gd name="f1950" fmla="*/ f1517 f434 1"/>
                <a:gd name="f1951" fmla="*/ f1518 f433 1"/>
                <a:gd name="f1952" fmla="*/ f1519 f434 1"/>
                <a:gd name="f1953" fmla="*/ f1520 f433 1"/>
                <a:gd name="f1954" fmla="*/ f1521 f434 1"/>
                <a:gd name="f1955" fmla="*/ f1522 f433 1"/>
                <a:gd name="f1956" fmla="*/ f1523 f434 1"/>
                <a:gd name="f1957" fmla="*/ f1524 f433 1"/>
                <a:gd name="f1958" fmla="*/ f1525 f434 1"/>
                <a:gd name="f1959" fmla="*/ f1526 f433 1"/>
                <a:gd name="f1960" fmla="*/ f1527 f434 1"/>
                <a:gd name="f1961" fmla="*/ f1528 f433 1"/>
                <a:gd name="f1962" fmla="*/ f1529 f434 1"/>
                <a:gd name="f1963" fmla="*/ f1530 f433 1"/>
                <a:gd name="f1964" fmla="*/ f1531 f434 1"/>
                <a:gd name="f1965" fmla="*/ f1532 f433 1"/>
                <a:gd name="f1966" fmla="*/ f1533 f434 1"/>
                <a:gd name="f1967" fmla="*/ f1534 f433 1"/>
                <a:gd name="f1968" fmla="*/ f1535 f434 1"/>
                <a:gd name="f1969" fmla="*/ f1536 f433 1"/>
                <a:gd name="f1970" fmla="*/ f1537 f434 1"/>
                <a:gd name="f1971" fmla="*/ f1538 f433 1"/>
                <a:gd name="f1972" fmla="*/ f1539 f434 1"/>
                <a:gd name="f1973" fmla="*/ f1540 f433 1"/>
                <a:gd name="f1974" fmla="*/ f1541 f434 1"/>
                <a:gd name="f1975" fmla="*/ f1542 f433 1"/>
                <a:gd name="f1976" fmla="*/ f1543 f434 1"/>
                <a:gd name="f1977" fmla="*/ f1544 f433 1"/>
                <a:gd name="f1978" fmla="*/ f1545 f434 1"/>
                <a:gd name="f1979" fmla="*/ f1546 f433 1"/>
                <a:gd name="f1980" fmla="*/ f1547 f434 1"/>
                <a:gd name="f1981" fmla="*/ f1548 f433 1"/>
                <a:gd name="f1982" fmla="*/ f1549 f434 1"/>
                <a:gd name="f1983" fmla="*/ f1550 f433 1"/>
                <a:gd name="f1984" fmla="*/ f1551 f434 1"/>
                <a:gd name="f1985" fmla="*/ f1552 f433 1"/>
                <a:gd name="f1986" fmla="*/ f1553 f434 1"/>
                <a:gd name="f1987" fmla="*/ f1554 f433 1"/>
                <a:gd name="f1988" fmla="*/ f1555 f434 1"/>
                <a:gd name="f1989" fmla="*/ f1556 f433 1"/>
                <a:gd name="f1990" fmla="*/ f1557 f434 1"/>
                <a:gd name="f1991" fmla="*/ f1558 f433 1"/>
                <a:gd name="f1992" fmla="*/ f1559 f434 1"/>
                <a:gd name="f1993" fmla="*/ f1560 f433 1"/>
                <a:gd name="f1994" fmla="*/ f1561 f434 1"/>
                <a:gd name="f1995" fmla="*/ f1562 f433 1"/>
                <a:gd name="f1996" fmla="*/ f1563 f434 1"/>
                <a:gd name="f1997" fmla="*/ f1564 f433 1"/>
                <a:gd name="f1998" fmla="*/ f1565 f434 1"/>
                <a:gd name="f1999" fmla="*/ f1566 f433 1"/>
                <a:gd name="f2000" fmla="*/ f1567 f434 1"/>
                <a:gd name="f2001" fmla="*/ f1568 f433 1"/>
                <a:gd name="f2002" fmla="*/ f1569 f434 1"/>
                <a:gd name="f2003" fmla="*/ f1570 f433 1"/>
                <a:gd name="f2004" fmla="*/ f1571 f434 1"/>
                <a:gd name="f2005" fmla="*/ f1572 f433 1"/>
                <a:gd name="f2006" fmla="*/ f1573 f434 1"/>
                <a:gd name="f2007" fmla="*/ f1574 f433 1"/>
                <a:gd name="f2008" fmla="*/ f1575 f434 1"/>
                <a:gd name="f2009" fmla="*/ f1576 f433 1"/>
                <a:gd name="f2010" fmla="*/ f1577 f434 1"/>
                <a:gd name="f2011" fmla="*/ f1578 f433 1"/>
                <a:gd name="f2012" fmla="*/ f1579 f434 1"/>
                <a:gd name="f2013" fmla="*/ f1580 f433 1"/>
                <a:gd name="f2014" fmla="*/ f1581 f434 1"/>
                <a:gd name="f2015" fmla="*/ f1582 f433 1"/>
                <a:gd name="f2016" fmla="*/ f1583 f434 1"/>
                <a:gd name="f2017" fmla="*/ f1584 f433 1"/>
                <a:gd name="f2018" fmla="*/ f1585 f434 1"/>
                <a:gd name="f2019" fmla="*/ f1586 f433 1"/>
                <a:gd name="f2020" fmla="*/ f1587 f434 1"/>
                <a:gd name="f2021" fmla="*/ f1588 f433 1"/>
                <a:gd name="f2022" fmla="*/ f1589 f434 1"/>
                <a:gd name="f2023" fmla="*/ f1590 f433 1"/>
                <a:gd name="f2024" fmla="*/ f1591 f434 1"/>
                <a:gd name="f2025" fmla="*/ f1592 f433 1"/>
                <a:gd name="f2026" fmla="*/ f1593 f434 1"/>
                <a:gd name="f2027" fmla="*/ f1594 f433 1"/>
                <a:gd name="f2028" fmla="*/ f1595 f434 1"/>
                <a:gd name="f2029" fmla="*/ f1596 f433 1"/>
                <a:gd name="f2030" fmla="*/ f1597 f434 1"/>
                <a:gd name="f2031" fmla="*/ f1598 f433 1"/>
                <a:gd name="f2032" fmla="*/ f1599 f434 1"/>
                <a:gd name="f2033" fmla="*/ f1600 f433 1"/>
                <a:gd name="f2034" fmla="*/ f1601 f434 1"/>
                <a:gd name="f2035" fmla="*/ f1602 f433 1"/>
                <a:gd name="f2036" fmla="*/ f1603 f433 1"/>
                <a:gd name="f2037" fmla="*/ f1604 f434 1"/>
                <a:gd name="f2038" fmla="*/ f1605 f434 1"/>
                <a:gd name="f2039" fmla="*/ f1606 f433 1"/>
                <a:gd name="f2040" fmla="*/ f1607 f433 1"/>
                <a:gd name="f2041" fmla="*/ f1608 f434 1"/>
                <a:gd name="f2042" fmla="*/ f1609 f433 1"/>
                <a:gd name="f2043" fmla="*/ f1610 f434 1"/>
                <a:gd name="f2044" fmla="*/ f1611 f433 1"/>
                <a:gd name="f2045" fmla="*/ f1612 f434 1"/>
                <a:gd name="f2046" fmla="*/ f1613 f433 1"/>
                <a:gd name="f2047" fmla="*/ f1614 f434 1"/>
                <a:gd name="f2048" fmla="*/ f1615 f433 1"/>
                <a:gd name="f2049" fmla="*/ f1616 f434 1"/>
                <a:gd name="f2050" fmla="*/ f1617 f433 1"/>
                <a:gd name="f2051" fmla="*/ f1618 f434 1"/>
                <a:gd name="f2052" fmla="*/ f1619 f433 1"/>
                <a:gd name="f2053" fmla="*/ f1620 f434 1"/>
                <a:gd name="f2054" fmla="*/ f1621 f433 1"/>
                <a:gd name="f2055" fmla="*/ f1622 f434 1"/>
                <a:gd name="f2056" fmla="*/ f1623 f433 1"/>
                <a:gd name="f2057" fmla="*/ f1624 f434 1"/>
                <a:gd name="f2058" fmla="*/ f1625 f433 1"/>
                <a:gd name="f2059" fmla="*/ f1626 f434 1"/>
                <a:gd name="f2060" fmla="*/ f1627 f433 1"/>
                <a:gd name="f2061" fmla="*/ f1628 f433 1"/>
                <a:gd name="f2062" fmla="*/ f1629 f434 1"/>
                <a:gd name="f2063" fmla="*/ f1630 f433 1"/>
                <a:gd name="f2064" fmla="*/ f1631 f434 1"/>
                <a:gd name="f2065" fmla="*/ f1632 f433 1"/>
                <a:gd name="f2066" fmla="*/ f1633 f434 1"/>
                <a:gd name="f2067" fmla="*/ f1634 f433 1"/>
                <a:gd name="f2068" fmla="*/ f1635 f434 1"/>
                <a:gd name="f2069" fmla="*/ f1636 f433 1"/>
                <a:gd name="f2070" fmla="*/ f1637 f433 1"/>
                <a:gd name="f2071" fmla="*/ f1638 f434 1"/>
                <a:gd name="f2072" fmla="*/ f1639 f433 1"/>
                <a:gd name="f2073" fmla="*/ f1640 f434 1"/>
                <a:gd name="f2074" fmla="*/ f1641 f433 1"/>
                <a:gd name="f2075" fmla="*/ f1642 f434 1"/>
                <a:gd name="f2076" fmla="*/ f1643 f433 1"/>
                <a:gd name="f2077" fmla="*/ f1644 f434 1"/>
                <a:gd name="f2078" fmla="*/ f1645 f433 1"/>
                <a:gd name="f2079" fmla="*/ f1646 f434 1"/>
                <a:gd name="f2080" fmla="*/ f1647 f433 1"/>
                <a:gd name="f2081" fmla="*/ f1648 f434 1"/>
                <a:gd name="f2082" fmla="*/ f1649 f433 1"/>
                <a:gd name="f2083" fmla="*/ f1650 f434 1"/>
                <a:gd name="f2084" fmla="*/ f1651 f433 1"/>
                <a:gd name="f2085" fmla="*/ f1652 f434 1"/>
                <a:gd name="f2086" fmla="*/ f1653 f433 1"/>
                <a:gd name="f2087" fmla="*/ f1654 f434 1"/>
                <a:gd name="f2088" fmla="*/ f1655 f433 1"/>
                <a:gd name="f2089" fmla="*/ f1656 f434 1"/>
                <a:gd name="f2090" fmla="*/ f1657 f433 1"/>
                <a:gd name="f2091" fmla="*/ f1658 f434 1"/>
                <a:gd name="f2092" fmla="*/ f1659 f433 1"/>
                <a:gd name="f2093" fmla="*/ f1660 f434 1"/>
                <a:gd name="f2094" fmla="*/ f1661 f433 1"/>
                <a:gd name="f2095" fmla="*/ f1662 f434 1"/>
                <a:gd name="f2096" fmla="*/ f1663 f433 1"/>
                <a:gd name="f2097" fmla="*/ f1664 f434 1"/>
                <a:gd name="f2098" fmla="*/ f1665 f433 1"/>
                <a:gd name="f2099" fmla="*/ f1666 f434 1"/>
                <a:gd name="f2100" fmla="*/ f1667 f433 1"/>
                <a:gd name="f2101" fmla="*/ f1668 f434 1"/>
                <a:gd name="f2102" fmla="*/ f1669 f433 1"/>
                <a:gd name="f2103" fmla="*/ f1670 f434 1"/>
                <a:gd name="f2104" fmla="*/ f1671 f433 1"/>
                <a:gd name="f2105" fmla="*/ f1672 f434 1"/>
                <a:gd name="f2106" fmla="*/ f1673 f433 1"/>
                <a:gd name="f2107" fmla="*/ f1674 f434 1"/>
                <a:gd name="f2108" fmla="*/ f1675 f433 1"/>
                <a:gd name="f2109" fmla="*/ f1676 f434 1"/>
                <a:gd name="f2110" fmla="*/ f1677 f433 1"/>
                <a:gd name="f2111" fmla="*/ f1678 f434 1"/>
                <a:gd name="f2112" fmla="*/ f1679 f433 1"/>
                <a:gd name="f2113" fmla="*/ f1680 f434 1"/>
                <a:gd name="f2114" fmla="*/ f1681 f433 1"/>
                <a:gd name="f2115" fmla="*/ f1682 f434 1"/>
                <a:gd name="f2116" fmla="*/ f1683 f433 1"/>
                <a:gd name="f2117" fmla="*/ f1684 f434 1"/>
                <a:gd name="f2118" fmla="*/ f1685 f433 1"/>
                <a:gd name="f2119" fmla="*/ f1686 f434 1"/>
                <a:gd name="f2120" fmla="*/ f1687 f433 1"/>
                <a:gd name="f2121" fmla="*/ f1688 f434 1"/>
                <a:gd name="f2122" fmla="*/ f1689 f433 1"/>
                <a:gd name="f2123" fmla="*/ f1690 f434 1"/>
                <a:gd name="f2124" fmla="*/ f1691 f433 1"/>
                <a:gd name="f2125" fmla="*/ f1692 f434 1"/>
                <a:gd name="f2126" fmla="*/ f1693 f433 1"/>
                <a:gd name="f2127" fmla="*/ f1694 f434 1"/>
                <a:gd name="f2128" fmla="*/ f1695 f433 1"/>
                <a:gd name="f2129" fmla="*/ f1696 f434 1"/>
                <a:gd name="f2130" fmla="*/ f1697 f433 1"/>
                <a:gd name="f2131" fmla="*/ f1698 f434 1"/>
                <a:gd name="f2132" fmla="*/ f1699 f433 1"/>
                <a:gd name="f2133" fmla="*/ f1700 f434 1"/>
                <a:gd name="f2134" fmla="*/ f1701 f433 1"/>
                <a:gd name="f2135" fmla="*/ f1702 f434 1"/>
                <a:gd name="f2136" fmla="*/ f1703 f433 1"/>
                <a:gd name="f2137" fmla="*/ f1704 f434 1"/>
                <a:gd name="f2138" fmla="*/ f1705 f433 1"/>
                <a:gd name="f2139" fmla="*/ f1706 f434 1"/>
                <a:gd name="f2140" fmla="*/ f1707 f433 1"/>
                <a:gd name="f2141" fmla="*/ f1708 f434 1"/>
                <a:gd name="f2142" fmla="*/ f1709 f433 1"/>
                <a:gd name="f2143" fmla="*/ f1710 f434 1"/>
                <a:gd name="f2144" fmla="*/ f1711 f433 1"/>
                <a:gd name="f2145" fmla="*/ f1712 f433 1"/>
                <a:gd name="f2146" fmla="*/ f1713 f434 1"/>
                <a:gd name="f2147" fmla="*/ f1714 f433 1"/>
                <a:gd name="f2148" fmla="*/ f1715 f434 1"/>
                <a:gd name="f2149" fmla="*/ f1716 f433 1"/>
                <a:gd name="f2150" fmla="*/ f1717 f434 1"/>
                <a:gd name="f2151" fmla="*/ f1718 f433 1"/>
                <a:gd name="f2152" fmla="*/ f1719 f434 1"/>
                <a:gd name="f2153" fmla="*/ f1720 f433 1"/>
                <a:gd name="f2154" fmla="*/ f1721 f434 1"/>
                <a:gd name="f2155" fmla="*/ f1722 f433 1"/>
                <a:gd name="f2156" fmla="*/ f1723 f434 1"/>
                <a:gd name="f2157" fmla="*/ f1724 f433 1"/>
                <a:gd name="f2158" fmla="*/ f1725 f434 1"/>
                <a:gd name="f2159" fmla="*/ f1726 f433 1"/>
                <a:gd name="f2160" fmla="*/ f1727 f434 1"/>
                <a:gd name="f2161" fmla="*/ f1728 f433 1"/>
                <a:gd name="f2162" fmla="*/ f1729 f434 1"/>
                <a:gd name="f2163" fmla="*/ f1730 f433 1"/>
                <a:gd name="f2164" fmla="*/ f1731 f434 1"/>
                <a:gd name="f2165" fmla="*/ f1732 f433 1"/>
                <a:gd name="f2166" fmla="*/ f1733 f434 1"/>
                <a:gd name="f2167" fmla="*/ f1734 f433 1"/>
                <a:gd name="f2168" fmla="*/ f1735 f4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73">
                  <a:pos x="f1740" y="f1741"/>
                </a:cxn>
                <a:cxn ang="f873">
                  <a:pos x="f1742" y="f1743"/>
                </a:cxn>
                <a:cxn ang="f873">
                  <a:pos x="f1744" y="f1745"/>
                </a:cxn>
                <a:cxn ang="f873">
                  <a:pos x="f1746" y="f1745"/>
                </a:cxn>
                <a:cxn ang="f873">
                  <a:pos x="f1746" y="f1747"/>
                </a:cxn>
                <a:cxn ang="f873">
                  <a:pos x="f1748" y="f1749"/>
                </a:cxn>
                <a:cxn ang="f873">
                  <a:pos x="f1750" y="f1751"/>
                </a:cxn>
                <a:cxn ang="f873">
                  <a:pos x="f1752" y="f1753"/>
                </a:cxn>
                <a:cxn ang="f873">
                  <a:pos x="f1754" y="f1755"/>
                </a:cxn>
                <a:cxn ang="f873">
                  <a:pos x="f1756" y="f1757"/>
                </a:cxn>
                <a:cxn ang="f873">
                  <a:pos x="f1758" y="f1759"/>
                </a:cxn>
                <a:cxn ang="f873">
                  <a:pos x="f1760" y="f1761"/>
                </a:cxn>
                <a:cxn ang="f873">
                  <a:pos x="f1762" y="f1763"/>
                </a:cxn>
                <a:cxn ang="f873">
                  <a:pos x="f1764" y="f1765"/>
                </a:cxn>
                <a:cxn ang="f873">
                  <a:pos x="f1766" y="f1767"/>
                </a:cxn>
                <a:cxn ang="f873">
                  <a:pos x="f1766" y="f1768"/>
                </a:cxn>
                <a:cxn ang="f873">
                  <a:pos x="f1769" y="f1770"/>
                </a:cxn>
                <a:cxn ang="f873">
                  <a:pos x="f1771" y="f1772"/>
                </a:cxn>
                <a:cxn ang="f873">
                  <a:pos x="f1773" y="f1774"/>
                </a:cxn>
                <a:cxn ang="f873">
                  <a:pos x="f1775" y="f1776"/>
                </a:cxn>
                <a:cxn ang="f873">
                  <a:pos x="f1777" y="f1778"/>
                </a:cxn>
                <a:cxn ang="f873">
                  <a:pos x="f1779" y="f1780"/>
                </a:cxn>
                <a:cxn ang="f873">
                  <a:pos x="f1781" y="f1782"/>
                </a:cxn>
                <a:cxn ang="f873">
                  <a:pos x="f1783" y="f1784"/>
                </a:cxn>
                <a:cxn ang="f873">
                  <a:pos x="f1785" y="f1786"/>
                </a:cxn>
                <a:cxn ang="f873">
                  <a:pos x="f1787" y="f1788"/>
                </a:cxn>
                <a:cxn ang="f873">
                  <a:pos x="f1789" y="f1790"/>
                </a:cxn>
                <a:cxn ang="f873">
                  <a:pos x="f1791" y="f1792"/>
                </a:cxn>
                <a:cxn ang="f873">
                  <a:pos x="f1791" y="f1793"/>
                </a:cxn>
                <a:cxn ang="f873">
                  <a:pos x="f1794" y="f1795"/>
                </a:cxn>
                <a:cxn ang="f873">
                  <a:pos x="f1796" y="f1797"/>
                </a:cxn>
                <a:cxn ang="f873">
                  <a:pos x="f1798" y="f1799"/>
                </a:cxn>
                <a:cxn ang="f873">
                  <a:pos x="f1800" y="f1801"/>
                </a:cxn>
                <a:cxn ang="f873">
                  <a:pos x="f1802" y="f1803"/>
                </a:cxn>
                <a:cxn ang="f873">
                  <a:pos x="f1804" y="f1805"/>
                </a:cxn>
                <a:cxn ang="f873">
                  <a:pos x="f1806" y="f1807"/>
                </a:cxn>
                <a:cxn ang="f873">
                  <a:pos x="f1808" y="f1809"/>
                </a:cxn>
                <a:cxn ang="f873">
                  <a:pos x="f1810" y="f1811"/>
                </a:cxn>
                <a:cxn ang="f873">
                  <a:pos x="f1812" y="f1813"/>
                </a:cxn>
                <a:cxn ang="f873">
                  <a:pos x="f1814" y="f1815"/>
                </a:cxn>
                <a:cxn ang="f873">
                  <a:pos x="f1816" y="f1817"/>
                </a:cxn>
                <a:cxn ang="f873">
                  <a:pos x="f1818" y="f1819"/>
                </a:cxn>
                <a:cxn ang="f873">
                  <a:pos x="f1820" y="f1821"/>
                </a:cxn>
                <a:cxn ang="f873">
                  <a:pos x="f1822" y="f1823"/>
                </a:cxn>
                <a:cxn ang="f873">
                  <a:pos x="f1824" y="f1825"/>
                </a:cxn>
                <a:cxn ang="f873">
                  <a:pos x="f1826" y="f1827"/>
                </a:cxn>
                <a:cxn ang="f873">
                  <a:pos x="f1828" y="f1829"/>
                </a:cxn>
                <a:cxn ang="f873">
                  <a:pos x="f1830" y="f1831"/>
                </a:cxn>
                <a:cxn ang="f873">
                  <a:pos x="f1832" y="f1833"/>
                </a:cxn>
                <a:cxn ang="f873">
                  <a:pos x="f1834" y="f1835"/>
                </a:cxn>
                <a:cxn ang="f873">
                  <a:pos x="f1836" y="f1837"/>
                </a:cxn>
                <a:cxn ang="f873">
                  <a:pos x="f1838" y="f1839"/>
                </a:cxn>
                <a:cxn ang="f873">
                  <a:pos x="f1840" y="f1841"/>
                </a:cxn>
                <a:cxn ang="f873">
                  <a:pos x="f1842" y="f1843"/>
                </a:cxn>
                <a:cxn ang="f873">
                  <a:pos x="f1844" y="f1845"/>
                </a:cxn>
                <a:cxn ang="f873">
                  <a:pos x="f1846" y="f1847"/>
                </a:cxn>
                <a:cxn ang="f873">
                  <a:pos x="f1848" y="f1849"/>
                </a:cxn>
                <a:cxn ang="f873">
                  <a:pos x="f1850" y="f1851"/>
                </a:cxn>
                <a:cxn ang="f873">
                  <a:pos x="f1852" y="f1853"/>
                </a:cxn>
                <a:cxn ang="f873">
                  <a:pos x="f1854" y="f1855"/>
                </a:cxn>
                <a:cxn ang="f873">
                  <a:pos x="f1856" y="f1857"/>
                </a:cxn>
                <a:cxn ang="f873">
                  <a:pos x="f1858" y="f1859"/>
                </a:cxn>
                <a:cxn ang="f873">
                  <a:pos x="f1860" y="f1861"/>
                </a:cxn>
                <a:cxn ang="f873">
                  <a:pos x="f1862" y="f1863"/>
                </a:cxn>
                <a:cxn ang="f873">
                  <a:pos x="f1828" y="f1864"/>
                </a:cxn>
                <a:cxn ang="f873">
                  <a:pos x="f1865" y="f1866"/>
                </a:cxn>
                <a:cxn ang="f873">
                  <a:pos x="f1867" y="f1868"/>
                </a:cxn>
                <a:cxn ang="f873">
                  <a:pos x="f1865" y="f1869"/>
                </a:cxn>
                <a:cxn ang="f873">
                  <a:pos x="f1870" y="f1871"/>
                </a:cxn>
                <a:cxn ang="f873">
                  <a:pos x="f1872" y="f1873"/>
                </a:cxn>
                <a:cxn ang="f873">
                  <a:pos x="f1874" y="f1875"/>
                </a:cxn>
                <a:cxn ang="f873">
                  <a:pos x="f1876" y="f1877"/>
                </a:cxn>
                <a:cxn ang="f873">
                  <a:pos x="f1878" y="f1879"/>
                </a:cxn>
                <a:cxn ang="f873">
                  <a:pos x="f1880" y="f1881"/>
                </a:cxn>
                <a:cxn ang="f873">
                  <a:pos x="f1882" y="f1883"/>
                </a:cxn>
                <a:cxn ang="f873">
                  <a:pos x="f1884" y="f1885"/>
                </a:cxn>
                <a:cxn ang="f873">
                  <a:pos x="f1886" y="f1887"/>
                </a:cxn>
                <a:cxn ang="f873">
                  <a:pos x="f1888" y="f1889"/>
                </a:cxn>
                <a:cxn ang="f873">
                  <a:pos x="f1890" y="f1891"/>
                </a:cxn>
                <a:cxn ang="f873">
                  <a:pos x="f1892" y="f1893"/>
                </a:cxn>
                <a:cxn ang="f873">
                  <a:pos x="f1894" y="f1895"/>
                </a:cxn>
                <a:cxn ang="f873">
                  <a:pos x="f1896" y="f1897"/>
                </a:cxn>
                <a:cxn ang="f873">
                  <a:pos x="f1890" y="f1898"/>
                </a:cxn>
                <a:cxn ang="f873">
                  <a:pos x="f1899" y="f1900"/>
                </a:cxn>
                <a:cxn ang="f873">
                  <a:pos x="f1901" y="f1902"/>
                </a:cxn>
                <a:cxn ang="f873">
                  <a:pos x="f1903" y="f1904"/>
                </a:cxn>
                <a:cxn ang="f873">
                  <a:pos x="f1890" y="f1905"/>
                </a:cxn>
                <a:cxn ang="f873">
                  <a:pos x="f1906" y="f1907"/>
                </a:cxn>
                <a:cxn ang="f873">
                  <a:pos x="f1908" y="f1909"/>
                </a:cxn>
                <a:cxn ang="f873">
                  <a:pos x="f1910" y="f1911"/>
                </a:cxn>
                <a:cxn ang="f873">
                  <a:pos x="f1912" y="f1913"/>
                </a:cxn>
                <a:cxn ang="f873">
                  <a:pos x="f1914" y="f1915"/>
                </a:cxn>
                <a:cxn ang="f873">
                  <a:pos x="f1916" y="f1915"/>
                </a:cxn>
                <a:cxn ang="f873">
                  <a:pos x="f1917" y="f1918"/>
                </a:cxn>
                <a:cxn ang="f873">
                  <a:pos x="f1919" y="f1920"/>
                </a:cxn>
                <a:cxn ang="f873">
                  <a:pos x="f1921" y="f1922"/>
                </a:cxn>
                <a:cxn ang="f873">
                  <a:pos x="f1923" y="f1924"/>
                </a:cxn>
                <a:cxn ang="f873">
                  <a:pos x="f1925" y="f1926"/>
                </a:cxn>
                <a:cxn ang="f873">
                  <a:pos x="f1927" y="f1928"/>
                </a:cxn>
                <a:cxn ang="f873">
                  <a:pos x="f1929" y="f1930"/>
                </a:cxn>
                <a:cxn ang="f873">
                  <a:pos x="f1931" y="f1932"/>
                </a:cxn>
                <a:cxn ang="f873">
                  <a:pos x="f1933" y="f1934"/>
                </a:cxn>
                <a:cxn ang="f873">
                  <a:pos x="f1935" y="f1936"/>
                </a:cxn>
                <a:cxn ang="f873">
                  <a:pos x="f1937" y="f1938"/>
                </a:cxn>
                <a:cxn ang="f873">
                  <a:pos x="f1939" y="f1940"/>
                </a:cxn>
                <a:cxn ang="f873">
                  <a:pos x="f1941" y="f1942"/>
                </a:cxn>
                <a:cxn ang="f873">
                  <a:pos x="f1943" y="f1944"/>
                </a:cxn>
                <a:cxn ang="f873">
                  <a:pos x="f1945" y="f1946"/>
                </a:cxn>
                <a:cxn ang="f873">
                  <a:pos x="f1947" y="f1948"/>
                </a:cxn>
                <a:cxn ang="f873">
                  <a:pos x="f1949" y="f1950"/>
                </a:cxn>
                <a:cxn ang="f873">
                  <a:pos x="f1951" y="f1952"/>
                </a:cxn>
                <a:cxn ang="f873">
                  <a:pos x="f1953" y="f1954"/>
                </a:cxn>
                <a:cxn ang="f873">
                  <a:pos x="f1955" y="f1956"/>
                </a:cxn>
                <a:cxn ang="f873">
                  <a:pos x="f1957" y="f1958"/>
                </a:cxn>
                <a:cxn ang="f873">
                  <a:pos x="f1959" y="f1960"/>
                </a:cxn>
                <a:cxn ang="f873">
                  <a:pos x="f1961" y="f1962"/>
                </a:cxn>
                <a:cxn ang="f873">
                  <a:pos x="f1963" y="f1964"/>
                </a:cxn>
                <a:cxn ang="f873">
                  <a:pos x="f1965" y="f1966"/>
                </a:cxn>
                <a:cxn ang="f873">
                  <a:pos x="f1967" y="f1968"/>
                </a:cxn>
                <a:cxn ang="f873">
                  <a:pos x="f1969" y="f1970"/>
                </a:cxn>
                <a:cxn ang="f873">
                  <a:pos x="f1971" y="f1972"/>
                </a:cxn>
                <a:cxn ang="f873">
                  <a:pos x="f1973" y="f1974"/>
                </a:cxn>
                <a:cxn ang="f873">
                  <a:pos x="f1975" y="f1976"/>
                </a:cxn>
                <a:cxn ang="f873">
                  <a:pos x="f1977" y="f1978"/>
                </a:cxn>
                <a:cxn ang="f873">
                  <a:pos x="f1979" y="f1980"/>
                </a:cxn>
                <a:cxn ang="f873">
                  <a:pos x="f1981" y="f1982"/>
                </a:cxn>
                <a:cxn ang="f873">
                  <a:pos x="f1983" y="f1984"/>
                </a:cxn>
                <a:cxn ang="f873">
                  <a:pos x="f1985" y="f1986"/>
                </a:cxn>
                <a:cxn ang="f873">
                  <a:pos x="f1987" y="f1988"/>
                </a:cxn>
                <a:cxn ang="f873">
                  <a:pos x="f1989" y="f1990"/>
                </a:cxn>
                <a:cxn ang="f873">
                  <a:pos x="f1991" y="f1992"/>
                </a:cxn>
                <a:cxn ang="f873">
                  <a:pos x="f1993" y="f1994"/>
                </a:cxn>
                <a:cxn ang="f873">
                  <a:pos x="f1995" y="f1996"/>
                </a:cxn>
                <a:cxn ang="f873">
                  <a:pos x="f1997" y="f1998"/>
                </a:cxn>
                <a:cxn ang="f873">
                  <a:pos x="f1999" y="f2000"/>
                </a:cxn>
                <a:cxn ang="f873">
                  <a:pos x="f2001" y="f2002"/>
                </a:cxn>
                <a:cxn ang="f873">
                  <a:pos x="f2003" y="f2004"/>
                </a:cxn>
                <a:cxn ang="f873">
                  <a:pos x="f2005" y="f2006"/>
                </a:cxn>
                <a:cxn ang="f873">
                  <a:pos x="f2007" y="f2008"/>
                </a:cxn>
                <a:cxn ang="f873">
                  <a:pos x="f2009" y="f2010"/>
                </a:cxn>
                <a:cxn ang="f873">
                  <a:pos x="f2011" y="f2012"/>
                </a:cxn>
                <a:cxn ang="f873">
                  <a:pos x="f2013" y="f2014"/>
                </a:cxn>
                <a:cxn ang="f873">
                  <a:pos x="f2015" y="f2016"/>
                </a:cxn>
                <a:cxn ang="f873">
                  <a:pos x="f2017" y="f2018"/>
                </a:cxn>
                <a:cxn ang="f873">
                  <a:pos x="f2019" y="f2020"/>
                </a:cxn>
                <a:cxn ang="f873">
                  <a:pos x="f2021" y="f2022"/>
                </a:cxn>
                <a:cxn ang="f873">
                  <a:pos x="f2023" y="f2024"/>
                </a:cxn>
                <a:cxn ang="f873">
                  <a:pos x="f2025" y="f2026"/>
                </a:cxn>
                <a:cxn ang="f873">
                  <a:pos x="f2027" y="f2028"/>
                </a:cxn>
                <a:cxn ang="f873">
                  <a:pos x="f2029" y="f2030"/>
                </a:cxn>
                <a:cxn ang="f873">
                  <a:pos x="f2031" y="f2032"/>
                </a:cxn>
                <a:cxn ang="f873">
                  <a:pos x="f2033" y="f2034"/>
                </a:cxn>
                <a:cxn ang="f873">
                  <a:pos x="f2035" y="f2030"/>
                </a:cxn>
                <a:cxn ang="f873">
                  <a:pos x="f2036" y="f2037"/>
                </a:cxn>
                <a:cxn ang="f873">
                  <a:pos x="f2033" y="f2038"/>
                </a:cxn>
                <a:cxn ang="f873">
                  <a:pos x="f2039" y="f1857"/>
                </a:cxn>
                <a:cxn ang="f873">
                  <a:pos x="f2040" y="f2041"/>
                </a:cxn>
                <a:cxn ang="f873">
                  <a:pos x="f2042" y="f2043"/>
                </a:cxn>
                <a:cxn ang="f873">
                  <a:pos x="f2044" y="f2045"/>
                </a:cxn>
                <a:cxn ang="f873">
                  <a:pos x="f2046" y="f2047"/>
                </a:cxn>
                <a:cxn ang="f873">
                  <a:pos x="f2048" y="f2049"/>
                </a:cxn>
                <a:cxn ang="f873">
                  <a:pos x="f2050" y="f2051"/>
                </a:cxn>
                <a:cxn ang="f873">
                  <a:pos x="f2052" y="f2053"/>
                </a:cxn>
                <a:cxn ang="f873">
                  <a:pos x="f2054" y="f2055"/>
                </a:cxn>
                <a:cxn ang="f873">
                  <a:pos x="f2056" y="f2057"/>
                </a:cxn>
                <a:cxn ang="f873">
                  <a:pos x="f2058" y="f2059"/>
                </a:cxn>
                <a:cxn ang="f873">
                  <a:pos x="f2060" y="f2047"/>
                </a:cxn>
                <a:cxn ang="f873">
                  <a:pos x="f2061" y="f2062"/>
                </a:cxn>
                <a:cxn ang="f873">
                  <a:pos x="f2063" y="f2064"/>
                </a:cxn>
                <a:cxn ang="f873">
                  <a:pos x="f2065" y="f2066"/>
                </a:cxn>
                <a:cxn ang="f873">
                  <a:pos x="f2067" y="f2068"/>
                </a:cxn>
                <a:cxn ang="f873">
                  <a:pos x="f2069" y="f1829"/>
                </a:cxn>
                <a:cxn ang="f873">
                  <a:pos x="f2070" y="f2071"/>
                </a:cxn>
                <a:cxn ang="f873">
                  <a:pos x="f2072" y="f2073"/>
                </a:cxn>
                <a:cxn ang="f873">
                  <a:pos x="f2074" y="f2075"/>
                </a:cxn>
                <a:cxn ang="f873">
                  <a:pos x="f2076" y="f2077"/>
                </a:cxn>
                <a:cxn ang="f873">
                  <a:pos x="f2078" y="f2079"/>
                </a:cxn>
                <a:cxn ang="f873">
                  <a:pos x="f2080" y="f2081"/>
                </a:cxn>
                <a:cxn ang="f873">
                  <a:pos x="f2082" y="f2083"/>
                </a:cxn>
                <a:cxn ang="f873">
                  <a:pos x="f2084" y="f2085"/>
                </a:cxn>
                <a:cxn ang="f873">
                  <a:pos x="f2086" y="f2087"/>
                </a:cxn>
                <a:cxn ang="f873">
                  <a:pos x="f2088" y="f2089"/>
                </a:cxn>
                <a:cxn ang="f873">
                  <a:pos x="f2090" y="f2091"/>
                </a:cxn>
                <a:cxn ang="f873">
                  <a:pos x="f2092" y="f2093"/>
                </a:cxn>
                <a:cxn ang="f873">
                  <a:pos x="f2094" y="f2095"/>
                </a:cxn>
                <a:cxn ang="f873">
                  <a:pos x="f2096" y="f2097"/>
                </a:cxn>
                <a:cxn ang="f873">
                  <a:pos x="f2098" y="f2099"/>
                </a:cxn>
                <a:cxn ang="f873">
                  <a:pos x="f2100" y="f2101"/>
                </a:cxn>
                <a:cxn ang="f873">
                  <a:pos x="f2102" y="f2103"/>
                </a:cxn>
                <a:cxn ang="f873">
                  <a:pos x="f2104" y="f2105"/>
                </a:cxn>
                <a:cxn ang="f873">
                  <a:pos x="f2106" y="f2107"/>
                </a:cxn>
                <a:cxn ang="f873">
                  <a:pos x="f2108" y="f2109"/>
                </a:cxn>
                <a:cxn ang="f873">
                  <a:pos x="f2110" y="f2111"/>
                </a:cxn>
                <a:cxn ang="f873">
                  <a:pos x="f2112" y="f2113"/>
                </a:cxn>
                <a:cxn ang="f873">
                  <a:pos x="f2114" y="f2115"/>
                </a:cxn>
                <a:cxn ang="f873">
                  <a:pos x="f2116" y="f2117"/>
                </a:cxn>
                <a:cxn ang="f873">
                  <a:pos x="f2118" y="f2119"/>
                </a:cxn>
                <a:cxn ang="f873">
                  <a:pos x="f2120" y="f2121"/>
                </a:cxn>
                <a:cxn ang="f873">
                  <a:pos x="f2122" y="f2123"/>
                </a:cxn>
                <a:cxn ang="f873">
                  <a:pos x="f2124" y="f2125"/>
                </a:cxn>
                <a:cxn ang="f873">
                  <a:pos x="f2126" y="f2127"/>
                </a:cxn>
                <a:cxn ang="f873">
                  <a:pos x="f2128" y="f2129"/>
                </a:cxn>
                <a:cxn ang="f873">
                  <a:pos x="f2130" y="f2131"/>
                </a:cxn>
                <a:cxn ang="f873">
                  <a:pos x="f2132" y="f2133"/>
                </a:cxn>
                <a:cxn ang="f873">
                  <a:pos x="f2134" y="f2135"/>
                </a:cxn>
                <a:cxn ang="f873">
                  <a:pos x="f2136" y="f2137"/>
                </a:cxn>
                <a:cxn ang="f873">
                  <a:pos x="f2138" y="f2139"/>
                </a:cxn>
                <a:cxn ang="f873">
                  <a:pos x="f2140" y="f2141"/>
                </a:cxn>
                <a:cxn ang="f873">
                  <a:pos x="f2142" y="f2143"/>
                </a:cxn>
                <a:cxn ang="f873">
                  <a:pos x="f2144" y="f1745"/>
                </a:cxn>
                <a:cxn ang="f873">
                  <a:pos x="f2145" y="f2146"/>
                </a:cxn>
                <a:cxn ang="f873">
                  <a:pos x="f2147" y="f2148"/>
                </a:cxn>
                <a:cxn ang="f873">
                  <a:pos x="f2149" y="f2150"/>
                </a:cxn>
                <a:cxn ang="f873">
                  <a:pos x="f2151" y="f2152"/>
                </a:cxn>
                <a:cxn ang="f873">
                  <a:pos x="f2153" y="f2154"/>
                </a:cxn>
                <a:cxn ang="f873">
                  <a:pos x="f2155" y="f2156"/>
                </a:cxn>
                <a:cxn ang="f873">
                  <a:pos x="f2157" y="f2158"/>
                </a:cxn>
                <a:cxn ang="f873">
                  <a:pos x="f2159" y="f2160"/>
                </a:cxn>
                <a:cxn ang="f873">
                  <a:pos x="f2161" y="f2162"/>
                </a:cxn>
                <a:cxn ang="f873">
                  <a:pos x="f2163" y="f2164"/>
                </a:cxn>
                <a:cxn ang="f873">
                  <a:pos x="f2165" y="f2166"/>
                </a:cxn>
                <a:cxn ang="f873">
                  <a:pos x="f2167" y="f2168"/>
                </a:cxn>
                <a:cxn ang="f873">
                  <a:pos x="f1740" y="f1741"/>
                </a:cxn>
              </a:cxnLst>
              <a:rect l="f1736" t="f1739" r="f1737" b="f1738"/>
              <a:pathLst>
                <a:path w="1154906" h="6188011">
                  <a:moveTo>
                    <a:pt x="f8" y="f9"/>
                  </a:moveTo>
                  <a:lnTo>
                    <a:pt x="f6" y="f10"/>
                  </a:lnTo>
                  <a:lnTo>
                    <a:pt x="f11" y="f12"/>
                  </a:lnTo>
                  <a:lnTo>
                    <a:pt x="f13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3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58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95" y="f131"/>
                  </a:lnTo>
                  <a:lnTo>
                    <a:pt x="f132" y="f133"/>
                  </a:lnTo>
                  <a:lnTo>
                    <a:pt x="f134" y="f135"/>
                  </a:lnTo>
                  <a:lnTo>
                    <a:pt x="f132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57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57" y="f172"/>
                  </a:lnTo>
                  <a:lnTo>
                    <a:pt x="f173" y="f174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2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92" y="f193"/>
                  </a:lnTo>
                  <a:lnTo>
                    <a:pt x="f194" y="f195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200" y="f173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5"/>
                  </a:lnTo>
                  <a:lnTo>
                    <a:pt x="f218" y="f219"/>
                  </a:lnTo>
                  <a:lnTo>
                    <a:pt x="f220" y="f221"/>
                  </a:lnTo>
                  <a:lnTo>
                    <a:pt x="f222" y="f223"/>
                  </a:lnTo>
                  <a:lnTo>
                    <a:pt x="f224" y="f225"/>
                  </a:lnTo>
                  <a:lnTo>
                    <a:pt x="f226" y="f227"/>
                  </a:lnTo>
                  <a:lnTo>
                    <a:pt x="f228" y="f229"/>
                  </a:lnTo>
                  <a:lnTo>
                    <a:pt x="f230" y="f231"/>
                  </a:lnTo>
                  <a:lnTo>
                    <a:pt x="f232" y="f233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238" y="f239"/>
                  </a:lnTo>
                  <a:lnTo>
                    <a:pt x="f240" y="f241"/>
                  </a:lnTo>
                  <a:lnTo>
                    <a:pt x="f242" y="f243"/>
                  </a:lnTo>
                  <a:lnTo>
                    <a:pt x="f244" y="f245"/>
                  </a:lnTo>
                  <a:lnTo>
                    <a:pt x="f246" y="f247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257"/>
                  </a:lnTo>
                  <a:lnTo>
                    <a:pt x="f258" y="f259"/>
                  </a:lnTo>
                  <a:lnTo>
                    <a:pt x="f260" y="f261"/>
                  </a:lnTo>
                  <a:lnTo>
                    <a:pt x="f262" y="f263"/>
                  </a:lnTo>
                  <a:lnTo>
                    <a:pt x="f264" y="f265"/>
                  </a:lnTo>
                  <a:lnTo>
                    <a:pt x="f266" y="f267"/>
                  </a:lnTo>
                  <a:lnTo>
                    <a:pt x="f268" y="f269"/>
                  </a:lnTo>
                  <a:lnTo>
                    <a:pt x="f270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276" y="f277"/>
                  </a:lnTo>
                  <a:lnTo>
                    <a:pt x="f278" y="f279"/>
                  </a:lnTo>
                  <a:lnTo>
                    <a:pt x="f280" y="f281"/>
                  </a:lnTo>
                  <a:lnTo>
                    <a:pt x="f282" y="f283"/>
                  </a:lnTo>
                  <a:lnTo>
                    <a:pt x="f284" y="f285"/>
                  </a:lnTo>
                  <a:lnTo>
                    <a:pt x="f286" y="f287"/>
                  </a:lnTo>
                  <a:lnTo>
                    <a:pt x="f288" y="f289"/>
                  </a:lnTo>
                  <a:lnTo>
                    <a:pt x="f290" y="f291"/>
                  </a:lnTo>
                  <a:lnTo>
                    <a:pt x="f292" y="f293"/>
                  </a:lnTo>
                  <a:lnTo>
                    <a:pt x="f294" y="f295"/>
                  </a:lnTo>
                  <a:lnTo>
                    <a:pt x="f296" y="f297"/>
                  </a:lnTo>
                  <a:lnTo>
                    <a:pt x="f298" y="f299"/>
                  </a:lnTo>
                  <a:lnTo>
                    <a:pt x="f300" y="f295"/>
                  </a:lnTo>
                  <a:lnTo>
                    <a:pt x="f301" y="f302"/>
                  </a:lnTo>
                  <a:lnTo>
                    <a:pt x="f298" y="f303"/>
                  </a:lnTo>
                  <a:lnTo>
                    <a:pt x="f304" y="f124"/>
                  </a:lnTo>
                  <a:lnTo>
                    <a:pt x="f305" y="f306"/>
                  </a:lnTo>
                  <a:lnTo>
                    <a:pt x="f307" y="f308"/>
                  </a:lnTo>
                  <a:lnTo>
                    <a:pt x="f309" y="f310"/>
                  </a:lnTo>
                  <a:lnTo>
                    <a:pt x="f311" y="f312"/>
                  </a:lnTo>
                  <a:lnTo>
                    <a:pt x="f313" y="f314"/>
                  </a:lnTo>
                  <a:lnTo>
                    <a:pt x="f315" y="f316"/>
                  </a:lnTo>
                  <a:lnTo>
                    <a:pt x="f317" y="f318"/>
                  </a:lnTo>
                  <a:lnTo>
                    <a:pt x="f319" y="f320"/>
                  </a:lnTo>
                  <a:lnTo>
                    <a:pt x="f321" y="f322"/>
                  </a:lnTo>
                  <a:lnTo>
                    <a:pt x="f323" y="f324"/>
                  </a:lnTo>
                  <a:lnTo>
                    <a:pt x="f325" y="f312"/>
                  </a:lnTo>
                  <a:lnTo>
                    <a:pt x="f326" y="f327"/>
                  </a:lnTo>
                  <a:lnTo>
                    <a:pt x="f328" y="f329"/>
                  </a:lnTo>
                  <a:lnTo>
                    <a:pt x="f330" y="f331"/>
                  </a:lnTo>
                  <a:lnTo>
                    <a:pt x="f332" y="f333"/>
                  </a:lnTo>
                  <a:lnTo>
                    <a:pt x="f5" y="f96"/>
                  </a:lnTo>
                  <a:lnTo>
                    <a:pt x="f334" y="f335"/>
                  </a:lnTo>
                  <a:lnTo>
                    <a:pt x="f336" y="f337"/>
                  </a:lnTo>
                  <a:lnTo>
                    <a:pt x="f338" y="f339"/>
                  </a:lnTo>
                  <a:lnTo>
                    <a:pt x="f340" y="f341"/>
                  </a:lnTo>
                  <a:lnTo>
                    <a:pt x="f342" y="f343"/>
                  </a:lnTo>
                  <a:lnTo>
                    <a:pt x="f344" y="f345"/>
                  </a:lnTo>
                  <a:lnTo>
                    <a:pt x="f346" y="f347"/>
                  </a:lnTo>
                  <a:lnTo>
                    <a:pt x="f348" y="f349"/>
                  </a:lnTo>
                  <a:lnTo>
                    <a:pt x="f350" y="f351"/>
                  </a:lnTo>
                  <a:lnTo>
                    <a:pt x="f352" y="f353"/>
                  </a:lnTo>
                  <a:lnTo>
                    <a:pt x="f354" y="f355"/>
                  </a:lnTo>
                  <a:lnTo>
                    <a:pt x="f356" y="f357"/>
                  </a:lnTo>
                  <a:lnTo>
                    <a:pt x="f358" y="f359"/>
                  </a:lnTo>
                  <a:lnTo>
                    <a:pt x="f360" y="f361"/>
                  </a:lnTo>
                  <a:lnTo>
                    <a:pt x="f362" y="f363"/>
                  </a:lnTo>
                  <a:lnTo>
                    <a:pt x="f364" y="f365"/>
                  </a:lnTo>
                  <a:lnTo>
                    <a:pt x="f366" y="f367"/>
                  </a:lnTo>
                  <a:lnTo>
                    <a:pt x="f368" y="f369"/>
                  </a:lnTo>
                  <a:lnTo>
                    <a:pt x="f370" y="f371"/>
                  </a:lnTo>
                  <a:lnTo>
                    <a:pt x="f372" y="f373"/>
                  </a:lnTo>
                  <a:lnTo>
                    <a:pt x="f374" y="f375"/>
                  </a:lnTo>
                  <a:lnTo>
                    <a:pt x="f376" y="f377"/>
                  </a:lnTo>
                  <a:lnTo>
                    <a:pt x="f378" y="f379"/>
                  </a:lnTo>
                  <a:lnTo>
                    <a:pt x="f380" y="f381"/>
                  </a:lnTo>
                  <a:lnTo>
                    <a:pt x="f382" y="f383"/>
                  </a:lnTo>
                  <a:lnTo>
                    <a:pt x="f384" y="f385"/>
                  </a:lnTo>
                  <a:lnTo>
                    <a:pt x="f386" y="f387"/>
                  </a:lnTo>
                  <a:lnTo>
                    <a:pt x="f388" y="f389"/>
                  </a:lnTo>
                  <a:lnTo>
                    <a:pt x="f390" y="f391"/>
                  </a:lnTo>
                  <a:lnTo>
                    <a:pt x="f392" y="f393"/>
                  </a:lnTo>
                  <a:lnTo>
                    <a:pt x="f394" y="f395"/>
                  </a:lnTo>
                  <a:lnTo>
                    <a:pt x="f396" y="f397"/>
                  </a:lnTo>
                  <a:lnTo>
                    <a:pt x="f398" y="f399"/>
                  </a:lnTo>
                  <a:lnTo>
                    <a:pt x="f400" y="f401"/>
                  </a:lnTo>
                  <a:lnTo>
                    <a:pt x="f402" y="f403"/>
                  </a:lnTo>
                  <a:lnTo>
                    <a:pt x="f404" y="f405"/>
                  </a:lnTo>
                  <a:lnTo>
                    <a:pt x="f406" y="f407"/>
                  </a:lnTo>
                  <a:lnTo>
                    <a:pt x="f408" y="f12"/>
                  </a:lnTo>
                  <a:lnTo>
                    <a:pt x="f409" y="f410"/>
                  </a:lnTo>
                  <a:lnTo>
                    <a:pt x="f411" y="f412"/>
                  </a:lnTo>
                  <a:lnTo>
                    <a:pt x="f413" y="f414"/>
                  </a:lnTo>
                  <a:lnTo>
                    <a:pt x="f415" y="f416"/>
                  </a:lnTo>
                  <a:lnTo>
                    <a:pt x="f417" y="f418"/>
                  </a:lnTo>
                  <a:lnTo>
                    <a:pt x="f419" y="f420"/>
                  </a:lnTo>
                  <a:lnTo>
                    <a:pt x="f421" y="f422"/>
                  </a:lnTo>
                  <a:lnTo>
                    <a:pt x="f423" y="f7"/>
                  </a:lnTo>
                  <a:lnTo>
                    <a:pt x="f424" y="f425"/>
                  </a:lnTo>
                  <a:lnTo>
                    <a:pt x="f426" y="f427"/>
                  </a:lnTo>
                  <a:lnTo>
                    <a:pt x="f428" y="f429"/>
                  </a:lnTo>
                  <a:lnTo>
                    <a:pt x="f430" y="f431"/>
                  </a:lnTo>
                  <a:lnTo>
                    <a:pt x="f8" y="f9"/>
                  </a:lnTo>
                  <a:close/>
                </a:path>
              </a:pathLst>
            </a:custGeom>
            <a:grpFill/>
            <a:ln w="12701" cap="rnd">
              <a:solidFill>
                <a:srgbClr val="005187"/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</p:grpSp>
      <p:sp>
        <p:nvSpPr>
          <p:cNvPr id="62" name="Rectángulo 195">
            <a:extLst>
              <a:ext uri="{FF2B5EF4-FFF2-40B4-BE49-F238E27FC236}">
                <a16:creationId xmlns:a16="http://schemas.microsoft.com/office/drawing/2014/main" id="{4D1568D3-33AA-C33D-733F-96B7BE44A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9" flipH="1">
            <a:off x="8512416" y="2054514"/>
            <a:ext cx="65196" cy="12814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197"/>
              <a:gd name="f7" fmla="val 2360152"/>
              <a:gd name="f8" fmla="+- 0 0 -90"/>
              <a:gd name="f9" fmla="*/ f3 1 65197"/>
              <a:gd name="f10" fmla="*/ f4 1 2360152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65197"/>
              <a:gd name="f19" fmla="*/ f15 1 2360152"/>
              <a:gd name="f20" fmla="*/ 0 f16 1"/>
              <a:gd name="f21" fmla="*/ 0 f15 1"/>
              <a:gd name="f22" fmla="*/ 65197 f16 1"/>
              <a:gd name="f23" fmla="*/ 2360152 f15 1"/>
              <a:gd name="f24" fmla="+- f17 0 f1"/>
              <a:gd name="f25" fmla="*/ f20 1 65197"/>
              <a:gd name="f26" fmla="*/ f21 1 2360152"/>
              <a:gd name="f27" fmla="*/ f22 1 65197"/>
              <a:gd name="f28" fmla="*/ f23 1 2360152"/>
              <a:gd name="f29" fmla="*/ f11 1 f18"/>
              <a:gd name="f30" fmla="*/ f12 1 f18"/>
              <a:gd name="f31" fmla="*/ f11 1 f19"/>
              <a:gd name="f32" fmla="*/ f13 1 f19"/>
              <a:gd name="f33" fmla="*/ f27 1 f18"/>
              <a:gd name="f34" fmla="*/ f28 1 f19"/>
              <a:gd name="f35" fmla="*/ f25 1 f18"/>
              <a:gd name="f36" fmla="*/ f26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65197" h="2360152">
                <a:moveTo>
                  <a:pt x="f6" y="f7"/>
                </a:moveTo>
                <a:lnTo>
                  <a:pt x="f5" y="f7"/>
                </a:lnTo>
                <a:lnTo>
                  <a:pt x="f5" y="f5"/>
                </a:lnTo>
                <a:lnTo>
                  <a:pt x="f6" y="f5"/>
                </a:lnTo>
              </a:path>
            </a:pathLst>
          </a:custGeom>
          <a:noFill/>
          <a:ln w="6345" cap="flat">
            <a:solidFill>
              <a:srgbClr val="00518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L" sz="1800" b="0" i="0" u="none" strike="noStrike" kern="1200" cap="none" spc="0" baseline="0">
              <a:solidFill>
                <a:srgbClr val="FFFFFF"/>
              </a:solidFill>
              <a:uFillTx/>
              <a:latin typeface="General Sans" panose="020B0604020202020204" charset="0"/>
            </a:endParaRPr>
          </a:p>
        </p:txBody>
      </p:sp>
      <p:grpSp>
        <p:nvGrpSpPr>
          <p:cNvPr id="102" name="Grupo 101">
            <a:extLst>
              <a:ext uri="{FF2B5EF4-FFF2-40B4-BE49-F238E27FC236}">
                <a16:creationId xmlns:a16="http://schemas.microsoft.com/office/drawing/2014/main" id="{DF0AAD7E-AEDC-64F2-8109-88BF6592AB4A}"/>
              </a:ext>
            </a:extLst>
          </p:cNvPr>
          <p:cNvGrpSpPr/>
          <p:nvPr/>
        </p:nvGrpSpPr>
        <p:grpSpPr>
          <a:xfrm>
            <a:off x="8572104" y="476250"/>
            <a:ext cx="2040813" cy="5821948"/>
            <a:chOff x="8783313" y="476250"/>
            <a:chExt cx="2040813" cy="5821948"/>
          </a:xfrm>
        </p:grpSpPr>
        <p:pic>
          <p:nvPicPr>
            <p:cNvPr id="46" name="Gráfico 63">
              <a:extLst>
                <a:ext uri="{FF2B5EF4-FFF2-40B4-BE49-F238E27FC236}">
                  <a16:creationId xmlns:a16="http://schemas.microsoft.com/office/drawing/2014/main" id="{12BE07E9-40B3-F9DF-80C2-D1BE06C55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41761" y="5677595"/>
              <a:ext cx="222674" cy="32988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7" name="CuadroTexto 89">
              <a:extLst>
                <a:ext uri="{FF2B5EF4-FFF2-40B4-BE49-F238E27FC236}">
                  <a16:creationId xmlns:a16="http://schemas.microsoft.com/office/drawing/2014/main" id="{B73C44D8-21FD-368B-CC13-83E02E41D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095855" y="5624167"/>
              <a:ext cx="1214417" cy="6740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LICÁN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HYDRO POWER PLANT 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18 MW</a:t>
              </a:r>
            </a:p>
          </p:txBody>
        </p:sp>
        <p:pic>
          <p:nvPicPr>
            <p:cNvPr id="50" name="Gráfico 62">
              <a:extLst>
                <a:ext uri="{FF2B5EF4-FFF2-40B4-BE49-F238E27FC236}">
                  <a16:creationId xmlns:a16="http://schemas.microsoft.com/office/drawing/2014/main" id="{C4B7D494-1AE3-7662-3A58-D7E1B16AF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41761" y="4680817"/>
              <a:ext cx="222674" cy="32988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1" name="CuadroTexto 87">
              <a:extLst>
                <a:ext uri="{FF2B5EF4-FFF2-40B4-BE49-F238E27FC236}">
                  <a16:creationId xmlns:a16="http://schemas.microsoft.com/office/drawing/2014/main" id="{6BCE426E-2F63-07E0-0ACC-BA6EB43AF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095855" y="4624033"/>
              <a:ext cx="1728271" cy="6740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DUQUECO 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HYDRO COMPLEX</a:t>
              </a:r>
              <a:b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</a:b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(3 plants)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143</a:t>
              </a: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 MW</a:t>
              </a:r>
            </a:p>
          </p:txBody>
        </p:sp>
        <p:pic>
          <p:nvPicPr>
            <p:cNvPr id="54" name="Gráfico 59">
              <a:extLst>
                <a:ext uri="{FF2B5EF4-FFF2-40B4-BE49-F238E27FC236}">
                  <a16:creationId xmlns:a16="http://schemas.microsoft.com/office/drawing/2014/main" id="{27D90459-DBA8-51E0-C083-22F2AF87C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41761" y="3714122"/>
              <a:ext cx="222674" cy="32988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5" name="CuadroTexto 85">
              <a:extLst>
                <a:ext uri="{FF2B5EF4-FFF2-40B4-BE49-F238E27FC236}">
                  <a16:creationId xmlns:a16="http://schemas.microsoft.com/office/drawing/2014/main" id="{CDDAFA47-1349-773E-149F-A71E5A8CBA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095855" y="3650453"/>
              <a:ext cx="1252517" cy="6740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GUAYACÁN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HYDROELECTRIC POWER PLANT 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12 MW</a:t>
              </a:r>
            </a:p>
          </p:txBody>
        </p:sp>
        <p:pic>
          <p:nvPicPr>
            <p:cNvPr id="58" name="Gráfico 60">
              <a:extLst>
                <a:ext uri="{FF2B5EF4-FFF2-40B4-BE49-F238E27FC236}">
                  <a16:creationId xmlns:a16="http://schemas.microsoft.com/office/drawing/2014/main" id="{2643A93E-FB9C-629A-12BC-2029744840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83313" y="2091437"/>
              <a:ext cx="338135" cy="338135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9" name="Gráfico 61">
              <a:extLst>
                <a:ext uri="{FF2B5EF4-FFF2-40B4-BE49-F238E27FC236}">
                  <a16:creationId xmlns:a16="http://schemas.microsoft.com/office/drawing/2014/main" id="{6C5DFAA0-B475-E54B-84CD-7E527977D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45885" y="2755667"/>
              <a:ext cx="214426" cy="321640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0" name="CuadroTexto 79">
              <a:extLst>
                <a:ext uri="{FF2B5EF4-FFF2-40B4-BE49-F238E27FC236}">
                  <a16:creationId xmlns:a16="http://schemas.microsoft.com/office/drawing/2014/main" id="{CFDB0787-93D4-08E5-85AA-F896E073F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095855" y="2042133"/>
              <a:ext cx="1506517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PV SAN ANDRÉS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PHOTOVOLTAIC</a:t>
              </a:r>
              <a:r>
                <a:rPr lang="en-US" sz="900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 </a:t>
              </a: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PLANT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51 MW</a:t>
              </a:r>
            </a:p>
          </p:txBody>
        </p:sp>
        <p:sp>
          <p:nvSpPr>
            <p:cNvPr id="61" name="CuadroTexto 81">
              <a:extLst>
                <a:ext uri="{FF2B5EF4-FFF2-40B4-BE49-F238E27FC236}">
                  <a16:creationId xmlns:a16="http://schemas.microsoft.com/office/drawing/2014/main" id="{551C8CE2-B36E-2FFA-CB46-E90D518656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095855" y="2690607"/>
              <a:ext cx="1300142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SAN ANDRÉS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BESS I-II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77</a:t>
              </a: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 MW</a:t>
              </a:r>
            </a:p>
          </p:txBody>
        </p:sp>
        <p:pic>
          <p:nvPicPr>
            <p:cNvPr id="65" name="Gráfico 56">
              <a:extLst>
                <a:ext uri="{FF2B5EF4-FFF2-40B4-BE49-F238E27FC236}">
                  <a16:creationId xmlns:a16="http://schemas.microsoft.com/office/drawing/2014/main" id="{65226D80-D17A-05CA-7451-15BAB840F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83313" y="522693"/>
              <a:ext cx="338135" cy="338135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6" name="Gráfico 58">
              <a:extLst>
                <a:ext uri="{FF2B5EF4-FFF2-40B4-BE49-F238E27FC236}">
                  <a16:creationId xmlns:a16="http://schemas.microsoft.com/office/drawing/2014/main" id="{94A8D227-0556-6CC4-2E04-A5BC5310A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45885" y="1183429"/>
              <a:ext cx="214426" cy="321640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7" name="CuadroTexto 75">
              <a:extLst>
                <a:ext uri="{FF2B5EF4-FFF2-40B4-BE49-F238E27FC236}">
                  <a16:creationId xmlns:a16="http://schemas.microsoft.com/office/drawing/2014/main" id="{BDB9EC30-31AE-F075-B64E-A5290B6BCF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095855" y="476250"/>
              <a:ext cx="1557610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PV SALVADOR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PHOTOVOLTAIC PLANT 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68 MW</a:t>
              </a:r>
            </a:p>
          </p:txBody>
        </p:sp>
        <p:sp>
          <p:nvSpPr>
            <p:cNvPr id="68" name="CuadroTexto 77">
              <a:extLst>
                <a:ext uri="{FF2B5EF4-FFF2-40B4-BE49-F238E27FC236}">
                  <a16:creationId xmlns:a16="http://schemas.microsoft.com/office/drawing/2014/main" id="{360FAE6C-E34B-8D41-7C08-6ADC73C6AF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095855" y="1122384"/>
              <a:ext cx="890951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SALVADOR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BESS 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50 MW</a:t>
              </a:r>
            </a:p>
          </p:txBody>
        </p:sp>
      </p:grpSp>
      <p:sp>
        <p:nvSpPr>
          <p:cNvPr id="69" name="Rectángulo 195">
            <a:extLst>
              <a:ext uri="{FF2B5EF4-FFF2-40B4-BE49-F238E27FC236}">
                <a16:creationId xmlns:a16="http://schemas.microsoft.com/office/drawing/2014/main" id="{B241FCB3-0987-668B-B980-DADBF2D95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9" flipH="1">
            <a:off x="8512416" y="491494"/>
            <a:ext cx="65196" cy="12814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197"/>
              <a:gd name="f7" fmla="val 2360152"/>
              <a:gd name="f8" fmla="+- 0 0 -90"/>
              <a:gd name="f9" fmla="*/ f3 1 65197"/>
              <a:gd name="f10" fmla="*/ f4 1 2360152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65197"/>
              <a:gd name="f19" fmla="*/ f15 1 2360152"/>
              <a:gd name="f20" fmla="*/ 0 f16 1"/>
              <a:gd name="f21" fmla="*/ 0 f15 1"/>
              <a:gd name="f22" fmla="*/ 65197 f16 1"/>
              <a:gd name="f23" fmla="*/ 2360152 f15 1"/>
              <a:gd name="f24" fmla="+- f17 0 f1"/>
              <a:gd name="f25" fmla="*/ f20 1 65197"/>
              <a:gd name="f26" fmla="*/ f21 1 2360152"/>
              <a:gd name="f27" fmla="*/ f22 1 65197"/>
              <a:gd name="f28" fmla="*/ f23 1 2360152"/>
              <a:gd name="f29" fmla="*/ f11 1 f18"/>
              <a:gd name="f30" fmla="*/ f12 1 f18"/>
              <a:gd name="f31" fmla="*/ f11 1 f19"/>
              <a:gd name="f32" fmla="*/ f13 1 f19"/>
              <a:gd name="f33" fmla="*/ f27 1 f18"/>
              <a:gd name="f34" fmla="*/ f28 1 f19"/>
              <a:gd name="f35" fmla="*/ f25 1 f18"/>
              <a:gd name="f36" fmla="*/ f26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65197" h="2360152">
                <a:moveTo>
                  <a:pt x="f6" y="f7"/>
                </a:moveTo>
                <a:lnTo>
                  <a:pt x="f5" y="f7"/>
                </a:lnTo>
                <a:lnTo>
                  <a:pt x="f5" y="f5"/>
                </a:lnTo>
                <a:lnTo>
                  <a:pt x="f6" y="f5"/>
                </a:lnTo>
              </a:path>
            </a:pathLst>
          </a:custGeom>
          <a:noFill/>
          <a:ln w="6345" cap="flat">
            <a:solidFill>
              <a:srgbClr val="00518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L" sz="1800" b="0" i="0" u="none" strike="noStrike" kern="1200" cap="none" spc="0" baseline="0">
              <a:solidFill>
                <a:srgbClr val="FFFFFF"/>
              </a:solidFill>
              <a:uFillTx/>
              <a:latin typeface="General Sans" panose="020B0604020202020204" charset="0"/>
            </a:endParaRP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3FC9DEF0-6242-8579-8B6E-C02DBB27D922}"/>
              </a:ext>
            </a:extLst>
          </p:cNvPr>
          <p:cNvGrpSpPr/>
          <p:nvPr/>
        </p:nvGrpSpPr>
        <p:grpSpPr>
          <a:xfrm>
            <a:off x="7491713" y="1136072"/>
            <a:ext cx="1098038" cy="4681042"/>
            <a:chOff x="7702922" y="1136072"/>
            <a:chExt cx="1098038" cy="4681042"/>
          </a:xfrm>
        </p:grpSpPr>
        <p:sp>
          <p:nvSpPr>
            <p:cNvPr id="48" name="Gráfico 94">
              <a:extLst>
                <a:ext uri="{FF2B5EF4-FFF2-40B4-BE49-F238E27FC236}">
                  <a16:creationId xmlns:a16="http://schemas.microsoft.com/office/drawing/2014/main" id="{56B69B1F-4664-C19A-7CF0-F46638B69D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702922" y="3877727"/>
              <a:ext cx="1098038" cy="19393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98041"/>
                <a:gd name="f7" fmla="val 1939385"/>
                <a:gd name="f8" fmla="val 1098042"/>
                <a:gd name="f9" fmla="val 1062514"/>
                <a:gd name="f10" fmla="val 1001459"/>
                <a:gd name="f11" fmla="val 946309"/>
                <a:gd name="f12" fmla="val 1902714"/>
                <a:gd name="f13" fmla="val 922782"/>
                <a:gd name="f14" fmla="val 1846326"/>
                <a:gd name="f15" fmla="val 190595"/>
                <a:gd name="f16" fmla="val 93059"/>
                <a:gd name="f17" fmla="val 167069"/>
                <a:gd name="f18" fmla="val 36671"/>
                <a:gd name="f19" fmla="val 111919"/>
                <a:gd name="f20" fmla="val 50864"/>
                <a:gd name="f21" fmla="+- 0 0 -90"/>
                <a:gd name="f22" fmla="*/ f3 1 1098041"/>
                <a:gd name="f23" fmla="*/ f4 1 1939385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098041"/>
                <a:gd name="f32" fmla="*/ f28 1 1939385"/>
                <a:gd name="f33" fmla="*/ 1098042 f29 1"/>
                <a:gd name="f34" fmla="*/ 1939385 f28 1"/>
                <a:gd name="f35" fmla="*/ 1062514 f29 1"/>
                <a:gd name="f36" fmla="*/ 922782 f29 1"/>
                <a:gd name="f37" fmla="*/ 1846326 f28 1"/>
                <a:gd name="f38" fmla="*/ 190595 f29 1"/>
                <a:gd name="f39" fmla="*/ 93059 f28 1"/>
                <a:gd name="f40" fmla="*/ 50864 f29 1"/>
                <a:gd name="f41" fmla="*/ 0 f28 1"/>
                <a:gd name="f42" fmla="*/ 0 f29 1"/>
                <a:gd name="f43" fmla="+- f30 0 f1"/>
                <a:gd name="f44" fmla="*/ f33 1 1098041"/>
                <a:gd name="f45" fmla="*/ f34 1 1939385"/>
                <a:gd name="f46" fmla="*/ f35 1 1098041"/>
                <a:gd name="f47" fmla="*/ f36 1 1098041"/>
                <a:gd name="f48" fmla="*/ f37 1 1939385"/>
                <a:gd name="f49" fmla="*/ f38 1 1098041"/>
                <a:gd name="f50" fmla="*/ f39 1 1939385"/>
                <a:gd name="f51" fmla="*/ f40 1 1098041"/>
                <a:gd name="f52" fmla="*/ f41 1 1939385"/>
                <a:gd name="f53" fmla="*/ f42 1 1098041"/>
                <a:gd name="f54" fmla="*/ f24 1 f31"/>
                <a:gd name="f55" fmla="*/ f25 1 f31"/>
                <a:gd name="f56" fmla="*/ f24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1"/>
                <a:gd name="f62" fmla="*/ f48 1 f32"/>
                <a:gd name="f63" fmla="*/ f49 1 f31"/>
                <a:gd name="f64" fmla="*/ f50 1 f32"/>
                <a:gd name="f65" fmla="*/ f51 1 f31"/>
                <a:gd name="f66" fmla="*/ f52 1 f32"/>
                <a:gd name="f67" fmla="*/ f53 1 f31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2 1"/>
                <a:gd name="f76" fmla="*/ f62 f23 1"/>
                <a:gd name="f77" fmla="*/ f63 f22 1"/>
                <a:gd name="f78" fmla="*/ f64 f23 1"/>
                <a:gd name="f79" fmla="*/ f65 f22 1"/>
                <a:gd name="f80" fmla="*/ f66 f23 1"/>
                <a:gd name="f81" fmla="*/ f6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3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9" y="f80"/>
                </a:cxn>
                <a:cxn ang="f43">
                  <a:pos x="f81" y="f80"/>
                </a:cxn>
              </a:cxnLst>
              <a:rect l="f68" t="f71" r="f69" b="f70"/>
              <a:pathLst>
                <a:path w="1098041" h="1939385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52" name="Gráfico 97">
              <a:extLst>
                <a:ext uri="{FF2B5EF4-FFF2-40B4-BE49-F238E27FC236}">
                  <a16:creationId xmlns:a16="http://schemas.microsoft.com/office/drawing/2014/main" id="{D2F59752-2F94-046F-1076-4CC75979E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782054" y="3364968"/>
              <a:ext cx="1017361" cy="14862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17365"/>
                <a:gd name="f7" fmla="val 1486280"/>
                <a:gd name="f8" fmla="val 1486281"/>
                <a:gd name="f9" fmla="val 928973"/>
                <a:gd name="f10" fmla="val 867918"/>
                <a:gd name="f11" fmla="val 812768"/>
                <a:gd name="f12" fmla="val 1449610"/>
                <a:gd name="f13" fmla="val 789242"/>
                <a:gd name="f14" fmla="val 1393222"/>
                <a:gd name="f15" fmla="val 246412"/>
                <a:gd name="f16" fmla="val 93059"/>
                <a:gd name="f17" fmla="val 222885"/>
                <a:gd name="f18" fmla="val 36671"/>
                <a:gd name="f19" fmla="val 167735"/>
                <a:gd name="f20" fmla="val 106680"/>
                <a:gd name="f21" fmla="+- 0 0 -90"/>
                <a:gd name="f22" fmla="*/ f3 1 1017365"/>
                <a:gd name="f23" fmla="*/ f4 1 1486280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017365"/>
                <a:gd name="f32" fmla="*/ f28 1 1486280"/>
                <a:gd name="f33" fmla="*/ 1017365 f29 1"/>
                <a:gd name="f34" fmla="*/ 1486281 f28 1"/>
                <a:gd name="f35" fmla="*/ 928973 f29 1"/>
                <a:gd name="f36" fmla="*/ 789242 f29 1"/>
                <a:gd name="f37" fmla="*/ 1393222 f28 1"/>
                <a:gd name="f38" fmla="*/ 246412 f29 1"/>
                <a:gd name="f39" fmla="*/ 93059 f28 1"/>
                <a:gd name="f40" fmla="*/ 106680 f29 1"/>
                <a:gd name="f41" fmla="*/ 0 f28 1"/>
                <a:gd name="f42" fmla="*/ 0 f29 1"/>
                <a:gd name="f43" fmla="+- f30 0 f1"/>
                <a:gd name="f44" fmla="*/ f33 1 1017365"/>
                <a:gd name="f45" fmla="*/ f34 1 1486280"/>
                <a:gd name="f46" fmla="*/ f35 1 1017365"/>
                <a:gd name="f47" fmla="*/ f36 1 1017365"/>
                <a:gd name="f48" fmla="*/ f37 1 1486280"/>
                <a:gd name="f49" fmla="*/ f38 1 1017365"/>
                <a:gd name="f50" fmla="*/ f39 1 1486280"/>
                <a:gd name="f51" fmla="*/ f40 1 1017365"/>
                <a:gd name="f52" fmla="*/ f41 1 1486280"/>
                <a:gd name="f53" fmla="*/ f42 1 1017365"/>
                <a:gd name="f54" fmla="*/ f24 1 f31"/>
                <a:gd name="f55" fmla="*/ f25 1 f31"/>
                <a:gd name="f56" fmla="*/ f24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1"/>
                <a:gd name="f62" fmla="*/ f48 1 f32"/>
                <a:gd name="f63" fmla="*/ f49 1 f31"/>
                <a:gd name="f64" fmla="*/ f50 1 f32"/>
                <a:gd name="f65" fmla="*/ f51 1 f31"/>
                <a:gd name="f66" fmla="*/ f52 1 f32"/>
                <a:gd name="f67" fmla="*/ f53 1 f31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2 1"/>
                <a:gd name="f76" fmla="*/ f62 f23 1"/>
                <a:gd name="f77" fmla="*/ f63 f22 1"/>
                <a:gd name="f78" fmla="*/ f64 f23 1"/>
                <a:gd name="f79" fmla="*/ f65 f22 1"/>
                <a:gd name="f80" fmla="*/ f66 f23 1"/>
                <a:gd name="f81" fmla="*/ f6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3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9" y="f80"/>
                </a:cxn>
                <a:cxn ang="f43">
                  <a:pos x="f81" y="f80"/>
                </a:cxn>
              </a:cxnLst>
              <a:rect l="f68" t="f71" r="f69" b="f70"/>
              <a:pathLst>
                <a:path w="1017365" h="1486280">
                  <a:moveTo>
                    <a:pt x="f6" y="f8"/>
                  </a:moveTo>
                  <a:lnTo>
                    <a:pt x="f9" y="f8"/>
                  </a:lnTo>
                  <a:cubicBezTo>
                    <a:pt x="f10" y="f8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56" name="Gráfico 100">
              <a:extLst>
                <a:ext uri="{FF2B5EF4-FFF2-40B4-BE49-F238E27FC236}">
                  <a16:creationId xmlns:a16="http://schemas.microsoft.com/office/drawing/2014/main" id="{0829ED8B-963A-4628-9967-9597AA4A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027232" y="2746056"/>
              <a:ext cx="772951" cy="11110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72953"/>
                <a:gd name="f7" fmla="val 1111091"/>
                <a:gd name="f8" fmla="val 772954"/>
                <a:gd name="f9" fmla="val 732377"/>
                <a:gd name="f10" fmla="val 671322"/>
                <a:gd name="f11" fmla="val 616172"/>
                <a:gd name="f12" fmla="val 1074420"/>
                <a:gd name="f13" fmla="val 592646"/>
                <a:gd name="f14" fmla="val 1018032"/>
                <a:gd name="f15" fmla="val 206312"/>
                <a:gd name="f16" fmla="val 93059"/>
                <a:gd name="f17" fmla="val 182785"/>
                <a:gd name="f18" fmla="val 36671"/>
                <a:gd name="f19" fmla="val 127730"/>
                <a:gd name="f20" fmla="val 66675"/>
                <a:gd name="f21" fmla="+- 0 0 -90"/>
                <a:gd name="f22" fmla="*/ f3 1 772953"/>
                <a:gd name="f23" fmla="*/ f4 1 1111091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772953"/>
                <a:gd name="f32" fmla="*/ f28 1 1111091"/>
                <a:gd name="f33" fmla="*/ 772954 f29 1"/>
                <a:gd name="f34" fmla="*/ 1111091 f28 1"/>
                <a:gd name="f35" fmla="*/ 732377 f29 1"/>
                <a:gd name="f36" fmla="*/ 592646 f29 1"/>
                <a:gd name="f37" fmla="*/ 1018032 f28 1"/>
                <a:gd name="f38" fmla="*/ 206312 f29 1"/>
                <a:gd name="f39" fmla="*/ 93059 f28 1"/>
                <a:gd name="f40" fmla="*/ 66675 f29 1"/>
                <a:gd name="f41" fmla="*/ 0 f28 1"/>
                <a:gd name="f42" fmla="*/ 0 f29 1"/>
                <a:gd name="f43" fmla="+- f30 0 f1"/>
                <a:gd name="f44" fmla="*/ f33 1 772953"/>
                <a:gd name="f45" fmla="*/ f34 1 1111091"/>
                <a:gd name="f46" fmla="*/ f35 1 772953"/>
                <a:gd name="f47" fmla="*/ f36 1 772953"/>
                <a:gd name="f48" fmla="*/ f37 1 1111091"/>
                <a:gd name="f49" fmla="*/ f38 1 772953"/>
                <a:gd name="f50" fmla="*/ f39 1 1111091"/>
                <a:gd name="f51" fmla="*/ f40 1 772953"/>
                <a:gd name="f52" fmla="*/ f41 1 1111091"/>
                <a:gd name="f53" fmla="*/ f42 1 772953"/>
                <a:gd name="f54" fmla="*/ f24 1 f31"/>
                <a:gd name="f55" fmla="*/ f25 1 f31"/>
                <a:gd name="f56" fmla="*/ f24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1"/>
                <a:gd name="f62" fmla="*/ f48 1 f32"/>
                <a:gd name="f63" fmla="*/ f49 1 f31"/>
                <a:gd name="f64" fmla="*/ f50 1 f32"/>
                <a:gd name="f65" fmla="*/ f51 1 f31"/>
                <a:gd name="f66" fmla="*/ f52 1 f32"/>
                <a:gd name="f67" fmla="*/ f53 1 f31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2 1"/>
                <a:gd name="f76" fmla="*/ f62 f23 1"/>
                <a:gd name="f77" fmla="*/ f63 f22 1"/>
                <a:gd name="f78" fmla="*/ f64 f23 1"/>
                <a:gd name="f79" fmla="*/ f65 f22 1"/>
                <a:gd name="f80" fmla="*/ f66 f23 1"/>
                <a:gd name="f81" fmla="*/ f6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3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9" y="f80"/>
                </a:cxn>
                <a:cxn ang="f43">
                  <a:pos x="f81" y="f80"/>
                </a:cxn>
              </a:cxnLst>
              <a:rect l="f68" t="f71" r="f69" b="f70"/>
              <a:pathLst>
                <a:path w="772953" h="1111091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63" name="Gráfico 103">
              <a:extLst>
                <a:ext uri="{FF2B5EF4-FFF2-40B4-BE49-F238E27FC236}">
                  <a16:creationId xmlns:a16="http://schemas.microsoft.com/office/drawing/2014/main" id="{D96F4760-D4F6-DE8D-761C-D384BA120B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90948" y="1908557"/>
              <a:ext cx="734281" cy="7920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34282"/>
                <a:gd name="f7" fmla="val 792099"/>
                <a:gd name="f8" fmla="val 673227"/>
                <a:gd name="f9" fmla="val 618077"/>
                <a:gd name="f10" fmla="val 755428"/>
                <a:gd name="f11" fmla="val 594551"/>
                <a:gd name="f12" fmla="val 699040"/>
                <a:gd name="f13" fmla="val 341567"/>
                <a:gd name="f14" fmla="val 93059"/>
                <a:gd name="f15" fmla="val 318040"/>
                <a:gd name="f16" fmla="val 36671"/>
                <a:gd name="f17" fmla="val 262890"/>
                <a:gd name="f18" fmla="val 201835"/>
                <a:gd name="f19" fmla="+- 0 0 -90"/>
                <a:gd name="f20" fmla="*/ f3 1 734282"/>
                <a:gd name="f21" fmla="*/ f4 1 792099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734282"/>
                <a:gd name="f30" fmla="*/ f26 1 792099"/>
                <a:gd name="f31" fmla="*/ 734282 f27 1"/>
                <a:gd name="f32" fmla="*/ 792099 f26 1"/>
                <a:gd name="f33" fmla="*/ 594551 f27 1"/>
                <a:gd name="f34" fmla="*/ 699040 f26 1"/>
                <a:gd name="f35" fmla="*/ 341567 f27 1"/>
                <a:gd name="f36" fmla="*/ 93059 f26 1"/>
                <a:gd name="f37" fmla="*/ 201835 f27 1"/>
                <a:gd name="f38" fmla="*/ 0 f26 1"/>
                <a:gd name="f39" fmla="*/ 0 f27 1"/>
                <a:gd name="f40" fmla="+- f28 0 f1"/>
                <a:gd name="f41" fmla="*/ f31 1 734282"/>
                <a:gd name="f42" fmla="*/ f32 1 792099"/>
                <a:gd name="f43" fmla="*/ f33 1 734282"/>
                <a:gd name="f44" fmla="*/ f34 1 792099"/>
                <a:gd name="f45" fmla="*/ f35 1 734282"/>
                <a:gd name="f46" fmla="*/ f36 1 792099"/>
                <a:gd name="f47" fmla="*/ f37 1 734282"/>
                <a:gd name="f48" fmla="*/ f38 1 792099"/>
                <a:gd name="f49" fmla="*/ f39 1 734282"/>
                <a:gd name="f50" fmla="*/ f22 1 f29"/>
                <a:gd name="f51" fmla="*/ f23 1 f29"/>
                <a:gd name="f52" fmla="*/ f22 1 f30"/>
                <a:gd name="f53" fmla="*/ f24 1 f30"/>
                <a:gd name="f54" fmla="*/ f41 1 f29"/>
                <a:gd name="f55" fmla="*/ f42 1 f30"/>
                <a:gd name="f56" fmla="*/ f43 1 f29"/>
                <a:gd name="f57" fmla="*/ f44 1 f30"/>
                <a:gd name="f58" fmla="*/ f45 1 f29"/>
                <a:gd name="f59" fmla="*/ f46 1 f30"/>
                <a:gd name="f60" fmla="*/ f47 1 f29"/>
                <a:gd name="f61" fmla="*/ f48 1 f30"/>
                <a:gd name="f62" fmla="*/ f49 1 f29"/>
                <a:gd name="f63" fmla="*/ f50 f20 1"/>
                <a:gd name="f64" fmla="*/ f51 f20 1"/>
                <a:gd name="f65" fmla="*/ f53 f21 1"/>
                <a:gd name="f66" fmla="*/ f52 f21 1"/>
                <a:gd name="f67" fmla="*/ f54 f20 1"/>
                <a:gd name="f68" fmla="*/ f55 f21 1"/>
                <a:gd name="f69" fmla="*/ f56 f20 1"/>
                <a:gd name="f70" fmla="*/ f57 f21 1"/>
                <a:gd name="f71" fmla="*/ f58 f20 1"/>
                <a:gd name="f72" fmla="*/ f59 f21 1"/>
                <a:gd name="f73" fmla="*/ f60 f20 1"/>
                <a:gd name="f74" fmla="*/ f61 f21 1"/>
                <a:gd name="f75" fmla="*/ f62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67" y="f68"/>
                </a:cxn>
                <a:cxn ang="f40">
                  <a:pos x="f67" y="f68"/>
                </a:cxn>
                <a:cxn ang="f40">
                  <a:pos x="f69" y="f70"/>
                </a:cxn>
                <a:cxn ang="f40">
                  <a:pos x="f71" y="f72"/>
                </a:cxn>
                <a:cxn ang="f40">
                  <a:pos x="f73" y="f74"/>
                </a:cxn>
                <a:cxn ang="f40">
                  <a:pos x="f75" y="f74"/>
                </a:cxn>
              </a:cxnLst>
              <a:rect l="f63" t="f66" r="f64" b="f65"/>
              <a:pathLst>
                <a:path w="734282" h="792099">
                  <a:moveTo>
                    <a:pt x="f6" y="f7"/>
                  </a:moveTo>
                  <a:lnTo>
                    <a:pt x="f6" y="f7"/>
                  </a:lnTo>
                  <a:cubicBezTo>
                    <a:pt x="f8" y="f7"/>
                    <a:pt x="f9" y="f10"/>
                    <a:pt x="f11" y="f12"/>
                  </a:cubicBezTo>
                  <a:lnTo>
                    <a:pt x="f13" y="f14"/>
                  </a:lnTo>
                  <a:cubicBezTo>
                    <a:pt x="f15" y="f16"/>
                    <a:pt x="f17" y="f5"/>
                    <a:pt x="f18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70" name="Gráfico 106">
              <a:extLst>
                <a:ext uri="{FF2B5EF4-FFF2-40B4-BE49-F238E27FC236}">
                  <a16:creationId xmlns:a16="http://schemas.microsoft.com/office/drawing/2014/main" id="{4FA16EF6-2994-518C-FE24-A02075DA3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082882" y="1136072"/>
              <a:ext cx="644844" cy="5711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44842"/>
                <a:gd name="f7" fmla="val 571118"/>
                <a:gd name="f8" fmla="val 571119"/>
                <a:gd name="f9" fmla="val 193358"/>
                <a:gd name="f10" fmla="val 238697"/>
                <a:gd name="f11" fmla="val 279940"/>
                <a:gd name="f12" fmla="val 544925"/>
                <a:gd name="f13" fmla="val 299180"/>
                <a:gd name="f14" fmla="val 503873"/>
                <a:gd name="f15" fmla="val 504063"/>
                <a:gd name="f16" fmla="val 67247"/>
                <a:gd name="f17" fmla="val 523304"/>
                <a:gd name="f18" fmla="val 26194"/>
                <a:gd name="f19" fmla="val 564547"/>
                <a:gd name="f20" fmla="val 609886"/>
                <a:gd name="f21" fmla="val 644843"/>
                <a:gd name="f22" fmla="+- 0 0 -90"/>
                <a:gd name="f23" fmla="*/ f3 1 644842"/>
                <a:gd name="f24" fmla="*/ f4 1 571118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644842"/>
                <a:gd name="f33" fmla="*/ f29 1 571118"/>
                <a:gd name="f34" fmla="*/ 0 f30 1"/>
                <a:gd name="f35" fmla="*/ 571119 f29 1"/>
                <a:gd name="f36" fmla="*/ 193358 f30 1"/>
                <a:gd name="f37" fmla="*/ 299180 f30 1"/>
                <a:gd name="f38" fmla="*/ 503873 f29 1"/>
                <a:gd name="f39" fmla="*/ 504063 f30 1"/>
                <a:gd name="f40" fmla="*/ 67247 f29 1"/>
                <a:gd name="f41" fmla="*/ 609886 f30 1"/>
                <a:gd name="f42" fmla="*/ 0 f29 1"/>
                <a:gd name="f43" fmla="*/ 644843 f30 1"/>
                <a:gd name="f44" fmla="+- f31 0 f1"/>
                <a:gd name="f45" fmla="*/ f34 1 644842"/>
                <a:gd name="f46" fmla="*/ f35 1 571118"/>
                <a:gd name="f47" fmla="*/ f36 1 644842"/>
                <a:gd name="f48" fmla="*/ f37 1 644842"/>
                <a:gd name="f49" fmla="*/ f38 1 571118"/>
                <a:gd name="f50" fmla="*/ f39 1 644842"/>
                <a:gd name="f51" fmla="*/ f40 1 571118"/>
                <a:gd name="f52" fmla="*/ f41 1 644842"/>
                <a:gd name="f53" fmla="*/ f42 1 571118"/>
                <a:gd name="f54" fmla="*/ f43 1 644842"/>
                <a:gd name="f55" fmla="*/ f25 1 f32"/>
                <a:gd name="f56" fmla="*/ f26 1 f32"/>
                <a:gd name="f57" fmla="*/ f25 1 f33"/>
                <a:gd name="f58" fmla="*/ f27 1 f33"/>
                <a:gd name="f59" fmla="*/ f45 1 f32"/>
                <a:gd name="f60" fmla="*/ f46 1 f33"/>
                <a:gd name="f61" fmla="*/ f47 1 f32"/>
                <a:gd name="f62" fmla="*/ f48 1 f32"/>
                <a:gd name="f63" fmla="*/ f49 1 f33"/>
                <a:gd name="f64" fmla="*/ f50 1 f32"/>
                <a:gd name="f65" fmla="*/ f51 1 f33"/>
                <a:gd name="f66" fmla="*/ f52 1 f32"/>
                <a:gd name="f67" fmla="*/ f53 1 f33"/>
                <a:gd name="f68" fmla="*/ f54 1 f32"/>
                <a:gd name="f69" fmla="*/ f55 f23 1"/>
                <a:gd name="f70" fmla="*/ f56 f23 1"/>
                <a:gd name="f71" fmla="*/ f58 f24 1"/>
                <a:gd name="f72" fmla="*/ f57 f24 1"/>
                <a:gd name="f73" fmla="*/ f59 f23 1"/>
                <a:gd name="f74" fmla="*/ f60 f24 1"/>
                <a:gd name="f75" fmla="*/ f61 f23 1"/>
                <a:gd name="f76" fmla="*/ f62 f23 1"/>
                <a:gd name="f77" fmla="*/ f63 f24 1"/>
                <a:gd name="f78" fmla="*/ f64 f23 1"/>
                <a:gd name="f79" fmla="*/ f65 f24 1"/>
                <a:gd name="f80" fmla="*/ f66 f23 1"/>
                <a:gd name="f81" fmla="*/ f67 f24 1"/>
                <a:gd name="f82" fmla="*/ f68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73" y="f74"/>
                </a:cxn>
                <a:cxn ang="f44">
                  <a:pos x="f75" y="f74"/>
                </a:cxn>
                <a:cxn ang="f44">
                  <a:pos x="f76" y="f77"/>
                </a:cxn>
                <a:cxn ang="f44">
                  <a:pos x="f78" y="f79"/>
                </a:cxn>
                <a:cxn ang="f44">
                  <a:pos x="f80" y="f81"/>
                </a:cxn>
                <a:cxn ang="f44">
                  <a:pos x="f82" y="f81"/>
                </a:cxn>
              </a:cxnLst>
              <a:rect l="f69" t="f72" r="f70" b="f71"/>
              <a:pathLst>
                <a:path w="644842" h="571118">
                  <a:moveTo>
                    <a:pt x="f5" y="f8"/>
                  </a:moveTo>
                  <a:lnTo>
                    <a:pt x="f9" y="f8"/>
                  </a:lnTo>
                  <a:cubicBezTo>
                    <a:pt x="f10" y="f8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21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</p:grp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C730BBA9-26AB-E147-6BF5-485DB8705C34}"/>
              </a:ext>
            </a:extLst>
          </p:cNvPr>
          <p:cNvGrpSpPr/>
          <p:nvPr/>
        </p:nvGrpSpPr>
        <p:grpSpPr>
          <a:xfrm>
            <a:off x="4882564" y="2005250"/>
            <a:ext cx="2062447" cy="3593531"/>
            <a:chOff x="5093773" y="2005250"/>
            <a:chExt cx="2062447" cy="3593531"/>
          </a:xfrm>
        </p:grpSpPr>
        <p:pic>
          <p:nvPicPr>
            <p:cNvPr id="72" name="Gráfico 64">
              <a:extLst>
                <a:ext uri="{FF2B5EF4-FFF2-40B4-BE49-F238E27FC236}">
                  <a16:creationId xmlns:a16="http://schemas.microsoft.com/office/drawing/2014/main" id="{AE6E4877-C2AB-8C9D-DA3C-2FCC4F3C0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3773" y="2038649"/>
              <a:ext cx="338135" cy="33813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73" name="CuadroTexto 73">
              <a:extLst>
                <a:ext uri="{FF2B5EF4-FFF2-40B4-BE49-F238E27FC236}">
                  <a16:creationId xmlns:a16="http://schemas.microsoft.com/office/drawing/2014/main" id="{230CD6E1-5E9E-9C5F-BE7D-D69409364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437350" y="2005250"/>
              <a:ext cx="1718870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PAMPA ELVIRA SOLAR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THERMO SOLAR PLANT 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34 </a:t>
              </a:r>
              <a:r>
                <a:rPr lang="en-US" sz="1200" b="0" i="0" u="none" strike="noStrike" kern="1200" cap="none" spc="0" baseline="0" err="1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MWt</a:t>
              </a:r>
              <a:endParaRPr lang="en-US" sz="1200" b="0" i="0" u="none" strike="noStrike" kern="1200" cap="none" spc="0" baseline="0">
                <a:solidFill>
                  <a:schemeClr val="tx2"/>
                </a:solidFill>
                <a:uFillTx/>
                <a:latin typeface="General Sans" panose="020B0604020202020204" charset="0"/>
                <a:cs typeface="Arial" pitchFamily="34"/>
              </a:endParaRPr>
            </a:p>
          </p:txBody>
        </p:sp>
        <p:pic>
          <p:nvPicPr>
            <p:cNvPr id="76" name="Gráfico 57">
              <a:extLst>
                <a:ext uri="{FF2B5EF4-FFF2-40B4-BE49-F238E27FC236}">
                  <a16:creationId xmlns:a16="http://schemas.microsoft.com/office/drawing/2014/main" id="{EECE9112-600A-1715-EF16-9607EC06E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43255" y="3592971"/>
              <a:ext cx="239170" cy="37111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77" name="CuadroTexto 71">
              <a:extLst>
                <a:ext uri="{FF2B5EF4-FFF2-40B4-BE49-F238E27FC236}">
                  <a16:creationId xmlns:a16="http://schemas.microsoft.com/office/drawing/2014/main" id="{EA2758F9-81B7-2605-00E8-432E8CE5F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437350" y="3534250"/>
              <a:ext cx="1033875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SARCO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WIND FARM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170 MW</a:t>
              </a:r>
            </a:p>
          </p:txBody>
        </p:sp>
        <p:pic>
          <p:nvPicPr>
            <p:cNvPr id="80" name="Gráfico 65">
              <a:extLst>
                <a:ext uri="{FF2B5EF4-FFF2-40B4-BE49-F238E27FC236}">
                  <a16:creationId xmlns:a16="http://schemas.microsoft.com/office/drawing/2014/main" id="{91FEAC0F-175B-5C03-D249-22593A09A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43255" y="4354079"/>
              <a:ext cx="239170" cy="37111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1" name="CuadroTexto 68">
              <a:extLst>
                <a:ext uri="{FF2B5EF4-FFF2-40B4-BE49-F238E27FC236}">
                  <a16:creationId xmlns:a16="http://schemas.microsoft.com/office/drawing/2014/main" id="{0D9446EF-BB46-3940-3C04-0656BB366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437350" y="4298750"/>
              <a:ext cx="1033875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CUEL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WIND FARM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33 MW</a:t>
              </a:r>
            </a:p>
          </p:txBody>
        </p:sp>
        <p:pic>
          <p:nvPicPr>
            <p:cNvPr id="84" name="Gráfico 66">
              <a:extLst>
                <a:ext uri="{FF2B5EF4-FFF2-40B4-BE49-F238E27FC236}">
                  <a16:creationId xmlns:a16="http://schemas.microsoft.com/office/drawing/2014/main" id="{BDCDF9BC-A673-F2C1-42D6-58A2F3FC0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43255" y="5113355"/>
              <a:ext cx="239170" cy="37111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5" name="CuadroTexto 67">
              <a:extLst>
                <a:ext uri="{FF2B5EF4-FFF2-40B4-BE49-F238E27FC236}">
                  <a16:creationId xmlns:a16="http://schemas.microsoft.com/office/drawing/2014/main" id="{3E2405FC-E930-B7C7-413B-DCF95436B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437350" y="5063250"/>
              <a:ext cx="1033875" cy="5355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AURORA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WIND FARM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129 MW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9610A543-8252-7667-DF7B-AA1D357394FE}"/>
              </a:ext>
            </a:extLst>
          </p:cNvPr>
          <p:cNvGrpSpPr/>
          <p:nvPr/>
        </p:nvGrpSpPr>
        <p:grpSpPr>
          <a:xfrm>
            <a:off x="5773979" y="1352550"/>
            <a:ext cx="2077183" cy="3814763"/>
            <a:chOff x="5985188" y="1352550"/>
            <a:chExt cx="2077183" cy="3814763"/>
          </a:xfrm>
        </p:grpSpPr>
        <p:sp>
          <p:nvSpPr>
            <p:cNvPr id="113" name="Gráfico 114">
              <a:extLst>
                <a:ext uri="{FF2B5EF4-FFF2-40B4-BE49-F238E27FC236}">
                  <a16:creationId xmlns:a16="http://schemas.microsoft.com/office/drawing/2014/main" id="{EBD6798C-5F87-0E1C-1AD8-2C9D6C786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V="1">
              <a:off x="6088810" y="2039797"/>
              <a:ext cx="1694925" cy="15914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36362"/>
                <a:gd name="f7" fmla="val 566451"/>
                <a:gd name="f8" fmla="val 566452"/>
                <a:gd name="f9" fmla="val 2026825"/>
                <a:gd name="f10" fmla="val 1964055"/>
                <a:gd name="f11" fmla="val 1903667"/>
                <a:gd name="f12" fmla="val 542163"/>
                <a:gd name="f13" fmla="val 1858423"/>
                <a:gd name="f14" fmla="val 498539"/>
                <a:gd name="f15" fmla="val 1410938"/>
                <a:gd name="f16" fmla="val 67913"/>
                <a:gd name="f17" fmla="val 1365695"/>
                <a:gd name="f18" fmla="val 24384"/>
                <a:gd name="f19" fmla="val 1305306"/>
                <a:gd name="f20" fmla="val 1242536"/>
                <a:gd name="f21" fmla="+- 0 0 -90"/>
                <a:gd name="f22" fmla="*/ f3 1 2136362"/>
                <a:gd name="f23" fmla="*/ f4 1 566451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2136362"/>
                <a:gd name="f32" fmla="*/ f28 1 566451"/>
                <a:gd name="f33" fmla="*/ 2136362 f29 1"/>
                <a:gd name="f34" fmla="*/ 566452 f28 1"/>
                <a:gd name="f35" fmla="*/ 2026825 f29 1"/>
                <a:gd name="f36" fmla="*/ 1858423 f29 1"/>
                <a:gd name="f37" fmla="*/ 498539 f28 1"/>
                <a:gd name="f38" fmla="*/ 1410938 f29 1"/>
                <a:gd name="f39" fmla="*/ 67913 f28 1"/>
                <a:gd name="f40" fmla="*/ 1242536 f29 1"/>
                <a:gd name="f41" fmla="*/ 0 f28 1"/>
                <a:gd name="f42" fmla="*/ 0 f29 1"/>
                <a:gd name="f43" fmla="+- f30 0 f1"/>
                <a:gd name="f44" fmla="*/ f33 1 2136362"/>
                <a:gd name="f45" fmla="*/ f34 1 566451"/>
                <a:gd name="f46" fmla="*/ f35 1 2136362"/>
                <a:gd name="f47" fmla="*/ f36 1 2136362"/>
                <a:gd name="f48" fmla="*/ f37 1 566451"/>
                <a:gd name="f49" fmla="*/ f38 1 2136362"/>
                <a:gd name="f50" fmla="*/ f39 1 566451"/>
                <a:gd name="f51" fmla="*/ f40 1 2136362"/>
                <a:gd name="f52" fmla="*/ f41 1 566451"/>
                <a:gd name="f53" fmla="*/ f42 1 2136362"/>
                <a:gd name="f54" fmla="*/ f24 1 f31"/>
                <a:gd name="f55" fmla="*/ f25 1 f31"/>
                <a:gd name="f56" fmla="*/ f24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1"/>
                <a:gd name="f62" fmla="*/ f48 1 f32"/>
                <a:gd name="f63" fmla="*/ f49 1 f31"/>
                <a:gd name="f64" fmla="*/ f50 1 f32"/>
                <a:gd name="f65" fmla="*/ f51 1 f31"/>
                <a:gd name="f66" fmla="*/ f52 1 f32"/>
                <a:gd name="f67" fmla="*/ f53 1 f31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2 1"/>
                <a:gd name="f76" fmla="*/ f62 f23 1"/>
                <a:gd name="f77" fmla="*/ f63 f22 1"/>
                <a:gd name="f78" fmla="*/ f64 f23 1"/>
                <a:gd name="f79" fmla="*/ f65 f22 1"/>
                <a:gd name="f80" fmla="*/ f66 f23 1"/>
                <a:gd name="f81" fmla="*/ f6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3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9" y="f80"/>
                </a:cxn>
                <a:cxn ang="f43">
                  <a:pos x="f81" y="f80"/>
                </a:cxn>
              </a:cxnLst>
              <a:rect l="f68" t="f71" r="f69" b="f70"/>
              <a:pathLst>
                <a:path w="2136362" h="566451">
                  <a:moveTo>
                    <a:pt x="f6" y="f8"/>
                  </a:moveTo>
                  <a:lnTo>
                    <a:pt x="f9" y="f8"/>
                  </a:lnTo>
                  <a:cubicBezTo>
                    <a:pt x="f10" y="f8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14" name="Gráfico 117">
              <a:extLst>
                <a:ext uri="{FF2B5EF4-FFF2-40B4-BE49-F238E27FC236}">
                  <a16:creationId xmlns:a16="http://schemas.microsoft.com/office/drawing/2014/main" id="{11965A3C-F85F-5F41-F684-30043D120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V="1">
              <a:off x="5985188" y="3294614"/>
              <a:ext cx="1677443" cy="11249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90356"/>
                <a:gd name="f7" fmla="val 932783"/>
                <a:gd name="f8" fmla="val 2090357"/>
                <a:gd name="f9" fmla="val 2051685"/>
                <a:gd name="f10" fmla="val 1979581"/>
                <a:gd name="f11" fmla="val 1912811"/>
                <a:gd name="f12" fmla="val 894588"/>
                <a:gd name="f13" fmla="val 1876235"/>
                <a:gd name="f14" fmla="val 832390"/>
                <a:gd name="f15" fmla="val 1445800"/>
                <a:gd name="f16" fmla="val 100394"/>
                <a:gd name="f17" fmla="val 1409224"/>
                <a:gd name="f18" fmla="val 38195"/>
                <a:gd name="f19" fmla="val 1342454"/>
                <a:gd name="f20" fmla="val 1270349"/>
                <a:gd name="f21" fmla="+- 0 0 -90"/>
                <a:gd name="f22" fmla="*/ f3 1 2090356"/>
                <a:gd name="f23" fmla="*/ f4 1 932783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2090356"/>
                <a:gd name="f32" fmla="*/ f28 1 932783"/>
                <a:gd name="f33" fmla="*/ 2090357 f29 1"/>
                <a:gd name="f34" fmla="*/ 932783 f28 1"/>
                <a:gd name="f35" fmla="*/ 2051685 f29 1"/>
                <a:gd name="f36" fmla="*/ 1876235 f29 1"/>
                <a:gd name="f37" fmla="*/ 832390 f28 1"/>
                <a:gd name="f38" fmla="*/ 1445800 f29 1"/>
                <a:gd name="f39" fmla="*/ 100394 f28 1"/>
                <a:gd name="f40" fmla="*/ 1270349 f29 1"/>
                <a:gd name="f41" fmla="*/ 0 f28 1"/>
                <a:gd name="f42" fmla="*/ 0 f29 1"/>
                <a:gd name="f43" fmla="+- f30 0 f1"/>
                <a:gd name="f44" fmla="*/ f33 1 2090356"/>
                <a:gd name="f45" fmla="*/ f34 1 932783"/>
                <a:gd name="f46" fmla="*/ f35 1 2090356"/>
                <a:gd name="f47" fmla="*/ f36 1 2090356"/>
                <a:gd name="f48" fmla="*/ f37 1 932783"/>
                <a:gd name="f49" fmla="*/ f38 1 2090356"/>
                <a:gd name="f50" fmla="*/ f39 1 932783"/>
                <a:gd name="f51" fmla="*/ f40 1 2090356"/>
                <a:gd name="f52" fmla="*/ f41 1 932783"/>
                <a:gd name="f53" fmla="*/ f42 1 2090356"/>
                <a:gd name="f54" fmla="*/ f24 1 f31"/>
                <a:gd name="f55" fmla="*/ f25 1 f31"/>
                <a:gd name="f56" fmla="*/ f24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1"/>
                <a:gd name="f62" fmla="*/ f48 1 f32"/>
                <a:gd name="f63" fmla="*/ f49 1 f31"/>
                <a:gd name="f64" fmla="*/ f50 1 f32"/>
                <a:gd name="f65" fmla="*/ f51 1 f31"/>
                <a:gd name="f66" fmla="*/ f52 1 f32"/>
                <a:gd name="f67" fmla="*/ f53 1 f31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2 1"/>
                <a:gd name="f76" fmla="*/ f62 f23 1"/>
                <a:gd name="f77" fmla="*/ f63 f22 1"/>
                <a:gd name="f78" fmla="*/ f64 f23 1"/>
                <a:gd name="f79" fmla="*/ f65 f22 1"/>
                <a:gd name="f80" fmla="*/ f66 f23 1"/>
                <a:gd name="f81" fmla="*/ f6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3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9" y="f80"/>
                </a:cxn>
                <a:cxn ang="f43">
                  <a:pos x="f81" y="f80"/>
                </a:cxn>
              </a:cxnLst>
              <a:rect l="f68" t="f71" r="f69" b="f70"/>
              <a:pathLst>
                <a:path w="2090356" h="932783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15" name="Gráfico 117">
              <a:extLst>
                <a:ext uri="{FF2B5EF4-FFF2-40B4-BE49-F238E27FC236}">
                  <a16:creationId xmlns:a16="http://schemas.microsoft.com/office/drawing/2014/main" id="{44EB95CB-37CC-904D-E53D-43DEA0A2A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V="1">
              <a:off x="6147847" y="3954037"/>
              <a:ext cx="1433514" cy="12132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90356"/>
                <a:gd name="f7" fmla="val 932783"/>
                <a:gd name="f8" fmla="val 2090357"/>
                <a:gd name="f9" fmla="val 2051685"/>
                <a:gd name="f10" fmla="val 1979581"/>
                <a:gd name="f11" fmla="val 1912811"/>
                <a:gd name="f12" fmla="val 894588"/>
                <a:gd name="f13" fmla="val 1876235"/>
                <a:gd name="f14" fmla="val 832390"/>
                <a:gd name="f15" fmla="val 1445800"/>
                <a:gd name="f16" fmla="val 100394"/>
                <a:gd name="f17" fmla="val 1409224"/>
                <a:gd name="f18" fmla="val 38195"/>
                <a:gd name="f19" fmla="val 1342454"/>
                <a:gd name="f20" fmla="val 1270349"/>
                <a:gd name="f21" fmla="+- 0 0 -90"/>
                <a:gd name="f22" fmla="*/ f3 1 2090356"/>
                <a:gd name="f23" fmla="*/ f4 1 932783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2090356"/>
                <a:gd name="f32" fmla="*/ f28 1 932783"/>
                <a:gd name="f33" fmla="*/ 2090357 f29 1"/>
                <a:gd name="f34" fmla="*/ 932783 f28 1"/>
                <a:gd name="f35" fmla="*/ 2051685 f29 1"/>
                <a:gd name="f36" fmla="*/ 1876235 f29 1"/>
                <a:gd name="f37" fmla="*/ 832390 f28 1"/>
                <a:gd name="f38" fmla="*/ 1445800 f29 1"/>
                <a:gd name="f39" fmla="*/ 100394 f28 1"/>
                <a:gd name="f40" fmla="*/ 1270349 f29 1"/>
                <a:gd name="f41" fmla="*/ 0 f28 1"/>
                <a:gd name="f42" fmla="*/ 0 f29 1"/>
                <a:gd name="f43" fmla="+- f30 0 f1"/>
                <a:gd name="f44" fmla="*/ f33 1 2090356"/>
                <a:gd name="f45" fmla="*/ f34 1 932783"/>
                <a:gd name="f46" fmla="*/ f35 1 2090356"/>
                <a:gd name="f47" fmla="*/ f36 1 2090356"/>
                <a:gd name="f48" fmla="*/ f37 1 932783"/>
                <a:gd name="f49" fmla="*/ f38 1 2090356"/>
                <a:gd name="f50" fmla="*/ f39 1 932783"/>
                <a:gd name="f51" fmla="*/ f40 1 2090356"/>
                <a:gd name="f52" fmla="*/ f41 1 932783"/>
                <a:gd name="f53" fmla="*/ f42 1 2090356"/>
                <a:gd name="f54" fmla="*/ f24 1 f31"/>
                <a:gd name="f55" fmla="*/ f25 1 f31"/>
                <a:gd name="f56" fmla="*/ f24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1"/>
                <a:gd name="f62" fmla="*/ f48 1 f32"/>
                <a:gd name="f63" fmla="*/ f49 1 f31"/>
                <a:gd name="f64" fmla="*/ f50 1 f32"/>
                <a:gd name="f65" fmla="*/ f51 1 f31"/>
                <a:gd name="f66" fmla="*/ f52 1 f32"/>
                <a:gd name="f67" fmla="*/ f53 1 f31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2 1"/>
                <a:gd name="f76" fmla="*/ f62 f23 1"/>
                <a:gd name="f77" fmla="*/ f63 f22 1"/>
                <a:gd name="f78" fmla="*/ f64 f23 1"/>
                <a:gd name="f79" fmla="*/ f65 f22 1"/>
                <a:gd name="f80" fmla="*/ f66 f23 1"/>
                <a:gd name="f81" fmla="*/ f6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3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9" y="f80"/>
                </a:cxn>
                <a:cxn ang="f43">
                  <a:pos x="f81" y="f80"/>
                </a:cxn>
              </a:cxnLst>
              <a:rect l="f68" t="f71" r="f69" b="f70"/>
              <a:pathLst>
                <a:path w="2090356" h="932783">
                  <a:moveTo>
                    <a:pt x="f8" y="f7"/>
                  </a:moveTo>
                  <a:lnTo>
                    <a:pt x="f9" y="f7"/>
                  </a:lnTo>
                  <a:cubicBezTo>
                    <a:pt x="f10" y="f7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117" name="Gráfico 97">
              <a:extLst>
                <a:ext uri="{FF2B5EF4-FFF2-40B4-BE49-F238E27FC236}">
                  <a16:creationId xmlns:a16="http://schemas.microsoft.com/office/drawing/2014/main" id="{160995C8-01E6-BE93-1C65-2890AD64E0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>
              <a:off x="6852694" y="1352550"/>
              <a:ext cx="1209677" cy="7555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17365"/>
                <a:gd name="f7" fmla="val 1486280"/>
                <a:gd name="f8" fmla="val 1486281"/>
                <a:gd name="f9" fmla="val 928973"/>
                <a:gd name="f10" fmla="val 867918"/>
                <a:gd name="f11" fmla="val 812768"/>
                <a:gd name="f12" fmla="val 1449610"/>
                <a:gd name="f13" fmla="val 789242"/>
                <a:gd name="f14" fmla="val 1393222"/>
                <a:gd name="f15" fmla="val 246412"/>
                <a:gd name="f16" fmla="val 93059"/>
                <a:gd name="f17" fmla="val 222885"/>
                <a:gd name="f18" fmla="val 36671"/>
                <a:gd name="f19" fmla="val 167735"/>
                <a:gd name="f20" fmla="val 106680"/>
                <a:gd name="f21" fmla="+- 0 0 -90"/>
                <a:gd name="f22" fmla="*/ f3 1 1017365"/>
                <a:gd name="f23" fmla="*/ f4 1 1486280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017365"/>
                <a:gd name="f32" fmla="*/ f28 1 1486280"/>
                <a:gd name="f33" fmla="*/ 1017365 f29 1"/>
                <a:gd name="f34" fmla="*/ 1486281 f28 1"/>
                <a:gd name="f35" fmla="*/ 928973 f29 1"/>
                <a:gd name="f36" fmla="*/ 789242 f29 1"/>
                <a:gd name="f37" fmla="*/ 1393222 f28 1"/>
                <a:gd name="f38" fmla="*/ 246412 f29 1"/>
                <a:gd name="f39" fmla="*/ 93059 f28 1"/>
                <a:gd name="f40" fmla="*/ 106680 f29 1"/>
                <a:gd name="f41" fmla="*/ 0 f28 1"/>
                <a:gd name="f42" fmla="*/ 0 f29 1"/>
                <a:gd name="f43" fmla="+- f30 0 f1"/>
                <a:gd name="f44" fmla="*/ f33 1 1017365"/>
                <a:gd name="f45" fmla="*/ f34 1 1486280"/>
                <a:gd name="f46" fmla="*/ f35 1 1017365"/>
                <a:gd name="f47" fmla="*/ f36 1 1017365"/>
                <a:gd name="f48" fmla="*/ f37 1 1486280"/>
                <a:gd name="f49" fmla="*/ f38 1 1017365"/>
                <a:gd name="f50" fmla="*/ f39 1 1486280"/>
                <a:gd name="f51" fmla="*/ f40 1 1017365"/>
                <a:gd name="f52" fmla="*/ f41 1 1486280"/>
                <a:gd name="f53" fmla="*/ f42 1 1017365"/>
                <a:gd name="f54" fmla="*/ f24 1 f31"/>
                <a:gd name="f55" fmla="*/ f25 1 f31"/>
                <a:gd name="f56" fmla="*/ f24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1"/>
                <a:gd name="f62" fmla="*/ f48 1 f32"/>
                <a:gd name="f63" fmla="*/ f49 1 f31"/>
                <a:gd name="f64" fmla="*/ f50 1 f32"/>
                <a:gd name="f65" fmla="*/ f51 1 f31"/>
                <a:gd name="f66" fmla="*/ f52 1 f32"/>
                <a:gd name="f67" fmla="*/ f53 1 f31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2 1"/>
                <a:gd name="f76" fmla="*/ f62 f23 1"/>
                <a:gd name="f77" fmla="*/ f63 f22 1"/>
                <a:gd name="f78" fmla="*/ f64 f23 1"/>
                <a:gd name="f79" fmla="*/ f65 f22 1"/>
                <a:gd name="f80" fmla="*/ f66 f23 1"/>
                <a:gd name="f81" fmla="*/ f6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3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9" y="f80"/>
                </a:cxn>
                <a:cxn ang="f43">
                  <a:pos x="f81" y="f80"/>
                </a:cxn>
              </a:cxnLst>
              <a:rect l="f68" t="f71" r="f69" b="f70"/>
              <a:pathLst>
                <a:path w="1017365" h="1486280">
                  <a:moveTo>
                    <a:pt x="f6" y="f8"/>
                  </a:moveTo>
                  <a:lnTo>
                    <a:pt x="f9" y="f8"/>
                  </a:lnTo>
                  <a:cubicBezTo>
                    <a:pt x="f10" y="f8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5"/>
                    <a:pt x="f20" y="f5"/>
                  </a:cubicBezTo>
                  <a:lnTo>
                    <a:pt x="f5" y="f5"/>
                  </a:lnTo>
                </a:path>
              </a:pathLst>
            </a:custGeom>
            <a:noFill/>
            <a:ln w="6345" cap="flat">
              <a:solidFill>
                <a:srgbClr val="00518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</p:grpSp>
      <p:grpSp>
        <p:nvGrpSpPr>
          <p:cNvPr id="108" name="Grupo 107">
            <a:extLst>
              <a:ext uri="{FF2B5EF4-FFF2-40B4-BE49-F238E27FC236}">
                <a16:creationId xmlns:a16="http://schemas.microsoft.com/office/drawing/2014/main" id="{D1193408-D2BD-A6CE-BE93-5975B7F3E6A0}"/>
              </a:ext>
            </a:extLst>
          </p:cNvPr>
          <p:cNvGrpSpPr/>
          <p:nvPr/>
        </p:nvGrpSpPr>
        <p:grpSpPr>
          <a:xfrm>
            <a:off x="10330336" y="939800"/>
            <a:ext cx="1154531" cy="5765800"/>
            <a:chOff x="10330336" y="939800"/>
            <a:chExt cx="1154531" cy="5765800"/>
          </a:xfrm>
        </p:grpSpPr>
        <p:sp>
          <p:nvSpPr>
            <p:cNvPr id="136" name="Rectángulo 135">
              <a:extLst>
                <a:ext uri="{FF2B5EF4-FFF2-40B4-BE49-F238E27FC236}">
                  <a16:creationId xmlns:a16="http://schemas.microsoft.com/office/drawing/2014/main" id="{57B77D35-E3D8-0507-936F-B04DEAE97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>
              <a:off x="10338099" y="939800"/>
              <a:ext cx="1146768" cy="5765800"/>
            </a:xfrm>
            <a:prstGeom prst="rect">
              <a:avLst/>
            </a:prstGeom>
            <a:solidFill>
              <a:srgbClr val="00FF00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latin typeface="General Sans" panose="020B0604020202020204" charset="0"/>
              </a:endParaRPr>
            </a:p>
          </p:txBody>
        </p:sp>
        <p:sp>
          <p:nvSpPr>
            <p:cNvPr id="21" name="CuadroTexto 77">
              <a:extLst>
                <a:ext uri="{FF2B5EF4-FFF2-40B4-BE49-F238E27FC236}">
                  <a16:creationId xmlns:a16="http://schemas.microsoft.com/office/drawing/2014/main" id="{F975CDB4-47BD-BF6D-16BD-4930B9F02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10330336" y="1083263"/>
              <a:ext cx="1146769" cy="6124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+</a:t>
              </a:r>
              <a:r>
                <a:rPr lang="en-US" sz="900" b="1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 </a:t>
              </a:r>
              <a:r>
                <a:rPr lang="en-US" sz="900" b="1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SALVADOR</a:t>
              </a:r>
            </a:p>
            <a:p>
              <a:pPr marL="14400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BESS II</a:t>
              </a:r>
            </a:p>
            <a:p>
              <a:pPr marL="14400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20 MW</a:t>
              </a:r>
            </a:p>
          </p:txBody>
        </p:sp>
        <p:sp>
          <p:nvSpPr>
            <p:cNvPr id="74" name="CuadroTexto 73">
              <a:extLst>
                <a:ext uri="{FF2B5EF4-FFF2-40B4-BE49-F238E27FC236}">
                  <a16:creationId xmlns:a16="http://schemas.microsoft.com/office/drawing/2014/main" id="{53C9C510-43D6-EA64-3A5D-440C40E07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10338098" y="6188249"/>
              <a:ext cx="1146769" cy="3416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en-US" sz="900">
                  <a:solidFill>
                    <a:srgbClr val="005187"/>
                  </a:solidFill>
                  <a:latin typeface="General Sans" panose="020B0604020202020204" charset="0"/>
                  <a:cs typeface="Arial" pitchFamily="34"/>
                </a:rPr>
                <a:t>EN CONSTRUCCIÓN</a:t>
              </a:r>
            </a:p>
          </p:txBody>
        </p:sp>
        <p:sp>
          <p:nvSpPr>
            <p:cNvPr id="105" name="CuadroTexto 77">
              <a:extLst>
                <a:ext uri="{FF2B5EF4-FFF2-40B4-BE49-F238E27FC236}">
                  <a16:creationId xmlns:a16="http://schemas.microsoft.com/office/drawing/2014/main" id="{D5A0B0B5-707F-D5AF-DC2F-F4D410F75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10330336" y="4564565"/>
              <a:ext cx="1146769" cy="6124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+ </a:t>
              </a:r>
              <a:r>
                <a:rPr lang="en-US" sz="900" b="1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RUCACURA</a:t>
              </a:r>
              <a:endParaRPr lang="en-US" sz="900" b="1" i="0" u="none" strike="noStrike" kern="1200" cap="none" spc="0" baseline="0">
                <a:solidFill>
                  <a:schemeClr val="tx2"/>
                </a:solidFill>
                <a:uFillTx/>
                <a:latin typeface="General Sans" panose="020B0604020202020204" charset="0"/>
                <a:cs typeface="Arial" pitchFamily="34"/>
              </a:endParaRPr>
            </a:p>
            <a:p>
              <a:pPr marL="1440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HYDRO</a:t>
              </a:r>
              <a:endParaRPr lang="en-US" sz="900" b="0" i="0" u="none" strike="noStrike" kern="1200" cap="none" spc="0" baseline="0">
                <a:solidFill>
                  <a:schemeClr val="tx2"/>
                </a:solidFill>
                <a:uFillTx/>
                <a:latin typeface="General Sans" panose="020B0604020202020204" charset="0"/>
                <a:cs typeface="Arial" pitchFamily="34"/>
              </a:endParaRPr>
            </a:p>
            <a:p>
              <a:pPr marL="144000">
                <a:lnSpc>
                  <a:spcPct val="90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>
                  <a:solidFill>
                    <a:schemeClr val="tx2"/>
                  </a:solidFill>
                  <a:latin typeface="General Sans" panose="020B0604020202020204" charset="0"/>
                  <a:cs typeface="Arial" pitchFamily="34"/>
                </a:rPr>
                <a:t>3</a:t>
              </a:r>
              <a:r>
                <a:rPr lang="en-US" sz="1200" b="0" i="0" u="none" strike="noStrike" kern="1200" cap="none" spc="0" baseline="0">
                  <a:solidFill>
                    <a:schemeClr val="tx2"/>
                  </a:solidFill>
                  <a:uFillTx/>
                  <a:latin typeface="General Sans" panose="020B0604020202020204" charset="0"/>
                  <a:cs typeface="Arial" pitchFamily="34"/>
                </a:rPr>
                <a:t> MW</a:t>
              </a:r>
            </a:p>
          </p:txBody>
        </p:sp>
      </p:grpSp>
      <p:grpSp>
        <p:nvGrpSpPr>
          <p:cNvPr id="103" name="Grupo 102">
            <a:extLst>
              <a:ext uri="{FF2B5EF4-FFF2-40B4-BE49-F238E27FC236}">
                <a16:creationId xmlns:a16="http://schemas.microsoft.com/office/drawing/2014/main" id="{0CC1541E-F689-8229-F7D0-405EE0FF6D97}"/>
              </a:ext>
            </a:extLst>
          </p:cNvPr>
          <p:cNvGrpSpPr/>
          <p:nvPr/>
        </p:nvGrpSpPr>
        <p:grpSpPr>
          <a:xfrm>
            <a:off x="9625116" y="1233485"/>
            <a:ext cx="719643" cy="3500906"/>
            <a:chOff x="9625116" y="1233485"/>
            <a:chExt cx="719643" cy="3500906"/>
          </a:xfrm>
        </p:grpSpPr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7804ED89-92A4-1CA2-E851-B5F4909F8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93883" y="1233485"/>
              <a:ext cx="650876" cy="0"/>
            </a:xfrm>
            <a:prstGeom prst="line">
              <a:avLst/>
            </a:prstGeom>
            <a:noFill/>
            <a:ln w="6345" cap="flat">
              <a:solidFill>
                <a:srgbClr val="003865"/>
              </a:solidFill>
              <a:prstDash val="solid"/>
              <a:miter/>
              <a:headEnd type="oval"/>
            </a:ln>
          </p:spPr>
        </p:cxnSp>
        <p:cxnSp>
          <p:nvCxnSpPr>
            <p:cNvPr id="106" name="Conector recto 105">
              <a:extLst>
                <a:ext uri="{FF2B5EF4-FFF2-40B4-BE49-F238E27FC236}">
                  <a16:creationId xmlns:a16="http://schemas.microsoft.com/office/drawing/2014/main" id="{5DD7599C-9462-B573-5713-B9E3A980D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25116" y="4734391"/>
              <a:ext cx="706943" cy="0"/>
            </a:xfrm>
            <a:prstGeom prst="line">
              <a:avLst/>
            </a:prstGeom>
            <a:noFill/>
            <a:ln w="6345" cap="flat">
              <a:solidFill>
                <a:srgbClr val="003865"/>
              </a:solidFill>
              <a:prstDash val="solid"/>
              <a:miter/>
              <a:headEnd type="oval"/>
            </a:ln>
          </p:spPr>
        </p:cxnSp>
      </p:grpSp>
      <p:sp>
        <p:nvSpPr>
          <p:cNvPr id="53" name="CuadroTexto 6">
            <a:extLst>
              <a:ext uri="{FF2B5EF4-FFF2-40B4-BE49-F238E27FC236}">
                <a16:creationId xmlns:a16="http://schemas.microsoft.com/office/drawing/2014/main" id="{71324825-E3F1-73C8-45F2-0D9480FBE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8115" y="3723259"/>
            <a:ext cx="4442306" cy="3385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1200" cap="none" spc="0" baseline="0">
                <a:solidFill>
                  <a:srgbClr val="103864"/>
                </a:solidFill>
                <a:uFillTx/>
                <a:latin typeface="General Sans" panose="020B0604020202020204" charset="0"/>
                <a:cs typeface="Arial" pitchFamily="34"/>
              </a:rPr>
              <a:t>Desarrollamos</a:t>
            </a:r>
            <a:r>
              <a:rPr lang="es-ES" sz="1600" i="0" u="none" strike="noStrike" kern="1200" cap="none" spc="0" baseline="0">
                <a:solidFill>
                  <a:srgbClr val="00FF00"/>
                </a:solidFill>
                <a:uFillTx/>
                <a:latin typeface="General Sans" panose="020B0604020202020204" charset="0"/>
                <a:cs typeface="Arial" pitchFamily="34"/>
              </a:rPr>
              <a:t> </a:t>
            </a:r>
            <a:r>
              <a:rPr lang="es-ES" sz="1600" i="0" u="none" strike="noStrike" kern="1200" cap="none" spc="0" baseline="0">
                <a:solidFill>
                  <a:schemeClr val="accent4">
                    <a:lumMod val="75000"/>
                  </a:schemeClr>
                </a:solidFill>
                <a:uFillTx/>
                <a:latin typeface="General Sans" panose="020B0604020202020204" charset="0"/>
                <a:cs typeface="Arial" pitchFamily="34"/>
              </a:rPr>
              <a:t>|</a:t>
            </a:r>
            <a:r>
              <a:rPr lang="es-ES" sz="1600" i="0" u="none" strike="noStrike" kern="1200" cap="none" spc="0" baseline="0">
                <a:solidFill>
                  <a:srgbClr val="00FF00"/>
                </a:solidFill>
                <a:uFillTx/>
                <a:latin typeface="General Sans" panose="020B0604020202020204" charset="0"/>
                <a:cs typeface="Arial" pitchFamily="34"/>
              </a:rPr>
              <a:t> </a:t>
            </a:r>
            <a:r>
              <a:rPr lang="es-ES" sz="1600" b="1">
                <a:solidFill>
                  <a:srgbClr val="103864"/>
                </a:solidFill>
                <a:latin typeface="General Sans" panose="020B0604020202020204" charset="0"/>
                <a:cs typeface="Arial" pitchFamily="34"/>
              </a:rPr>
              <a:t>C</a:t>
            </a:r>
            <a:r>
              <a:rPr lang="es-ES" sz="1600" b="1" i="0" u="none" strike="noStrike" kern="1200" cap="none" spc="0" baseline="0">
                <a:solidFill>
                  <a:srgbClr val="103864"/>
                </a:solidFill>
                <a:uFillTx/>
                <a:latin typeface="General Sans" panose="020B0604020202020204" charset="0"/>
                <a:cs typeface="Arial" pitchFamily="34"/>
              </a:rPr>
              <a:t>onstruimos</a:t>
            </a:r>
            <a:r>
              <a:rPr lang="es-ES" sz="1600" b="1" i="0" u="none" strike="noStrike" kern="1200" cap="none" spc="0" baseline="0">
                <a:solidFill>
                  <a:srgbClr val="00FF00"/>
                </a:solidFill>
                <a:uFillTx/>
                <a:latin typeface="General Sans" panose="020B0604020202020204" charset="0"/>
                <a:cs typeface="Arial" pitchFamily="34"/>
              </a:rPr>
              <a:t> </a:t>
            </a:r>
            <a:r>
              <a:rPr lang="es-ES" sz="1600" i="0" u="none" strike="noStrike" kern="1200" cap="none" spc="0" baseline="0">
                <a:solidFill>
                  <a:schemeClr val="accent4">
                    <a:lumMod val="75000"/>
                  </a:schemeClr>
                </a:solidFill>
                <a:uFillTx/>
                <a:latin typeface="General Sans" panose="020B0604020202020204" charset="0"/>
                <a:cs typeface="Arial" pitchFamily="34"/>
              </a:rPr>
              <a:t>|</a:t>
            </a:r>
            <a:r>
              <a:rPr lang="es-ES" sz="1600" i="0" u="none" strike="noStrike" kern="1200" cap="none" spc="0" baseline="0">
                <a:solidFill>
                  <a:srgbClr val="00FF00"/>
                </a:solidFill>
                <a:uFillTx/>
                <a:latin typeface="General Sans" panose="020B0604020202020204" charset="0"/>
                <a:cs typeface="Arial" pitchFamily="34"/>
              </a:rPr>
              <a:t> </a:t>
            </a:r>
            <a:r>
              <a:rPr lang="es-ES" sz="1600" b="1">
                <a:solidFill>
                  <a:srgbClr val="103864"/>
                </a:solidFill>
                <a:latin typeface="General Sans" panose="020B0604020202020204" charset="0"/>
                <a:cs typeface="Arial" pitchFamily="34"/>
              </a:rPr>
              <a:t>O</a:t>
            </a:r>
            <a:r>
              <a:rPr lang="es-ES" sz="1600" b="1" i="0" u="none" strike="noStrike" kern="1200" cap="none" spc="0" baseline="0">
                <a:solidFill>
                  <a:srgbClr val="103864"/>
                </a:solidFill>
                <a:uFillTx/>
                <a:latin typeface="General Sans" panose="020B0604020202020204" charset="0"/>
                <a:cs typeface="Arial" pitchFamily="34"/>
              </a:rPr>
              <a:t>peramos</a:t>
            </a:r>
            <a:endParaRPr lang="fr-CA" sz="1000" b="1" i="0" u="none" strike="noStrike" kern="1200" cap="none" spc="0" baseline="0">
              <a:solidFill>
                <a:srgbClr val="103864"/>
              </a:solidFill>
              <a:uFillTx/>
              <a:latin typeface="General Sans" panose="020B0604020202020204" charset="0"/>
              <a:cs typeface="Arial" pitchFamily="34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411025-39E1-3752-B7CE-16AC36EB3D22}"/>
              </a:ext>
            </a:extLst>
          </p:cNvPr>
          <p:cNvSpPr txBox="1"/>
          <p:nvPr/>
        </p:nvSpPr>
        <p:spPr>
          <a:xfrm>
            <a:off x="485557" y="4705206"/>
            <a:ext cx="4458735" cy="11541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General Sans" panose="020B0604020202020204" charset="0"/>
              </a:rPr>
              <a:t>+ </a:t>
            </a:r>
            <a:r>
              <a:rPr lang="es-ES">
                <a:solidFill>
                  <a:srgbClr val="103864"/>
                </a:solidFill>
                <a:latin typeface="General Sans" panose="020B0604020202020204" charset="0"/>
                <a:cs typeface="Arial" pitchFamily="34"/>
              </a:rPr>
              <a:t>Diversidad geográfica y tecnológica</a:t>
            </a:r>
          </a:p>
          <a:p>
            <a:endParaRPr lang="es-ES">
              <a:solidFill>
                <a:srgbClr val="103864"/>
              </a:solidFill>
              <a:latin typeface="General Sans" panose="020B0604020202020204" charset="0"/>
              <a:cs typeface="Arial" pitchFamily="34"/>
            </a:endParaRPr>
          </a:p>
          <a:p>
            <a:endParaRPr lang="es-ES" sz="1050">
              <a:solidFill>
                <a:srgbClr val="103864"/>
              </a:solidFill>
              <a:latin typeface="General Sans" panose="020B0604020202020204" charset="0"/>
              <a:cs typeface="Arial" pitchFamily="34"/>
            </a:endParaRPr>
          </a:p>
          <a:p>
            <a:pPr lvl="0"/>
            <a:r>
              <a:rPr lang="en-US" b="1">
                <a:solidFill>
                  <a:srgbClr val="003865"/>
                </a:solidFill>
                <a:latin typeface="General Sans" panose="020B0604020202020204" charset="0"/>
              </a:rPr>
              <a:t>+ </a:t>
            </a:r>
            <a:r>
              <a:rPr lang="es-ES">
                <a:solidFill>
                  <a:srgbClr val="103864"/>
                </a:solidFill>
                <a:latin typeface="General Sans" panose="020B0604020202020204" charset="0"/>
                <a:cs typeface="Arial" pitchFamily="34"/>
              </a:rPr>
              <a:t>Estándar ESG</a:t>
            </a:r>
            <a:endParaRPr lang="fr-CA" sz="1050">
              <a:solidFill>
                <a:srgbClr val="103864"/>
              </a:solidFill>
              <a:latin typeface="General Sans" panose="020B0604020202020204" charset="0"/>
              <a:cs typeface="Arial" pitchFamily="34"/>
            </a:endParaRPr>
          </a:p>
          <a:p>
            <a:endParaRPr lang="fr-CA" sz="1050">
              <a:solidFill>
                <a:srgbClr val="103864"/>
              </a:solidFill>
              <a:latin typeface="General Sans" panose="020B0604020202020204" charset="0"/>
              <a:cs typeface="Arial" pitchFamily="34"/>
            </a:endParaRPr>
          </a:p>
        </p:txBody>
      </p:sp>
      <p:sp>
        <p:nvSpPr>
          <p:cNvPr id="22" name="CuadroTexto 6">
            <a:extLst>
              <a:ext uri="{FF2B5EF4-FFF2-40B4-BE49-F238E27FC236}">
                <a16:creationId xmlns:a16="http://schemas.microsoft.com/office/drawing/2014/main" id="{1398E607-B1C6-9E7C-203B-E29A1B597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4934" y="1178854"/>
            <a:ext cx="2608788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600">
                <a:solidFill>
                  <a:srgbClr val="103864"/>
                </a:solidFill>
                <a:latin typeface="General Sans" panose="020B0604020202020204" charset="0"/>
              </a:rPr>
              <a:t>Total general</a:t>
            </a:r>
            <a:endParaRPr lang="en-US" sz="1600" i="0" u="none" strike="noStrike" kern="1200" cap="none" spc="0" baseline="0">
              <a:solidFill>
                <a:srgbClr val="103864"/>
              </a:solidFill>
              <a:uFillTx/>
              <a:latin typeface="General Sans" panose="020B0604020202020204" charset="0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u="none" strike="noStrike" kern="1200" cap="none" spc="0" baseline="0">
                <a:solidFill>
                  <a:srgbClr val="103864"/>
                </a:solidFill>
                <a:uFillTx/>
                <a:latin typeface="General Sans" panose="020B0604020202020204" charset="0"/>
                <a:cs typeface="Arial" pitchFamily="34"/>
              </a:rPr>
              <a:t>808 MW</a:t>
            </a:r>
            <a:endParaRPr lang="fr-CA" sz="4400" b="1" i="0" u="none" strike="noStrike" kern="1200" cap="none" spc="0" baseline="0">
              <a:solidFill>
                <a:srgbClr val="103864"/>
              </a:solidFill>
              <a:uFillTx/>
              <a:latin typeface="General Sans" panose="020B0604020202020204" charset="0"/>
              <a:cs typeface="Arial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5F271B41-0594-5AF8-B87C-D69609AB79B5}"/>
              </a:ext>
            </a:extLst>
          </p:cNvPr>
          <p:cNvGrpSpPr/>
          <p:nvPr/>
        </p:nvGrpSpPr>
        <p:grpSpPr>
          <a:xfrm>
            <a:off x="432664" y="2474794"/>
            <a:ext cx="4204427" cy="832908"/>
            <a:chOff x="432664" y="2474794"/>
            <a:chExt cx="4204427" cy="832908"/>
          </a:xfrm>
        </p:grpSpPr>
        <p:sp>
          <p:nvSpPr>
            <p:cNvPr id="24" name="CuadroTexto 8">
              <a:extLst>
                <a:ext uri="{FF2B5EF4-FFF2-40B4-BE49-F238E27FC236}">
                  <a16:creationId xmlns:a16="http://schemas.microsoft.com/office/drawing/2014/main" id="{38254791-059F-D02F-B13A-38288BBAB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432664" y="2474794"/>
              <a:ext cx="2167688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1" i="0" u="none" strike="noStrike" kern="1200" cap="none" spc="0" baseline="0">
                  <a:solidFill>
                    <a:srgbClr val="103864"/>
                  </a:solidFill>
                  <a:uFillTx/>
                  <a:latin typeface="General Sans" panose="020B0604020202020204" charset="0"/>
                </a:rPr>
                <a:t>743 MW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600" i="0" u="none" strike="noStrike" kern="1200" cap="none" spc="0" normalizeH="0" baseline="0" noProof="0" err="1">
                  <a:ln>
                    <a:noFill/>
                  </a:ln>
                  <a:solidFill>
                    <a:srgbClr val="103864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capacidad</a:t>
              </a:r>
              <a:r>
                <a:rPr kumimoji="0" lang="en-US" sz="1600" i="0" u="none" strike="noStrike" kern="1200" cap="none" spc="0" normalizeH="0" baseline="0" noProof="0">
                  <a:ln>
                    <a:noFill/>
                  </a:ln>
                  <a:solidFill>
                    <a:srgbClr val="103864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 </a:t>
              </a:r>
              <a:r>
                <a:rPr kumimoji="0" lang="en-US" sz="1600" i="0" u="none" strike="noStrike" kern="1200" cap="none" spc="0" normalizeH="0" baseline="0" noProof="0" err="1">
                  <a:ln>
                    <a:noFill/>
                  </a:ln>
                  <a:solidFill>
                    <a:srgbClr val="103864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instalada</a:t>
              </a:r>
              <a:endParaRPr kumimoji="0" lang="en-US" sz="1600" i="0" u="none" strike="noStrike" kern="1200" cap="none" spc="0" normalizeH="0" baseline="0" noProof="0">
                <a:ln>
                  <a:noFill/>
                </a:ln>
                <a:solidFill>
                  <a:srgbClr val="103864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  <p:sp>
          <p:nvSpPr>
            <p:cNvPr id="88" name="CuadroTexto 2">
              <a:extLst>
                <a:ext uri="{FF2B5EF4-FFF2-40B4-BE49-F238E27FC236}">
                  <a16:creationId xmlns:a16="http://schemas.microsoft.com/office/drawing/2014/main" id="{0988B2C2-82CB-9C6C-C8D7-36D0FCCA6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677313" y="2476705"/>
              <a:ext cx="1959778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1">
                  <a:solidFill>
                    <a:srgbClr val="103864"/>
                  </a:solidFill>
                  <a:latin typeface="General Sans" panose="020B0604020202020204" charset="0"/>
                </a:rPr>
                <a:t>65</a:t>
              </a:r>
              <a:r>
                <a:rPr lang="en-US" sz="3200" b="1" i="0" u="none" strike="noStrike" kern="1200" cap="none" spc="0" baseline="0">
                  <a:solidFill>
                    <a:srgbClr val="103864"/>
                  </a:solidFill>
                  <a:uFillTx/>
                  <a:latin typeface="General Sans" panose="020B0604020202020204" charset="0"/>
                </a:rPr>
                <a:t> MW</a:t>
              </a:r>
              <a:br>
                <a:rPr lang="en-US" sz="3200">
                  <a:solidFill>
                    <a:srgbClr val="103864"/>
                  </a:solidFill>
                  <a:latin typeface="General Sans" panose="020B0604020202020204" charset="0"/>
                </a:rPr>
              </a:br>
              <a:r>
                <a:rPr kumimoji="0" lang="en-US" sz="1600" i="0" u="none" strike="noStrike" kern="1200" cap="none" spc="0" normalizeH="0" baseline="0" noProof="0">
                  <a:ln>
                    <a:noFill/>
                  </a:ln>
                  <a:solidFill>
                    <a:srgbClr val="103864"/>
                  </a:solidFill>
                  <a:effectLst/>
                  <a:uLnTx/>
                  <a:uFillTx/>
                  <a:latin typeface="General Sans" panose="020B0604020202020204" charset="0"/>
                  <a:ea typeface="+mn-ea"/>
                  <a:cs typeface="+mn-cs"/>
                </a:rPr>
                <a:t>en construcción</a:t>
              </a:r>
            </a:p>
          </p:txBody>
        </p:sp>
        <p:sp>
          <p:nvSpPr>
            <p:cNvPr id="45" name="CuadroTexto 2">
              <a:extLst>
                <a:ext uri="{FF2B5EF4-FFF2-40B4-BE49-F238E27FC236}">
                  <a16:creationId xmlns:a16="http://schemas.microsoft.com/office/drawing/2014/main" id="{CE2FB934-3EFB-81D6-EF60-D0C42AFD1A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058570" y="2476705"/>
              <a:ext cx="866860" cy="5847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1" i="0" u="none" strike="noStrike" kern="1200" cap="none" spc="0" baseline="0">
                  <a:solidFill>
                    <a:srgbClr val="103864"/>
                  </a:solidFill>
                  <a:uFillTx/>
                  <a:latin typeface="General Sans" panose="020B0604020202020204" charset="0"/>
                </a:rPr>
                <a:t>+</a:t>
              </a:r>
              <a:endParaRPr kumimoji="0" lang="en-US" sz="1600" i="0" u="none" strike="noStrike" kern="1200" cap="none" spc="0" normalizeH="0" baseline="0" noProof="0">
                <a:ln>
                  <a:noFill/>
                </a:ln>
                <a:solidFill>
                  <a:srgbClr val="103864"/>
                </a:solidFill>
                <a:effectLst/>
                <a:uLnTx/>
                <a:uFillTx/>
                <a:latin typeface="General Sans" panose="020B0604020202020204" charset="0"/>
                <a:ea typeface="+mn-ea"/>
                <a:cs typeface="+mn-cs"/>
              </a:endParaRPr>
            </a:p>
          </p:txBody>
        </p:sp>
      </p:grpSp>
      <p:sp>
        <p:nvSpPr>
          <p:cNvPr id="87" name="Título 86">
            <a:extLst>
              <a:ext uri="{FF2B5EF4-FFF2-40B4-BE49-F238E27FC236}">
                <a16:creationId xmlns:a16="http://schemas.microsoft.com/office/drawing/2014/main" id="{532F3950-3DD4-5CE0-888A-5234C9593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CL" dirty="0"/>
            </a:br>
            <a:r>
              <a:rPr lang="es-CL" dirty="0"/>
              <a:t>Innergex en Chile</a:t>
            </a:r>
          </a:p>
        </p:txBody>
      </p:sp>
      <p:grpSp>
        <p:nvGrpSpPr>
          <p:cNvPr id="57" name="Grupo 55">
            <a:extLst>
              <a:ext uri="{FF2B5EF4-FFF2-40B4-BE49-F238E27FC236}">
                <a16:creationId xmlns:a16="http://schemas.microsoft.com/office/drawing/2014/main" id="{0479738A-F8AE-7039-0C10-E8414A884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82661" y="1326844"/>
            <a:ext cx="545969" cy="2646803"/>
            <a:chOff x="8587532" y="1190247"/>
            <a:chExt cx="545969" cy="2646803"/>
          </a:xfrm>
        </p:grpSpPr>
        <p:sp>
          <p:nvSpPr>
            <p:cNvPr id="64" name="Forma libre: forma 37">
              <a:extLst>
                <a:ext uri="{FF2B5EF4-FFF2-40B4-BE49-F238E27FC236}">
                  <a16:creationId xmlns:a16="http://schemas.microsoft.com/office/drawing/2014/main" id="{77C79BD9-6B2A-BDE9-4FE4-ED9A748C5D39}"/>
                </a:ext>
              </a:extLst>
            </p:cNvPr>
            <p:cNvSpPr/>
            <p:nvPr/>
          </p:nvSpPr>
          <p:spPr>
            <a:xfrm>
              <a:off x="8647160" y="3720940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2"/>
                <a:gd name="f8" fmla="val 43053"/>
                <a:gd name="f9" fmla="+- 0 0 -90"/>
                <a:gd name="f10" fmla="*/ f3 1 9525"/>
                <a:gd name="f11" fmla="*/ f4 1 43052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9525"/>
                <a:gd name="f20" fmla="*/ f16 1 43052"/>
                <a:gd name="f21" fmla="*/ 0 f17 1"/>
                <a:gd name="f22" fmla="*/ 0 f16 1"/>
                <a:gd name="f23" fmla="*/ 43053 f16 1"/>
                <a:gd name="f24" fmla="+- f18 0 f1"/>
                <a:gd name="f25" fmla="*/ f21 1 9525"/>
                <a:gd name="f26" fmla="*/ f22 1 43052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20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39" y="f41"/>
                </a:cxn>
              </a:cxnLst>
              <a:rect l="f35" t="f38" r="f36" b="f37"/>
              <a:pathLst>
                <a:path w="9525" h="43052">
                  <a:moveTo>
                    <a:pt x="f5" y="f5"/>
                  </a:moveTo>
                  <a:lnTo>
                    <a:pt x="f5" y="f8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75" name="Forma libre: forma 38">
              <a:extLst>
                <a:ext uri="{FF2B5EF4-FFF2-40B4-BE49-F238E27FC236}">
                  <a16:creationId xmlns:a16="http://schemas.microsoft.com/office/drawing/2014/main" id="{E9D4A883-EE9B-4A44-11F6-2AE3822BE5A2}"/>
                </a:ext>
              </a:extLst>
            </p:cNvPr>
            <p:cNvSpPr/>
            <p:nvPr/>
          </p:nvSpPr>
          <p:spPr>
            <a:xfrm>
              <a:off x="8625626" y="3742465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2"/>
                <a:gd name="f7" fmla="val 9525"/>
                <a:gd name="f8" fmla="val 43053"/>
                <a:gd name="f9" fmla="+- 0 0 -90"/>
                <a:gd name="f10" fmla="*/ f3 1 43052"/>
                <a:gd name="f11" fmla="*/ f4 1 9525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43052"/>
                <a:gd name="f20" fmla="*/ f16 1 9525"/>
                <a:gd name="f21" fmla="*/ 43053 f17 1"/>
                <a:gd name="f22" fmla="*/ 0 f16 1"/>
                <a:gd name="f23" fmla="*/ 0 f17 1"/>
                <a:gd name="f24" fmla="+- f18 0 f1"/>
                <a:gd name="f25" fmla="*/ f21 1 43052"/>
                <a:gd name="f26" fmla="*/ f22 1 9525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19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41" y="f40"/>
                </a:cxn>
              </a:cxnLst>
              <a:rect l="f35" t="f38" r="f36" b="f37"/>
              <a:pathLst>
                <a:path w="43052" h="9525">
                  <a:moveTo>
                    <a:pt x="f8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78" name="Forma libre: forma 39">
              <a:extLst>
                <a:ext uri="{FF2B5EF4-FFF2-40B4-BE49-F238E27FC236}">
                  <a16:creationId xmlns:a16="http://schemas.microsoft.com/office/drawing/2014/main" id="{D491FACE-9C8D-4926-4DCB-724642941495}"/>
                </a:ext>
              </a:extLst>
            </p:cNvPr>
            <p:cNvSpPr/>
            <p:nvPr/>
          </p:nvSpPr>
          <p:spPr>
            <a:xfrm>
              <a:off x="8732977" y="3210403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3"/>
                <a:gd name="f8" fmla="+- 0 0 -90"/>
                <a:gd name="f9" fmla="*/ f3 1 9525"/>
                <a:gd name="f10" fmla="*/ f4 1 43053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9525"/>
                <a:gd name="f19" fmla="*/ f15 1 43053"/>
                <a:gd name="f20" fmla="*/ 0 f16 1"/>
                <a:gd name="f21" fmla="*/ 0 f15 1"/>
                <a:gd name="f22" fmla="*/ 43053 f15 1"/>
                <a:gd name="f23" fmla="+- f17 0 f1"/>
                <a:gd name="f24" fmla="*/ f20 1 9525"/>
                <a:gd name="f25" fmla="*/ f21 1 43053"/>
                <a:gd name="f26" fmla="*/ f22 1 43053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9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38" y="f40"/>
                </a:cxn>
              </a:cxnLst>
              <a:rect l="f34" t="f37" r="f35" b="f36"/>
              <a:pathLst>
                <a:path w="9525" h="43053">
                  <a:moveTo>
                    <a:pt x="f5" y="f5"/>
                  </a:moveTo>
                  <a:lnTo>
                    <a:pt x="f5" y="f7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79" name="Forma libre: forma 40">
              <a:extLst>
                <a:ext uri="{FF2B5EF4-FFF2-40B4-BE49-F238E27FC236}">
                  <a16:creationId xmlns:a16="http://schemas.microsoft.com/office/drawing/2014/main" id="{EA978634-E4B5-7480-582D-BC564BB4343C}"/>
                </a:ext>
              </a:extLst>
            </p:cNvPr>
            <p:cNvSpPr/>
            <p:nvPr/>
          </p:nvSpPr>
          <p:spPr>
            <a:xfrm>
              <a:off x="8711452" y="3231928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3"/>
                <a:gd name="f7" fmla="val 9525"/>
                <a:gd name="f8" fmla="+- 0 0 -90"/>
                <a:gd name="f9" fmla="*/ f3 1 43053"/>
                <a:gd name="f10" fmla="*/ f4 1 9525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3053"/>
                <a:gd name="f19" fmla="*/ f15 1 9525"/>
                <a:gd name="f20" fmla="*/ 43053 f16 1"/>
                <a:gd name="f21" fmla="*/ 0 f15 1"/>
                <a:gd name="f22" fmla="*/ 0 f16 1"/>
                <a:gd name="f23" fmla="+- f17 0 f1"/>
                <a:gd name="f24" fmla="*/ f20 1 43053"/>
                <a:gd name="f25" fmla="*/ f21 1 9525"/>
                <a:gd name="f26" fmla="*/ f22 1 43053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8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40" y="f39"/>
                </a:cxn>
              </a:cxnLst>
              <a:rect l="f34" t="f37" r="f35" b="f36"/>
              <a:pathLst>
                <a:path w="43053" h="9525">
                  <a:moveTo>
                    <a:pt x="f6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82" name="Forma libre: forma 41">
              <a:extLst>
                <a:ext uri="{FF2B5EF4-FFF2-40B4-BE49-F238E27FC236}">
                  <a16:creationId xmlns:a16="http://schemas.microsoft.com/office/drawing/2014/main" id="{CD724DB6-6A36-66D7-01E9-23A2290250F7}"/>
                </a:ext>
              </a:extLst>
            </p:cNvPr>
            <p:cNvSpPr/>
            <p:nvPr/>
          </p:nvSpPr>
          <p:spPr>
            <a:xfrm>
              <a:off x="8709550" y="3129817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3"/>
                <a:gd name="f8" fmla="+- 0 0 -90"/>
                <a:gd name="f9" fmla="*/ f3 1 9525"/>
                <a:gd name="f10" fmla="*/ f4 1 43053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9525"/>
                <a:gd name="f19" fmla="*/ f15 1 43053"/>
                <a:gd name="f20" fmla="*/ 0 f16 1"/>
                <a:gd name="f21" fmla="*/ 0 f15 1"/>
                <a:gd name="f22" fmla="*/ 43053 f15 1"/>
                <a:gd name="f23" fmla="+- f17 0 f1"/>
                <a:gd name="f24" fmla="*/ f20 1 9525"/>
                <a:gd name="f25" fmla="*/ f21 1 43053"/>
                <a:gd name="f26" fmla="*/ f22 1 43053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9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38" y="f40"/>
                </a:cxn>
              </a:cxnLst>
              <a:rect l="f34" t="f37" r="f35" b="f36"/>
              <a:pathLst>
                <a:path w="9525" h="43053">
                  <a:moveTo>
                    <a:pt x="f5" y="f5"/>
                  </a:moveTo>
                  <a:lnTo>
                    <a:pt x="f5" y="f7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83" name="Forma libre: forma 42">
              <a:extLst>
                <a:ext uri="{FF2B5EF4-FFF2-40B4-BE49-F238E27FC236}">
                  <a16:creationId xmlns:a16="http://schemas.microsoft.com/office/drawing/2014/main" id="{6FF233F6-6427-E663-0FDD-7921D5814C42}"/>
                </a:ext>
              </a:extLst>
            </p:cNvPr>
            <p:cNvSpPr/>
            <p:nvPr/>
          </p:nvSpPr>
          <p:spPr>
            <a:xfrm>
              <a:off x="8688016" y="3151342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2"/>
                <a:gd name="f7" fmla="val 9525"/>
                <a:gd name="f8" fmla="val 43053"/>
                <a:gd name="f9" fmla="+- 0 0 -90"/>
                <a:gd name="f10" fmla="*/ f3 1 43052"/>
                <a:gd name="f11" fmla="*/ f4 1 9525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43052"/>
                <a:gd name="f20" fmla="*/ f16 1 9525"/>
                <a:gd name="f21" fmla="*/ 43053 f17 1"/>
                <a:gd name="f22" fmla="*/ 0 f16 1"/>
                <a:gd name="f23" fmla="*/ 0 f17 1"/>
                <a:gd name="f24" fmla="+- f18 0 f1"/>
                <a:gd name="f25" fmla="*/ f21 1 43052"/>
                <a:gd name="f26" fmla="*/ f22 1 9525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19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41" y="f40"/>
                </a:cxn>
              </a:cxnLst>
              <a:rect l="f35" t="f38" r="f36" b="f37"/>
              <a:pathLst>
                <a:path w="43052" h="9525">
                  <a:moveTo>
                    <a:pt x="f8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86" name="Forma libre: forma 43">
              <a:extLst>
                <a:ext uri="{FF2B5EF4-FFF2-40B4-BE49-F238E27FC236}">
                  <a16:creationId xmlns:a16="http://schemas.microsoft.com/office/drawing/2014/main" id="{EEA46BF5-4F60-7F41-D9B4-09AFCCFC01AF}"/>
                </a:ext>
              </a:extLst>
            </p:cNvPr>
            <p:cNvSpPr/>
            <p:nvPr/>
          </p:nvSpPr>
          <p:spPr>
            <a:xfrm>
              <a:off x="8937482" y="2588318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3"/>
                <a:gd name="f8" fmla="+- 0 0 -90"/>
                <a:gd name="f9" fmla="*/ f3 1 9525"/>
                <a:gd name="f10" fmla="*/ f4 1 43053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9525"/>
                <a:gd name="f19" fmla="*/ f15 1 43053"/>
                <a:gd name="f20" fmla="*/ 0 f16 1"/>
                <a:gd name="f21" fmla="*/ 0 f15 1"/>
                <a:gd name="f22" fmla="*/ 43053 f15 1"/>
                <a:gd name="f23" fmla="+- f17 0 f1"/>
                <a:gd name="f24" fmla="*/ f20 1 9525"/>
                <a:gd name="f25" fmla="*/ f21 1 43053"/>
                <a:gd name="f26" fmla="*/ f22 1 43053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9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38" y="f40"/>
                </a:cxn>
              </a:cxnLst>
              <a:rect l="f34" t="f37" r="f35" b="f36"/>
              <a:pathLst>
                <a:path w="9525" h="43053">
                  <a:moveTo>
                    <a:pt x="f5" y="f5"/>
                  </a:moveTo>
                  <a:lnTo>
                    <a:pt x="f5" y="f7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89" name="Forma libre: forma 44">
              <a:extLst>
                <a:ext uri="{FF2B5EF4-FFF2-40B4-BE49-F238E27FC236}">
                  <a16:creationId xmlns:a16="http://schemas.microsoft.com/office/drawing/2014/main" id="{F8740577-5090-B90B-B7F3-BEB0B87ADE6B}"/>
                </a:ext>
              </a:extLst>
            </p:cNvPr>
            <p:cNvSpPr/>
            <p:nvPr/>
          </p:nvSpPr>
          <p:spPr>
            <a:xfrm>
              <a:off x="8915948" y="2609853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3"/>
                <a:gd name="f7" fmla="val 9525"/>
                <a:gd name="f8" fmla="+- 0 0 -90"/>
                <a:gd name="f9" fmla="*/ f3 1 43053"/>
                <a:gd name="f10" fmla="*/ f4 1 9525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3053"/>
                <a:gd name="f19" fmla="*/ f15 1 9525"/>
                <a:gd name="f20" fmla="*/ 43053 f16 1"/>
                <a:gd name="f21" fmla="*/ 0 f15 1"/>
                <a:gd name="f22" fmla="*/ 0 f16 1"/>
                <a:gd name="f23" fmla="+- f17 0 f1"/>
                <a:gd name="f24" fmla="*/ f20 1 43053"/>
                <a:gd name="f25" fmla="*/ f21 1 9525"/>
                <a:gd name="f26" fmla="*/ f22 1 43053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8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40" y="f39"/>
                </a:cxn>
              </a:cxnLst>
              <a:rect l="f34" t="f37" r="f35" b="f36"/>
              <a:pathLst>
                <a:path w="43053" h="9525">
                  <a:moveTo>
                    <a:pt x="f6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0" name="Forma libre: forma 45">
              <a:extLst>
                <a:ext uri="{FF2B5EF4-FFF2-40B4-BE49-F238E27FC236}">
                  <a16:creationId xmlns:a16="http://schemas.microsoft.com/office/drawing/2014/main" id="{CC3E0A27-A081-A04E-4BDC-C61F16939D9B}"/>
                </a:ext>
              </a:extLst>
            </p:cNvPr>
            <p:cNvSpPr/>
            <p:nvPr/>
          </p:nvSpPr>
          <p:spPr>
            <a:xfrm>
              <a:off x="8834512" y="1879951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3"/>
                <a:gd name="f8" fmla="+- 0 0 -90"/>
                <a:gd name="f9" fmla="*/ f3 1 9525"/>
                <a:gd name="f10" fmla="*/ f4 1 43053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9525"/>
                <a:gd name="f19" fmla="*/ f15 1 43053"/>
                <a:gd name="f20" fmla="*/ 0 f16 1"/>
                <a:gd name="f21" fmla="*/ 0 f15 1"/>
                <a:gd name="f22" fmla="*/ 43053 f15 1"/>
                <a:gd name="f23" fmla="+- f17 0 f1"/>
                <a:gd name="f24" fmla="*/ f20 1 9525"/>
                <a:gd name="f25" fmla="*/ f21 1 43053"/>
                <a:gd name="f26" fmla="*/ f22 1 43053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9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38" y="f40"/>
                </a:cxn>
              </a:cxnLst>
              <a:rect l="f34" t="f37" r="f35" b="f36"/>
              <a:pathLst>
                <a:path w="9525" h="43053">
                  <a:moveTo>
                    <a:pt x="f5" y="f5"/>
                  </a:moveTo>
                  <a:lnTo>
                    <a:pt x="f5" y="f7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1" name="Forma libre: forma 46">
              <a:extLst>
                <a:ext uri="{FF2B5EF4-FFF2-40B4-BE49-F238E27FC236}">
                  <a16:creationId xmlns:a16="http://schemas.microsoft.com/office/drawing/2014/main" id="{71751C4F-3362-ECEC-1280-14234C5DD359}"/>
                </a:ext>
              </a:extLst>
            </p:cNvPr>
            <p:cNvSpPr/>
            <p:nvPr/>
          </p:nvSpPr>
          <p:spPr>
            <a:xfrm>
              <a:off x="8812987" y="1901476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2"/>
                <a:gd name="f7" fmla="val 9525"/>
                <a:gd name="f8" fmla="val 43053"/>
                <a:gd name="f9" fmla="+- 0 0 -90"/>
                <a:gd name="f10" fmla="*/ f3 1 43052"/>
                <a:gd name="f11" fmla="*/ f4 1 9525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43052"/>
                <a:gd name="f20" fmla="*/ f16 1 9525"/>
                <a:gd name="f21" fmla="*/ 43053 f17 1"/>
                <a:gd name="f22" fmla="*/ 0 f16 1"/>
                <a:gd name="f23" fmla="*/ 0 f17 1"/>
                <a:gd name="f24" fmla="+- f18 0 f1"/>
                <a:gd name="f25" fmla="*/ f21 1 43052"/>
                <a:gd name="f26" fmla="*/ f22 1 9525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19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41" y="f40"/>
                </a:cxn>
              </a:cxnLst>
              <a:rect l="f35" t="f38" r="f36" b="f37"/>
              <a:pathLst>
                <a:path w="43052" h="9525">
                  <a:moveTo>
                    <a:pt x="f8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2" name="Forma libre: forma 47">
              <a:extLst>
                <a:ext uri="{FF2B5EF4-FFF2-40B4-BE49-F238E27FC236}">
                  <a16:creationId xmlns:a16="http://schemas.microsoft.com/office/drawing/2014/main" id="{AB9CC17A-A111-C451-8995-DE57F2BF88AB}"/>
                </a:ext>
              </a:extLst>
            </p:cNvPr>
            <p:cNvSpPr/>
            <p:nvPr/>
          </p:nvSpPr>
          <p:spPr>
            <a:xfrm>
              <a:off x="8946050" y="1748031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2"/>
                <a:gd name="f8" fmla="val 43053"/>
                <a:gd name="f9" fmla="+- 0 0 -90"/>
                <a:gd name="f10" fmla="*/ f3 1 9525"/>
                <a:gd name="f11" fmla="*/ f4 1 43052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9525"/>
                <a:gd name="f20" fmla="*/ f16 1 43052"/>
                <a:gd name="f21" fmla="*/ 0 f17 1"/>
                <a:gd name="f22" fmla="*/ 0 f16 1"/>
                <a:gd name="f23" fmla="*/ 43053 f16 1"/>
                <a:gd name="f24" fmla="+- f18 0 f1"/>
                <a:gd name="f25" fmla="*/ f21 1 9525"/>
                <a:gd name="f26" fmla="*/ f22 1 43052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20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39" y="f41"/>
                </a:cxn>
              </a:cxnLst>
              <a:rect l="f35" t="f38" r="f36" b="f37"/>
              <a:pathLst>
                <a:path w="9525" h="43052">
                  <a:moveTo>
                    <a:pt x="f5" y="f5"/>
                  </a:moveTo>
                  <a:lnTo>
                    <a:pt x="f5" y="f8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3" name="Forma libre: forma 48">
              <a:extLst>
                <a:ext uri="{FF2B5EF4-FFF2-40B4-BE49-F238E27FC236}">
                  <a16:creationId xmlns:a16="http://schemas.microsoft.com/office/drawing/2014/main" id="{A6784F33-2F7C-57B2-E0D0-DB2AE6343790}"/>
                </a:ext>
              </a:extLst>
            </p:cNvPr>
            <p:cNvSpPr/>
            <p:nvPr/>
          </p:nvSpPr>
          <p:spPr>
            <a:xfrm>
              <a:off x="8924525" y="1769556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2"/>
                <a:gd name="f7" fmla="val 9525"/>
                <a:gd name="f8" fmla="val 43053"/>
                <a:gd name="f9" fmla="+- 0 0 -90"/>
                <a:gd name="f10" fmla="*/ f3 1 43052"/>
                <a:gd name="f11" fmla="*/ f4 1 9525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43052"/>
                <a:gd name="f20" fmla="*/ f16 1 9525"/>
                <a:gd name="f21" fmla="*/ 43053 f17 1"/>
                <a:gd name="f22" fmla="*/ 0 f16 1"/>
                <a:gd name="f23" fmla="*/ 0 f17 1"/>
                <a:gd name="f24" fmla="+- f18 0 f1"/>
                <a:gd name="f25" fmla="*/ f21 1 43052"/>
                <a:gd name="f26" fmla="*/ f22 1 9525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19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41" y="f40"/>
                </a:cxn>
              </a:cxnLst>
              <a:rect l="f35" t="f38" r="f36" b="f37"/>
              <a:pathLst>
                <a:path w="43052" h="9525">
                  <a:moveTo>
                    <a:pt x="f8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4" name="Forma libre: forma 49">
              <a:extLst>
                <a:ext uri="{FF2B5EF4-FFF2-40B4-BE49-F238E27FC236}">
                  <a16:creationId xmlns:a16="http://schemas.microsoft.com/office/drawing/2014/main" id="{6E91DEBB-E4A2-F5FF-2279-F3AD7FCA99AE}"/>
                </a:ext>
              </a:extLst>
            </p:cNvPr>
            <p:cNvSpPr/>
            <p:nvPr/>
          </p:nvSpPr>
          <p:spPr>
            <a:xfrm>
              <a:off x="9033394" y="1545143"/>
              <a:ext cx="9528" cy="431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148"/>
                <a:gd name="f8" fmla="+- 0 0 -90"/>
                <a:gd name="f9" fmla="*/ f3 1 9525"/>
                <a:gd name="f10" fmla="*/ f4 1 43148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9525"/>
                <a:gd name="f19" fmla="*/ f15 1 43148"/>
                <a:gd name="f20" fmla="*/ 0 f16 1"/>
                <a:gd name="f21" fmla="*/ 0 f15 1"/>
                <a:gd name="f22" fmla="*/ 43148 f15 1"/>
                <a:gd name="f23" fmla="+- f17 0 f1"/>
                <a:gd name="f24" fmla="*/ f20 1 9525"/>
                <a:gd name="f25" fmla="*/ f21 1 43148"/>
                <a:gd name="f26" fmla="*/ f22 1 43148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9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38" y="f40"/>
                </a:cxn>
              </a:cxnLst>
              <a:rect l="f34" t="f37" r="f35" b="f36"/>
              <a:pathLst>
                <a:path w="9525" h="43148">
                  <a:moveTo>
                    <a:pt x="f5" y="f5"/>
                  </a:moveTo>
                  <a:lnTo>
                    <a:pt x="f5" y="f7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5" name="Forma libre: forma 50">
              <a:extLst>
                <a:ext uri="{FF2B5EF4-FFF2-40B4-BE49-F238E27FC236}">
                  <a16:creationId xmlns:a16="http://schemas.microsoft.com/office/drawing/2014/main" id="{72FD1C9A-8BD0-87A0-A09A-8D1B486C606B}"/>
                </a:ext>
              </a:extLst>
            </p:cNvPr>
            <p:cNvSpPr/>
            <p:nvPr/>
          </p:nvSpPr>
          <p:spPr>
            <a:xfrm>
              <a:off x="9011869" y="1566668"/>
              <a:ext cx="43150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148"/>
                <a:gd name="f7" fmla="val 9525"/>
                <a:gd name="f8" fmla="+- 0 0 -90"/>
                <a:gd name="f9" fmla="*/ f3 1 43148"/>
                <a:gd name="f10" fmla="*/ f4 1 9525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3148"/>
                <a:gd name="f19" fmla="*/ f15 1 9525"/>
                <a:gd name="f20" fmla="*/ 43148 f16 1"/>
                <a:gd name="f21" fmla="*/ 0 f15 1"/>
                <a:gd name="f22" fmla="*/ 0 f16 1"/>
                <a:gd name="f23" fmla="+- f17 0 f1"/>
                <a:gd name="f24" fmla="*/ f20 1 43148"/>
                <a:gd name="f25" fmla="*/ f21 1 9525"/>
                <a:gd name="f26" fmla="*/ f22 1 43148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8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40" y="f39"/>
                </a:cxn>
              </a:cxnLst>
              <a:rect l="f34" t="f37" r="f35" b="f36"/>
              <a:pathLst>
                <a:path w="43148" h="9525">
                  <a:moveTo>
                    <a:pt x="f6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6" name="Forma libre: forma 51">
              <a:extLst>
                <a:ext uri="{FF2B5EF4-FFF2-40B4-BE49-F238E27FC236}">
                  <a16:creationId xmlns:a16="http://schemas.microsoft.com/office/drawing/2014/main" id="{7EA01956-EC64-3B8A-9CAE-C76D4E98A4D2}"/>
                </a:ext>
              </a:extLst>
            </p:cNvPr>
            <p:cNvSpPr/>
            <p:nvPr/>
          </p:nvSpPr>
          <p:spPr>
            <a:xfrm>
              <a:off x="9111977" y="1190247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2"/>
                <a:gd name="f8" fmla="val 43053"/>
                <a:gd name="f9" fmla="+- 0 0 -90"/>
                <a:gd name="f10" fmla="*/ f3 1 9525"/>
                <a:gd name="f11" fmla="*/ f4 1 43052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9525"/>
                <a:gd name="f20" fmla="*/ f16 1 43052"/>
                <a:gd name="f21" fmla="*/ 0 f17 1"/>
                <a:gd name="f22" fmla="*/ 0 f16 1"/>
                <a:gd name="f23" fmla="*/ 43053 f16 1"/>
                <a:gd name="f24" fmla="+- f18 0 f1"/>
                <a:gd name="f25" fmla="*/ f21 1 9525"/>
                <a:gd name="f26" fmla="*/ f22 1 43052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20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39" y="f41"/>
                </a:cxn>
              </a:cxnLst>
              <a:rect l="f35" t="f38" r="f36" b="f37"/>
              <a:pathLst>
                <a:path w="9525" h="43052">
                  <a:moveTo>
                    <a:pt x="f5" y="f5"/>
                  </a:moveTo>
                  <a:lnTo>
                    <a:pt x="f5" y="f8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7" name="Forma libre: forma 52">
              <a:extLst>
                <a:ext uri="{FF2B5EF4-FFF2-40B4-BE49-F238E27FC236}">
                  <a16:creationId xmlns:a16="http://schemas.microsoft.com/office/drawing/2014/main" id="{D1AF8EEA-9E13-F45B-2B24-6BEF6F89294E}"/>
                </a:ext>
              </a:extLst>
            </p:cNvPr>
            <p:cNvSpPr/>
            <p:nvPr/>
          </p:nvSpPr>
          <p:spPr>
            <a:xfrm>
              <a:off x="9090452" y="1211772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3"/>
                <a:gd name="f7" fmla="val 9525"/>
                <a:gd name="f8" fmla="+- 0 0 -90"/>
                <a:gd name="f9" fmla="*/ f3 1 43053"/>
                <a:gd name="f10" fmla="*/ f4 1 9525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43053"/>
                <a:gd name="f19" fmla="*/ f15 1 9525"/>
                <a:gd name="f20" fmla="*/ 43053 f16 1"/>
                <a:gd name="f21" fmla="*/ 0 f15 1"/>
                <a:gd name="f22" fmla="*/ 0 f16 1"/>
                <a:gd name="f23" fmla="+- f17 0 f1"/>
                <a:gd name="f24" fmla="*/ f20 1 43053"/>
                <a:gd name="f25" fmla="*/ f21 1 9525"/>
                <a:gd name="f26" fmla="*/ f22 1 43053"/>
                <a:gd name="f27" fmla="*/ f11 1 f18"/>
                <a:gd name="f28" fmla="*/ f12 1 f18"/>
                <a:gd name="f29" fmla="*/ f11 1 f19"/>
                <a:gd name="f30" fmla="*/ f13 1 f19"/>
                <a:gd name="f31" fmla="*/ f24 1 f18"/>
                <a:gd name="f32" fmla="*/ f25 1 f19"/>
                <a:gd name="f33" fmla="*/ f26 1 f18"/>
                <a:gd name="f34" fmla="*/ f27 f9 1"/>
                <a:gd name="f35" fmla="*/ f28 f9 1"/>
                <a:gd name="f36" fmla="*/ f30 f10 1"/>
                <a:gd name="f37" fmla="*/ f29 f10 1"/>
                <a:gd name="f38" fmla="*/ f31 f9 1"/>
                <a:gd name="f39" fmla="*/ f32 f10 1"/>
                <a:gd name="f40" fmla="*/ f33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8" y="f39"/>
                </a:cxn>
                <a:cxn ang="f23">
                  <a:pos x="f40" y="f39"/>
                </a:cxn>
              </a:cxnLst>
              <a:rect l="f34" t="f37" r="f35" b="f36"/>
              <a:pathLst>
                <a:path w="43053" h="9525">
                  <a:moveTo>
                    <a:pt x="f6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8" name="Forma libre: forma 53">
              <a:extLst>
                <a:ext uri="{FF2B5EF4-FFF2-40B4-BE49-F238E27FC236}">
                  <a16:creationId xmlns:a16="http://schemas.microsoft.com/office/drawing/2014/main" id="{3739AD8E-D404-2F5A-ABF1-E75391D08AD9}"/>
                </a:ext>
              </a:extLst>
            </p:cNvPr>
            <p:cNvSpPr/>
            <p:nvPr/>
          </p:nvSpPr>
          <p:spPr>
            <a:xfrm>
              <a:off x="8609057" y="3794001"/>
              <a:ext cx="9528" cy="430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525"/>
                <a:gd name="f7" fmla="val 43052"/>
                <a:gd name="f8" fmla="val 43053"/>
                <a:gd name="f9" fmla="+- 0 0 -90"/>
                <a:gd name="f10" fmla="*/ f3 1 9525"/>
                <a:gd name="f11" fmla="*/ f4 1 43052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9525"/>
                <a:gd name="f20" fmla="*/ f16 1 43052"/>
                <a:gd name="f21" fmla="*/ 0 f17 1"/>
                <a:gd name="f22" fmla="*/ 0 f16 1"/>
                <a:gd name="f23" fmla="*/ 43053 f16 1"/>
                <a:gd name="f24" fmla="+- f18 0 f1"/>
                <a:gd name="f25" fmla="*/ f21 1 9525"/>
                <a:gd name="f26" fmla="*/ f22 1 43052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20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39" y="f41"/>
                </a:cxn>
              </a:cxnLst>
              <a:rect l="f35" t="f38" r="f36" b="f37"/>
              <a:pathLst>
                <a:path w="9525" h="43052">
                  <a:moveTo>
                    <a:pt x="f5" y="f5"/>
                  </a:moveTo>
                  <a:lnTo>
                    <a:pt x="f5" y="f8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  <p:sp>
          <p:nvSpPr>
            <p:cNvPr id="99" name="Forma libre: forma 54">
              <a:extLst>
                <a:ext uri="{FF2B5EF4-FFF2-40B4-BE49-F238E27FC236}">
                  <a16:creationId xmlns:a16="http://schemas.microsoft.com/office/drawing/2014/main" id="{A4B9119D-DD59-33A3-365B-FC4C915F645E}"/>
                </a:ext>
              </a:extLst>
            </p:cNvPr>
            <p:cNvSpPr/>
            <p:nvPr/>
          </p:nvSpPr>
          <p:spPr>
            <a:xfrm>
              <a:off x="8587532" y="3815526"/>
              <a:ext cx="43049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052"/>
                <a:gd name="f7" fmla="val 9525"/>
                <a:gd name="f8" fmla="val 43053"/>
                <a:gd name="f9" fmla="+- 0 0 -90"/>
                <a:gd name="f10" fmla="*/ f3 1 43052"/>
                <a:gd name="f11" fmla="*/ f4 1 9525"/>
                <a:gd name="f12" fmla="val f5"/>
                <a:gd name="f13" fmla="val f6"/>
                <a:gd name="f14" fmla="val f7"/>
                <a:gd name="f15" fmla="*/ f9 f0 1"/>
                <a:gd name="f16" fmla="+- f14 0 f12"/>
                <a:gd name="f17" fmla="+- f13 0 f12"/>
                <a:gd name="f18" fmla="*/ f15 1 f2"/>
                <a:gd name="f19" fmla="*/ f17 1 43052"/>
                <a:gd name="f20" fmla="*/ f16 1 9525"/>
                <a:gd name="f21" fmla="*/ 43053 f17 1"/>
                <a:gd name="f22" fmla="*/ 0 f16 1"/>
                <a:gd name="f23" fmla="*/ 0 f17 1"/>
                <a:gd name="f24" fmla="+- f18 0 f1"/>
                <a:gd name="f25" fmla="*/ f21 1 43052"/>
                <a:gd name="f26" fmla="*/ f22 1 9525"/>
                <a:gd name="f27" fmla="*/ f23 1 43052"/>
                <a:gd name="f28" fmla="*/ f12 1 f19"/>
                <a:gd name="f29" fmla="*/ f13 1 f19"/>
                <a:gd name="f30" fmla="*/ f12 1 f20"/>
                <a:gd name="f31" fmla="*/ f14 1 f20"/>
                <a:gd name="f32" fmla="*/ f25 1 f19"/>
                <a:gd name="f33" fmla="*/ f26 1 f20"/>
                <a:gd name="f34" fmla="*/ f27 1 f19"/>
                <a:gd name="f35" fmla="*/ f28 f10 1"/>
                <a:gd name="f36" fmla="*/ f29 f10 1"/>
                <a:gd name="f37" fmla="*/ f31 f11 1"/>
                <a:gd name="f38" fmla="*/ f30 f11 1"/>
                <a:gd name="f39" fmla="*/ f32 f10 1"/>
                <a:gd name="f40" fmla="*/ f33 f11 1"/>
                <a:gd name="f41" fmla="*/ f34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9" y="f40"/>
                </a:cxn>
                <a:cxn ang="f24">
                  <a:pos x="f41" y="f40"/>
                </a:cxn>
              </a:cxnLst>
              <a:rect l="f35" t="f38" r="f36" b="f37"/>
              <a:pathLst>
                <a:path w="43052" h="9525">
                  <a:moveTo>
                    <a:pt x="f8" y="f5"/>
                  </a:moveTo>
                  <a:lnTo>
                    <a:pt x="f5" y="f5"/>
                  </a:lnTo>
                </a:path>
              </a:pathLst>
            </a:custGeom>
            <a:noFill/>
            <a:ln w="12701" cap="flat">
              <a:solidFill>
                <a:srgbClr val="00BE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L" sz="1800" b="0" i="0" u="none" strike="noStrike" kern="1200" cap="none" spc="0" baseline="0">
                <a:solidFill>
                  <a:srgbClr val="000000"/>
                </a:solidFill>
                <a:uFillTx/>
                <a:latin typeface="General Sans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48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4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9" grpId="0" animBg="1"/>
      <p:bldP spid="53" grpId="0"/>
      <p:bldP spid="22" grpId="0"/>
      <p:bldP spid="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Gráfico&#10;&#10;El contenido generado por IA puede ser incorrecto.">
            <a:extLst>
              <a:ext uri="{FF2B5EF4-FFF2-40B4-BE49-F238E27FC236}">
                <a16:creationId xmlns:a16="http://schemas.microsoft.com/office/drawing/2014/main" id="{9F986835-8538-4F5B-7342-DD342727C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2" t="86080" r="2302" b="5154"/>
          <a:stretch>
            <a:fillRect/>
          </a:stretch>
        </p:blipFill>
        <p:spPr>
          <a:xfrm>
            <a:off x="8941806" y="5902107"/>
            <a:ext cx="2969457" cy="600863"/>
          </a:xfrm>
          <a:prstGeom prst="rect">
            <a:avLst/>
          </a:prstGeom>
        </p:spPr>
      </p:pic>
      <p:pic>
        <p:nvPicPr>
          <p:cNvPr id="18" name="Imagen 17" descr="Flecha&#10;&#10;El contenido generado por IA puede ser incorrecto.">
            <a:extLst>
              <a:ext uri="{FF2B5EF4-FFF2-40B4-BE49-F238E27FC236}">
                <a16:creationId xmlns:a16="http://schemas.microsoft.com/office/drawing/2014/main" id="{0A69EC79-05F2-3541-5FCA-4B7247522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8" t="31673" r="26658"/>
          <a:stretch>
            <a:fillRect/>
          </a:stretch>
        </p:blipFill>
        <p:spPr>
          <a:xfrm>
            <a:off x="3250194" y="2172831"/>
            <a:ext cx="5691612" cy="4683383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57F1D9E1-C92F-78D1-473D-D95492809DF7}"/>
              </a:ext>
            </a:extLst>
          </p:cNvPr>
          <p:cNvGrpSpPr/>
          <p:nvPr/>
        </p:nvGrpSpPr>
        <p:grpSpPr>
          <a:xfrm>
            <a:off x="4254567" y="355579"/>
            <a:ext cx="3682552" cy="3682875"/>
            <a:chOff x="4254567" y="355579"/>
            <a:chExt cx="3682552" cy="3682875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DB91CA59-8079-C62F-0CB9-8AE006660B58}"/>
                </a:ext>
              </a:extLst>
            </p:cNvPr>
            <p:cNvSpPr/>
            <p:nvPr/>
          </p:nvSpPr>
          <p:spPr>
            <a:xfrm>
              <a:off x="4254881" y="355917"/>
              <a:ext cx="3682238" cy="3682238"/>
            </a:xfrm>
            <a:prstGeom prst="ellipse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F5C110CD-A3C6-9B66-E097-8F67159EC4B3}"/>
                </a:ext>
              </a:extLst>
            </p:cNvPr>
            <p:cNvSpPr/>
            <p:nvPr/>
          </p:nvSpPr>
          <p:spPr>
            <a:xfrm>
              <a:off x="6096000" y="355917"/>
              <a:ext cx="1841118" cy="2762630"/>
            </a:xfrm>
            <a:custGeom>
              <a:avLst/>
              <a:gdLst>
                <a:gd name="csX0" fmla="*/ 0 w 1841118"/>
                <a:gd name="csY0" fmla="*/ 0 h 2762630"/>
                <a:gd name="csX1" fmla="*/ 1841119 w 1841118"/>
                <a:gd name="csY1" fmla="*/ 1841119 h 2762630"/>
                <a:gd name="csX2" fmla="*/ 1594231 w 1841118"/>
                <a:gd name="csY2" fmla="*/ 2762631 h 2762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41118" h="2762630">
                  <a:moveTo>
                    <a:pt x="0" y="0"/>
                  </a:moveTo>
                  <a:cubicBezTo>
                    <a:pt x="1016826" y="0"/>
                    <a:pt x="1841119" y="824294"/>
                    <a:pt x="1841119" y="1841119"/>
                  </a:cubicBezTo>
                  <a:cubicBezTo>
                    <a:pt x="1841119" y="2176844"/>
                    <a:pt x="1751267" y="2491613"/>
                    <a:pt x="1594231" y="2762631"/>
                  </a:cubicBezTo>
                </a:path>
              </a:pathLst>
            </a:custGeom>
            <a:noFill/>
            <a:ln w="25400" cap="flat">
              <a:gradFill>
                <a:gsLst>
                  <a:gs pos="0">
                    <a:srgbClr val="FFFFFF">
                      <a:alpha val="0"/>
                    </a:srgbClr>
                  </a:gs>
                  <a:gs pos="73000">
                    <a:srgbClr val="FFFFFF">
                      <a:alpha val="49804"/>
                    </a:srgbClr>
                  </a:gs>
                </a:gsLst>
                <a:lin ang="540000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159D9C60-E78F-7540-72DA-B29FD6FA618D}"/>
                </a:ext>
              </a:extLst>
            </p:cNvPr>
            <p:cNvSpPr/>
            <p:nvPr/>
          </p:nvSpPr>
          <p:spPr>
            <a:xfrm>
              <a:off x="4499228" y="3114230"/>
              <a:ext cx="3189668" cy="924224"/>
            </a:xfrm>
            <a:custGeom>
              <a:avLst/>
              <a:gdLst>
                <a:gd name="csX0" fmla="*/ 3189669 w 3189668"/>
                <a:gd name="csY0" fmla="*/ 6033 h 924224"/>
                <a:gd name="csX1" fmla="*/ 673481 w 3189668"/>
                <a:gd name="csY1" fmla="*/ 675704 h 924224"/>
                <a:gd name="csX2" fmla="*/ 0 w 3189668"/>
                <a:gd name="csY2" fmla="*/ 0 h 924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89668" h="924224">
                  <a:moveTo>
                    <a:pt x="3189669" y="6033"/>
                  </a:moveTo>
                  <a:cubicBezTo>
                    <a:pt x="2679764" y="885761"/>
                    <a:pt x="1553274" y="1185609"/>
                    <a:pt x="673481" y="675704"/>
                  </a:cubicBezTo>
                  <a:cubicBezTo>
                    <a:pt x="382969" y="507365"/>
                    <a:pt x="155766" y="271780"/>
                    <a:pt x="0" y="0"/>
                  </a:cubicBezTo>
                </a:path>
              </a:pathLst>
            </a:custGeom>
            <a:noFill/>
            <a:ln w="25400" cap="flat">
              <a:gradFill>
                <a:gsLst>
                  <a:gs pos="100000">
                    <a:srgbClr val="FFFFFF">
                      <a:alpha val="0"/>
                    </a:srgbClr>
                  </a:gs>
                  <a:gs pos="28000">
                    <a:srgbClr val="FFFFFF">
                      <a:alpha val="49804"/>
                    </a:srgbClr>
                  </a:gs>
                </a:gsLst>
                <a:lin ang="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93E46300-C556-F81A-E96A-8B2C12BA5564}"/>
                </a:ext>
              </a:extLst>
            </p:cNvPr>
            <p:cNvSpPr/>
            <p:nvPr/>
          </p:nvSpPr>
          <p:spPr>
            <a:xfrm>
              <a:off x="4254567" y="355579"/>
              <a:ext cx="1848544" cy="2756681"/>
            </a:xfrm>
            <a:custGeom>
              <a:avLst/>
              <a:gdLst>
                <a:gd name="csX0" fmla="*/ 243900 w 1848544"/>
                <a:gd name="csY0" fmla="*/ 2756682 h 2756681"/>
                <a:gd name="csX1" fmla="*/ 926207 w 1848544"/>
                <a:gd name="csY1" fmla="*/ 243924 h 2756681"/>
                <a:gd name="csX2" fmla="*/ 1848545 w 1848544"/>
                <a:gd name="csY2" fmla="*/ 20 h 2756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48544" h="2756681">
                  <a:moveTo>
                    <a:pt x="243900" y="2756682"/>
                  </a:moveTo>
                  <a:cubicBezTo>
                    <a:pt x="-261560" y="1874413"/>
                    <a:pt x="43938" y="749384"/>
                    <a:pt x="926207" y="243924"/>
                  </a:cubicBezTo>
                  <a:cubicBezTo>
                    <a:pt x="1217545" y="77046"/>
                    <a:pt x="1535299" y="-1440"/>
                    <a:pt x="1848545" y="20"/>
                  </a:cubicBezTo>
                </a:path>
              </a:pathLst>
            </a:custGeom>
            <a:noFill/>
            <a:ln w="25400" cap="flat">
              <a:gradFill>
                <a:gsLst>
                  <a:gs pos="73000">
                    <a:srgbClr val="FFFFFF">
                      <a:alpha val="0"/>
                    </a:srgbClr>
                  </a:gs>
                  <a:gs pos="0">
                    <a:srgbClr val="FFFFFF">
                      <a:alpha val="49804"/>
                    </a:srgbClr>
                  </a:gs>
                </a:gsLst>
                <a:lin ang="540000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pic>
        <p:nvPicPr>
          <p:cNvPr id="14" name="Imagen 13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9580587B-526B-76D0-DB59-9ECAC2018B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2" t="3801" r="34134" b="39752"/>
          <a:stretch>
            <a:fillRect/>
          </a:stretch>
        </p:blipFill>
        <p:spPr>
          <a:xfrm>
            <a:off x="4161262" y="262273"/>
            <a:ext cx="3869162" cy="3869188"/>
          </a:xfrm>
          <a:prstGeom prst="rect">
            <a:avLst/>
          </a:prstGeom>
        </p:spPr>
      </p:pic>
      <p:pic>
        <p:nvPicPr>
          <p:cNvPr id="16" name="Imagen 15" descr="Fondo negro con letras blancas&#10;&#10;El contenido generado por IA puede ser incorrecto.">
            <a:extLst>
              <a:ext uri="{FF2B5EF4-FFF2-40B4-BE49-F238E27FC236}">
                <a16:creationId xmlns:a16="http://schemas.microsoft.com/office/drawing/2014/main" id="{917EC909-A3C1-66AB-60B9-0AB07338F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7" t="29295" r="48317" b="65157"/>
          <a:stretch>
            <a:fillRect/>
          </a:stretch>
        </p:blipFill>
        <p:spPr>
          <a:xfrm>
            <a:off x="5890788" y="2009870"/>
            <a:ext cx="410424" cy="380246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E37AE4EC-27D0-0555-1FA3-5ED9C3F8BB33}"/>
              </a:ext>
            </a:extLst>
          </p:cNvPr>
          <p:cNvSpPr txBox="1"/>
          <p:nvPr/>
        </p:nvSpPr>
        <p:spPr>
          <a:xfrm>
            <a:off x="385767" y="654299"/>
            <a:ext cx="5090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tx2"/>
                </a:solidFill>
                <a:latin typeface="Bahnschrift Light" panose="020B0502040204020203" pitchFamily="34" charset="0"/>
              </a:rPr>
              <a:t>En la operación de un parque eólico, el ruido es un desafío constante de la operación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3040B88-5C09-B76D-A05A-4CF1E87DCA59}"/>
              </a:ext>
            </a:extLst>
          </p:cNvPr>
          <p:cNvSpPr txBox="1"/>
          <p:nvPr/>
        </p:nvSpPr>
        <p:spPr>
          <a:xfrm>
            <a:off x="385768" y="3120070"/>
            <a:ext cx="25228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chemeClr val="accent2"/>
                </a:solidFill>
                <a:latin typeface="+mj-lt"/>
              </a:rPr>
              <a:t>El Decreto Supremo </a:t>
            </a:r>
            <a:r>
              <a:rPr lang="es-MX" sz="1400" b="1" dirty="0" err="1">
                <a:solidFill>
                  <a:schemeClr val="accent2"/>
                </a:solidFill>
                <a:latin typeface="+mj-lt"/>
              </a:rPr>
              <a:t>N°</a:t>
            </a:r>
            <a:r>
              <a:rPr lang="es-MX" sz="1400" b="1" dirty="0">
                <a:solidFill>
                  <a:schemeClr val="accent2"/>
                </a:solidFill>
                <a:latin typeface="+mj-lt"/>
              </a:rPr>
              <a:t> 38</a:t>
            </a:r>
          </a:p>
          <a:p>
            <a:r>
              <a:rPr lang="es-MX" sz="1400" dirty="0">
                <a:solidFill>
                  <a:schemeClr val="accent2"/>
                </a:solidFill>
                <a:latin typeface="Bahnschrift Light" panose="020B0502040204020203" pitchFamily="34" charset="0"/>
              </a:rPr>
              <a:t>define los límites máximos de ruido que debe respetar una operación de este tipo: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E560743-C714-6837-BAD9-2CB82A1C7FBB}"/>
              </a:ext>
            </a:extLst>
          </p:cNvPr>
          <p:cNvSpPr txBox="1"/>
          <p:nvPr/>
        </p:nvSpPr>
        <p:spPr>
          <a:xfrm>
            <a:off x="8875859" y="4723346"/>
            <a:ext cx="2811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chemeClr val="accent2"/>
                </a:solidFill>
                <a:latin typeface="+mj-lt"/>
              </a:rPr>
              <a:t>¿Cuál es el impacto del ruido? </a:t>
            </a:r>
          </a:p>
          <a:p>
            <a:r>
              <a:rPr lang="es-MX" sz="1400" dirty="0">
                <a:solidFill>
                  <a:schemeClr val="accent2"/>
                </a:solidFill>
                <a:latin typeface="Bahnschrift Light" panose="020B0502040204020203" pitchFamily="34" charset="0"/>
              </a:rPr>
              <a:t>Puede afectar la salud de las personas y la relación con las comunidades cercanas</a:t>
            </a:r>
          </a:p>
        </p:txBody>
      </p:sp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29331E6D-2EA5-CAC7-770F-7EBBBE960DF9}"/>
              </a:ext>
            </a:extLst>
          </p:cNvPr>
          <p:cNvSpPr/>
          <p:nvPr/>
        </p:nvSpPr>
        <p:spPr>
          <a:xfrm>
            <a:off x="4539360" y="4982527"/>
            <a:ext cx="68072" cy="1520443"/>
          </a:xfrm>
          <a:custGeom>
            <a:avLst/>
            <a:gdLst>
              <a:gd name="csX0" fmla="*/ 68072 w 68072"/>
              <a:gd name="csY0" fmla="*/ 1520444 h 1520443"/>
              <a:gd name="csX1" fmla="*/ 0 w 68072"/>
              <a:gd name="csY1" fmla="*/ 1520444 h 1520443"/>
              <a:gd name="csX2" fmla="*/ 13653 w 68072"/>
              <a:gd name="csY2" fmla="*/ 0 h 1520443"/>
              <a:gd name="csX3" fmla="*/ 54420 w 68072"/>
              <a:gd name="csY3" fmla="*/ 0 h 1520443"/>
              <a:gd name="csX4" fmla="*/ 68072 w 68072"/>
              <a:gd name="csY4" fmla="*/ 1520444 h 15204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8072" h="1520443">
                <a:moveTo>
                  <a:pt x="68072" y="1520444"/>
                </a:moveTo>
                <a:lnTo>
                  <a:pt x="0" y="1520444"/>
                </a:lnTo>
                <a:lnTo>
                  <a:pt x="13653" y="0"/>
                </a:lnTo>
                <a:lnTo>
                  <a:pt x="54420" y="0"/>
                </a:lnTo>
                <a:lnTo>
                  <a:pt x="68072" y="1520444"/>
                </a:lnTo>
                <a:close/>
              </a:path>
            </a:pathLst>
          </a:custGeom>
          <a:solidFill>
            <a:srgbClr val="B3B3B3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61" name="Grupo 60">
            <a:extLst>
              <a:ext uri="{FF2B5EF4-FFF2-40B4-BE49-F238E27FC236}">
                <a16:creationId xmlns:a16="http://schemas.microsoft.com/office/drawing/2014/main" id="{7326EB36-01A6-5DE8-2F21-519613CE88EE}"/>
              </a:ext>
            </a:extLst>
          </p:cNvPr>
          <p:cNvGrpSpPr/>
          <p:nvPr/>
        </p:nvGrpSpPr>
        <p:grpSpPr>
          <a:xfrm>
            <a:off x="3934892" y="4328097"/>
            <a:ext cx="1105572" cy="1274824"/>
            <a:chOff x="3934892" y="4328097"/>
            <a:chExt cx="1105572" cy="1274824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6ED8AA1C-2781-6A53-C6D2-D9C649D6EF14}"/>
                </a:ext>
              </a:extLst>
            </p:cNvPr>
            <p:cNvSpPr/>
            <p:nvPr/>
          </p:nvSpPr>
          <p:spPr>
            <a:xfrm>
              <a:off x="3934892" y="4792283"/>
              <a:ext cx="638504" cy="176020"/>
            </a:xfrm>
            <a:custGeom>
              <a:avLst/>
              <a:gdLst>
                <a:gd name="csX0" fmla="*/ 638504 w 638504"/>
                <a:gd name="csY0" fmla="*/ 173226 h 176020"/>
                <a:gd name="csX1" fmla="*/ 609548 w 638504"/>
                <a:gd name="csY1" fmla="*/ 176020 h 176020"/>
                <a:gd name="csX2" fmla="*/ 4139 w 638504"/>
                <a:gd name="csY2" fmla="*/ 11238 h 176020"/>
                <a:gd name="csX3" fmla="*/ 202 w 638504"/>
                <a:gd name="csY3" fmla="*/ 4253 h 176020"/>
                <a:gd name="csX4" fmla="*/ 202 w 638504"/>
                <a:gd name="csY4" fmla="*/ 4253 h 176020"/>
                <a:gd name="csX5" fmla="*/ 6870 w 638504"/>
                <a:gd name="csY5" fmla="*/ 125 h 176020"/>
                <a:gd name="csX6" fmla="*/ 475817 w 638504"/>
                <a:gd name="csY6" fmla="*/ 96963 h 176020"/>
                <a:gd name="csX7" fmla="*/ 554811 w 638504"/>
                <a:gd name="csY7" fmla="*/ 123696 h 176020"/>
                <a:gd name="csX8" fmla="*/ 615708 w 638504"/>
                <a:gd name="csY8" fmla="*/ 153033 h 176020"/>
                <a:gd name="csX9" fmla="*/ 638441 w 638504"/>
                <a:gd name="csY9" fmla="*/ 173226 h 176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8504" h="176020">
                  <a:moveTo>
                    <a:pt x="638504" y="173226"/>
                  </a:moveTo>
                  <a:lnTo>
                    <a:pt x="609548" y="176020"/>
                  </a:lnTo>
                  <a:cubicBezTo>
                    <a:pt x="509028" y="156653"/>
                    <a:pt x="246646" y="80453"/>
                    <a:pt x="4139" y="11238"/>
                  </a:cubicBezTo>
                  <a:cubicBezTo>
                    <a:pt x="1155" y="10412"/>
                    <a:pt x="-623" y="7301"/>
                    <a:pt x="202" y="4253"/>
                  </a:cubicBezTo>
                  <a:lnTo>
                    <a:pt x="202" y="4253"/>
                  </a:lnTo>
                  <a:cubicBezTo>
                    <a:pt x="964" y="1332"/>
                    <a:pt x="3885" y="-510"/>
                    <a:pt x="6870" y="125"/>
                  </a:cubicBezTo>
                  <a:lnTo>
                    <a:pt x="475817" y="96963"/>
                  </a:lnTo>
                  <a:cubicBezTo>
                    <a:pt x="503122" y="102614"/>
                    <a:pt x="529665" y="111568"/>
                    <a:pt x="554811" y="123696"/>
                  </a:cubicBezTo>
                  <a:lnTo>
                    <a:pt x="615708" y="153033"/>
                  </a:lnTo>
                  <a:lnTo>
                    <a:pt x="638441" y="173226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9F327A93-DACD-8FED-B860-9631FD74B717}"/>
                </a:ext>
              </a:extLst>
            </p:cNvPr>
            <p:cNvSpPr/>
            <p:nvPr/>
          </p:nvSpPr>
          <p:spPr>
            <a:xfrm>
              <a:off x="4396377" y="4328097"/>
              <a:ext cx="183115" cy="637412"/>
            </a:xfrm>
            <a:custGeom>
              <a:avLst/>
              <a:gdLst>
                <a:gd name="csX0" fmla="*/ 177020 w 183115"/>
                <a:gd name="csY0" fmla="*/ 637412 h 637412"/>
                <a:gd name="csX1" fmla="*/ 160129 w 183115"/>
                <a:gd name="csY1" fmla="*/ 613790 h 637412"/>
                <a:gd name="csX2" fmla="*/ 172 w 183115"/>
                <a:gd name="csY2" fmla="*/ 7111 h 637412"/>
                <a:gd name="csX3" fmla="*/ 4236 w 183115"/>
                <a:gd name="csY3" fmla="*/ 190 h 637412"/>
                <a:gd name="csX4" fmla="*/ 4236 w 183115"/>
                <a:gd name="csY4" fmla="*/ 190 h 637412"/>
                <a:gd name="csX5" fmla="*/ 11158 w 183115"/>
                <a:gd name="csY5" fmla="*/ 3936 h 637412"/>
                <a:gd name="csX6" fmla="*/ 161780 w 183115"/>
                <a:gd name="csY6" fmla="*/ 458469 h 637412"/>
                <a:gd name="csX7" fmla="*/ 178099 w 183115"/>
                <a:gd name="csY7" fmla="*/ 540257 h 637412"/>
                <a:gd name="csX8" fmla="*/ 183116 w 183115"/>
                <a:gd name="csY8" fmla="*/ 607631 h 637412"/>
                <a:gd name="csX9" fmla="*/ 177020 w 183115"/>
                <a:gd name="csY9" fmla="*/ 637412 h 637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3115" h="637412">
                  <a:moveTo>
                    <a:pt x="177020" y="637412"/>
                  </a:moveTo>
                  <a:lnTo>
                    <a:pt x="160129" y="613790"/>
                  </a:lnTo>
                  <a:cubicBezTo>
                    <a:pt x="126601" y="517080"/>
                    <a:pt x="61450" y="251713"/>
                    <a:pt x="172" y="7111"/>
                  </a:cubicBezTo>
                  <a:cubicBezTo>
                    <a:pt x="-590" y="4063"/>
                    <a:pt x="1252" y="1015"/>
                    <a:pt x="4236" y="190"/>
                  </a:cubicBezTo>
                  <a:lnTo>
                    <a:pt x="4236" y="190"/>
                  </a:lnTo>
                  <a:cubicBezTo>
                    <a:pt x="7157" y="-572"/>
                    <a:pt x="10205" y="1015"/>
                    <a:pt x="11158" y="3936"/>
                  </a:cubicBezTo>
                  <a:lnTo>
                    <a:pt x="161780" y="458469"/>
                  </a:lnTo>
                  <a:cubicBezTo>
                    <a:pt x="170543" y="484949"/>
                    <a:pt x="176067" y="512444"/>
                    <a:pt x="178099" y="540257"/>
                  </a:cubicBezTo>
                  <a:lnTo>
                    <a:pt x="183116" y="607631"/>
                  </a:lnTo>
                  <a:lnTo>
                    <a:pt x="177020" y="637412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CD6EFEFF-709D-560E-E767-759F25B49147}"/>
                </a:ext>
              </a:extLst>
            </p:cNvPr>
            <p:cNvSpPr/>
            <p:nvPr/>
          </p:nvSpPr>
          <p:spPr>
            <a:xfrm>
              <a:off x="4567301" y="4965509"/>
              <a:ext cx="183115" cy="637412"/>
            </a:xfrm>
            <a:custGeom>
              <a:avLst/>
              <a:gdLst>
                <a:gd name="csX0" fmla="*/ 6096 w 183115"/>
                <a:gd name="csY0" fmla="*/ 0 h 637412"/>
                <a:gd name="csX1" fmla="*/ 22987 w 183115"/>
                <a:gd name="csY1" fmla="*/ 23622 h 637412"/>
                <a:gd name="csX2" fmla="*/ 182943 w 183115"/>
                <a:gd name="csY2" fmla="*/ 630301 h 637412"/>
                <a:gd name="csX3" fmla="*/ 178879 w 183115"/>
                <a:gd name="csY3" fmla="*/ 637223 h 637412"/>
                <a:gd name="csX4" fmla="*/ 178879 w 183115"/>
                <a:gd name="csY4" fmla="*/ 637223 h 637412"/>
                <a:gd name="csX5" fmla="*/ 171958 w 183115"/>
                <a:gd name="csY5" fmla="*/ 633476 h 637412"/>
                <a:gd name="csX6" fmla="*/ 21336 w 183115"/>
                <a:gd name="csY6" fmla="*/ 178943 h 637412"/>
                <a:gd name="csX7" fmla="*/ 5016 w 183115"/>
                <a:gd name="csY7" fmla="*/ 97155 h 637412"/>
                <a:gd name="csX8" fmla="*/ 0 w 183115"/>
                <a:gd name="csY8" fmla="*/ 29782 h 637412"/>
                <a:gd name="csX9" fmla="*/ 6096 w 183115"/>
                <a:gd name="csY9" fmla="*/ 0 h 637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3115" h="637412">
                  <a:moveTo>
                    <a:pt x="6096" y="0"/>
                  </a:moveTo>
                  <a:lnTo>
                    <a:pt x="22987" y="23622"/>
                  </a:lnTo>
                  <a:cubicBezTo>
                    <a:pt x="56515" y="120332"/>
                    <a:pt x="121666" y="385699"/>
                    <a:pt x="182943" y="630301"/>
                  </a:cubicBezTo>
                  <a:cubicBezTo>
                    <a:pt x="183705" y="633349"/>
                    <a:pt x="181864" y="636397"/>
                    <a:pt x="178879" y="637223"/>
                  </a:cubicBezTo>
                  <a:lnTo>
                    <a:pt x="178879" y="637223"/>
                  </a:lnTo>
                  <a:cubicBezTo>
                    <a:pt x="175958" y="637985"/>
                    <a:pt x="172910" y="636397"/>
                    <a:pt x="171958" y="633476"/>
                  </a:cubicBezTo>
                  <a:lnTo>
                    <a:pt x="21336" y="178943"/>
                  </a:lnTo>
                  <a:cubicBezTo>
                    <a:pt x="12573" y="152464"/>
                    <a:pt x="7048" y="124968"/>
                    <a:pt x="5016" y="97155"/>
                  </a:cubicBezTo>
                  <a:lnTo>
                    <a:pt x="0" y="29782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C554A7CF-3E60-4C11-CDD1-8619C264E4BA}"/>
                </a:ext>
              </a:extLst>
            </p:cNvPr>
            <p:cNvSpPr/>
            <p:nvPr/>
          </p:nvSpPr>
          <p:spPr>
            <a:xfrm>
              <a:off x="4573333" y="4495522"/>
              <a:ext cx="467131" cy="469987"/>
            </a:xfrm>
            <a:custGeom>
              <a:avLst/>
              <a:gdLst>
                <a:gd name="csX0" fmla="*/ 63 w 467131"/>
                <a:gd name="csY0" fmla="*/ 469987 h 469987"/>
                <a:gd name="csX1" fmla="*/ 12065 w 467131"/>
                <a:gd name="csY1" fmla="*/ 443508 h 469987"/>
                <a:gd name="csX2" fmla="*/ 457454 w 467131"/>
                <a:gd name="csY2" fmla="*/ 1611 h 469987"/>
                <a:gd name="csX3" fmla="*/ 465455 w 467131"/>
                <a:gd name="csY3" fmla="*/ 1675 h 469987"/>
                <a:gd name="csX4" fmla="*/ 465455 w 467131"/>
                <a:gd name="csY4" fmla="*/ 1675 h 469987"/>
                <a:gd name="csX5" fmla="*/ 465709 w 467131"/>
                <a:gd name="csY5" fmla="*/ 9549 h 469987"/>
                <a:gd name="csX6" fmla="*/ 147383 w 467131"/>
                <a:gd name="csY6" fmla="*/ 367244 h 469987"/>
                <a:gd name="csX7" fmla="*/ 84709 w 467131"/>
                <a:gd name="csY7" fmla="*/ 422299 h 469987"/>
                <a:gd name="csX8" fmla="*/ 28892 w 467131"/>
                <a:gd name="csY8" fmla="*/ 460335 h 469987"/>
                <a:gd name="csX9" fmla="*/ 0 w 467131"/>
                <a:gd name="csY9" fmla="*/ 469987 h 4699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67131" h="469987">
                  <a:moveTo>
                    <a:pt x="63" y="469987"/>
                  </a:moveTo>
                  <a:lnTo>
                    <a:pt x="12065" y="443508"/>
                  </a:lnTo>
                  <a:cubicBezTo>
                    <a:pt x="79057" y="366165"/>
                    <a:pt x="276288" y="176998"/>
                    <a:pt x="457454" y="1611"/>
                  </a:cubicBezTo>
                  <a:cubicBezTo>
                    <a:pt x="459676" y="-548"/>
                    <a:pt x="463232" y="-548"/>
                    <a:pt x="465455" y="1675"/>
                  </a:cubicBezTo>
                  <a:lnTo>
                    <a:pt x="465455" y="1675"/>
                  </a:lnTo>
                  <a:cubicBezTo>
                    <a:pt x="467614" y="3834"/>
                    <a:pt x="467677" y="7263"/>
                    <a:pt x="465709" y="9549"/>
                  </a:cubicBezTo>
                  <a:lnTo>
                    <a:pt x="147383" y="367244"/>
                  </a:lnTo>
                  <a:cubicBezTo>
                    <a:pt x="128841" y="388072"/>
                    <a:pt x="107759" y="406551"/>
                    <a:pt x="84709" y="422299"/>
                  </a:cubicBezTo>
                  <a:lnTo>
                    <a:pt x="28892" y="460335"/>
                  </a:lnTo>
                  <a:lnTo>
                    <a:pt x="0" y="469987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D6CEB592-38CD-B81D-68BF-B8CB10C7AC59}"/>
                </a:ext>
              </a:extLst>
            </p:cNvPr>
            <p:cNvSpPr/>
            <p:nvPr/>
          </p:nvSpPr>
          <p:spPr>
            <a:xfrm>
              <a:off x="4106328" y="4965509"/>
              <a:ext cx="467131" cy="469987"/>
            </a:xfrm>
            <a:custGeom>
              <a:avLst/>
              <a:gdLst>
                <a:gd name="csX0" fmla="*/ 467068 w 467131"/>
                <a:gd name="csY0" fmla="*/ 0 h 469987"/>
                <a:gd name="csX1" fmla="*/ 455067 w 467131"/>
                <a:gd name="csY1" fmla="*/ 26479 h 469987"/>
                <a:gd name="csX2" fmla="*/ 9678 w 467131"/>
                <a:gd name="csY2" fmla="*/ 468376 h 469987"/>
                <a:gd name="csX3" fmla="*/ 1677 w 467131"/>
                <a:gd name="csY3" fmla="*/ 468313 h 469987"/>
                <a:gd name="csX4" fmla="*/ 1677 w 467131"/>
                <a:gd name="csY4" fmla="*/ 468313 h 469987"/>
                <a:gd name="csX5" fmla="*/ 1423 w 467131"/>
                <a:gd name="csY5" fmla="*/ 460438 h 469987"/>
                <a:gd name="csX6" fmla="*/ 319749 w 467131"/>
                <a:gd name="csY6" fmla="*/ 102743 h 469987"/>
                <a:gd name="csX7" fmla="*/ 382423 w 467131"/>
                <a:gd name="csY7" fmla="*/ 47689 h 469987"/>
                <a:gd name="csX8" fmla="*/ 438239 w 467131"/>
                <a:gd name="csY8" fmla="*/ 9652 h 469987"/>
                <a:gd name="csX9" fmla="*/ 467132 w 467131"/>
                <a:gd name="csY9" fmla="*/ 0 h 4699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67131" h="469987">
                  <a:moveTo>
                    <a:pt x="467068" y="0"/>
                  </a:moveTo>
                  <a:lnTo>
                    <a:pt x="455067" y="26479"/>
                  </a:lnTo>
                  <a:cubicBezTo>
                    <a:pt x="388075" y="103822"/>
                    <a:pt x="190843" y="292989"/>
                    <a:pt x="9678" y="468376"/>
                  </a:cubicBezTo>
                  <a:cubicBezTo>
                    <a:pt x="7456" y="470535"/>
                    <a:pt x="3900" y="470535"/>
                    <a:pt x="1677" y="468313"/>
                  </a:cubicBezTo>
                  <a:lnTo>
                    <a:pt x="1677" y="468313"/>
                  </a:lnTo>
                  <a:cubicBezTo>
                    <a:pt x="-482" y="466154"/>
                    <a:pt x="-545" y="462724"/>
                    <a:pt x="1423" y="460438"/>
                  </a:cubicBezTo>
                  <a:lnTo>
                    <a:pt x="319749" y="102743"/>
                  </a:lnTo>
                  <a:cubicBezTo>
                    <a:pt x="338291" y="81915"/>
                    <a:pt x="359373" y="63436"/>
                    <a:pt x="382423" y="47689"/>
                  </a:cubicBezTo>
                  <a:lnTo>
                    <a:pt x="438239" y="9652"/>
                  </a:lnTo>
                  <a:lnTo>
                    <a:pt x="467132" y="0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80F1F09F-BFF0-517D-335D-43682B4D7A69}"/>
                </a:ext>
              </a:extLst>
            </p:cNvPr>
            <p:cNvSpPr/>
            <p:nvPr/>
          </p:nvSpPr>
          <p:spPr>
            <a:xfrm>
              <a:off x="4539361" y="4931473"/>
              <a:ext cx="68072" cy="68072"/>
            </a:xfrm>
            <a:prstGeom prst="ellipse">
              <a:avLst/>
            </a:pr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83A57AAA-38D7-DFE9-F7B3-F96D13B4FB31}"/>
              </a:ext>
            </a:extLst>
          </p:cNvPr>
          <p:cNvSpPr/>
          <p:nvPr/>
        </p:nvSpPr>
        <p:spPr>
          <a:xfrm>
            <a:off x="2822130" y="4982527"/>
            <a:ext cx="68008" cy="1520443"/>
          </a:xfrm>
          <a:custGeom>
            <a:avLst/>
            <a:gdLst>
              <a:gd name="csX0" fmla="*/ 68009 w 68008"/>
              <a:gd name="csY0" fmla="*/ 1520444 h 1520443"/>
              <a:gd name="csX1" fmla="*/ 0 w 68008"/>
              <a:gd name="csY1" fmla="*/ 1520444 h 1520443"/>
              <a:gd name="csX2" fmla="*/ 13589 w 68008"/>
              <a:gd name="csY2" fmla="*/ 0 h 1520443"/>
              <a:gd name="csX3" fmla="*/ 54420 w 68008"/>
              <a:gd name="csY3" fmla="*/ 0 h 1520443"/>
              <a:gd name="csX4" fmla="*/ 68009 w 68008"/>
              <a:gd name="csY4" fmla="*/ 1520444 h 15204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8008" h="1520443">
                <a:moveTo>
                  <a:pt x="68009" y="1520444"/>
                </a:moveTo>
                <a:lnTo>
                  <a:pt x="0" y="1520444"/>
                </a:lnTo>
                <a:lnTo>
                  <a:pt x="13589" y="0"/>
                </a:lnTo>
                <a:lnTo>
                  <a:pt x="54420" y="0"/>
                </a:lnTo>
                <a:lnTo>
                  <a:pt x="68009" y="1520444"/>
                </a:lnTo>
                <a:close/>
              </a:path>
            </a:pathLst>
          </a:custGeom>
          <a:solidFill>
            <a:srgbClr val="B3B3B3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C2E55146-19D1-9613-1FF0-C3A2A14774AA}"/>
              </a:ext>
            </a:extLst>
          </p:cNvPr>
          <p:cNvGrpSpPr/>
          <p:nvPr/>
        </p:nvGrpSpPr>
        <p:grpSpPr>
          <a:xfrm>
            <a:off x="2195893" y="4391932"/>
            <a:ext cx="1320419" cy="1147153"/>
            <a:chOff x="2195893" y="4391932"/>
            <a:chExt cx="1320419" cy="1147153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BC6B73F0-792F-F7EE-6412-CE4BBD503A5C}"/>
                </a:ext>
              </a:extLst>
            </p:cNvPr>
            <p:cNvSpPr/>
            <p:nvPr/>
          </p:nvSpPr>
          <p:spPr>
            <a:xfrm>
              <a:off x="2521431" y="4393943"/>
              <a:ext cx="334735" cy="571566"/>
            </a:xfrm>
            <a:custGeom>
              <a:avLst/>
              <a:gdLst>
                <a:gd name="csX0" fmla="*/ 334672 w 334735"/>
                <a:gd name="csY0" fmla="*/ 571566 h 571566"/>
                <a:gd name="csX1" fmla="*/ 312256 w 334735"/>
                <a:gd name="csY1" fmla="*/ 553088 h 571566"/>
                <a:gd name="csX2" fmla="*/ 725 w 334735"/>
                <a:gd name="csY2" fmla="*/ 8512 h 571566"/>
                <a:gd name="csX3" fmla="*/ 2884 w 334735"/>
                <a:gd name="csY3" fmla="*/ 765 h 571566"/>
                <a:gd name="csX4" fmla="*/ 2884 w 334735"/>
                <a:gd name="csY4" fmla="*/ 765 h 571566"/>
                <a:gd name="csX5" fmla="*/ 10504 w 334735"/>
                <a:gd name="csY5" fmla="*/ 2606 h 571566"/>
                <a:gd name="csX6" fmla="*/ 273648 w 334735"/>
                <a:gd name="csY6" fmla="*/ 402656 h 571566"/>
                <a:gd name="csX7" fmla="*/ 310605 w 334735"/>
                <a:gd name="csY7" fmla="*/ 477396 h 571566"/>
                <a:gd name="csX8" fmla="*/ 332894 w 334735"/>
                <a:gd name="csY8" fmla="*/ 541213 h 571566"/>
                <a:gd name="csX9" fmla="*/ 334735 w 334735"/>
                <a:gd name="csY9" fmla="*/ 571566 h 5715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4735" h="571566">
                  <a:moveTo>
                    <a:pt x="334672" y="571566"/>
                  </a:moveTo>
                  <a:lnTo>
                    <a:pt x="312256" y="553088"/>
                  </a:lnTo>
                  <a:cubicBezTo>
                    <a:pt x="254852" y="468315"/>
                    <a:pt x="123217" y="228920"/>
                    <a:pt x="725" y="8512"/>
                  </a:cubicBezTo>
                  <a:cubicBezTo>
                    <a:pt x="-799" y="5781"/>
                    <a:pt x="154" y="2352"/>
                    <a:pt x="2884" y="765"/>
                  </a:cubicBezTo>
                  <a:lnTo>
                    <a:pt x="2884" y="765"/>
                  </a:lnTo>
                  <a:cubicBezTo>
                    <a:pt x="5488" y="-759"/>
                    <a:pt x="8853" y="66"/>
                    <a:pt x="10504" y="2606"/>
                  </a:cubicBezTo>
                  <a:lnTo>
                    <a:pt x="273648" y="402656"/>
                  </a:lnTo>
                  <a:cubicBezTo>
                    <a:pt x="288952" y="425961"/>
                    <a:pt x="301398" y="451107"/>
                    <a:pt x="310605" y="477396"/>
                  </a:cubicBezTo>
                  <a:lnTo>
                    <a:pt x="332894" y="541213"/>
                  </a:lnTo>
                  <a:lnTo>
                    <a:pt x="334735" y="571566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0518911D-FAF4-128D-0850-C93A5D737951}"/>
                </a:ext>
              </a:extLst>
            </p:cNvPr>
            <p:cNvSpPr/>
            <p:nvPr/>
          </p:nvSpPr>
          <p:spPr>
            <a:xfrm>
              <a:off x="2856039" y="4391932"/>
              <a:ext cx="331272" cy="573576"/>
            </a:xfrm>
            <a:custGeom>
              <a:avLst/>
              <a:gdLst>
                <a:gd name="csX0" fmla="*/ 64 w 331272"/>
                <a:gd name="csY0" fmla="*/ 573577 h 573576"/>
                <a:gd name="csX1" fmla="*/ 4826 w 331272"/>
                <a:gd name="csY1" fmla="*/ 544875 h 573576"/>
                <a:gd name="csX2" fmla="*/ 320675 w 331272"/>
                <a:gd name="csY2" fmla="*/ 2775 h 573576"/>
                <a:gd name="csX3" fmla="*/ 328422 w 331272"/>
                <a:gd name="csY3" fmla="*/ 743 h 573576"/>
                <a:gd name="csX4" fmla="*/ 328422 w 331272"/>
                <a:gd name="csY4" fmla="*/ 743 h 573576"/>
                <a:gd name="csX5" fmla="*/ 330645 w 331272"/>
                <a:gd name="csY5" fmla="*/ 8236 h 573576"/>
                <a:gd name="csX6" fmla="*/ 115761 w 331272"/>
                <a:gd name="csY6" fmla="*/ 436163 h 573576"/>
                <a:gd name="csX7" fmla="*/ 69469 w 331272"/>
                <a:gd name="csY7" fmla="*/ 505568 h 573576"/>
                <a:gd name="csX8" fmla="*/ 25400 w 331272"/>
                <a:gd name="csY8" fmla="*/ 556749 h 573576"/>
                <a:gd name="csX9" fmla="*/ 0 w 331272"/>
                <a:gd name="csY9" fmla="*/ 573513 h 573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1272" h="573576">
                  <a:moveTo>
                    <a:pt x="64" y="573577"/>
                  </a:moveTo>
                  <a:lnTo>
                    <a:pt x="4826" y="544875"/>
                  </a:lnTo>
                  <a:cubicBezTo>
                    <a:pt x="49530" y="452800"/>
                    <a:pt x="191071" y="219056"/>
                    <a:pt x="320675" y="2775"/>
                  </a:cubicBezTo>
                  <a:cubicBezTo>
                    <a:pt x="322263" y="108"/>
                    <a:pt x="325755" y="-781"/>
                    <a:pt x="328422" y="743"/>
                  </a:cubicBezTo>
                  <a:lnTo>
                    <a:pt x="328422" y="743"/>
                  </a:lnTo>
                  <a:cubicBezTo>
                    <a:pt x="331026" y="2267"/>
                    <a:pt x="332042" y="5569"/>
                    <a:pt x="330645" y="8236"/>
                  </a:cubicBezTo>
                  <a:lnTo>
                    <a:pt x="115761" y="436163"/>
                  </a:lnTo>
                  <a:cubicBezTo>
                    <a:pt x="103251" y="461118"/>
                    <a:pt x="87693" y="484423"/>
                    <a:pt x="69469" y="505568"/>
                  </a:cubicBezTo>
                  <a:lnTo>
                    <a:pt x="25400" y="556749"/>
                  </a:lnTo>
                  <a:lnTo>
                    <a:pt x="0" y="573513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9A3DEE00-4B5D-BCC9-C06F-AE673C193FC7}"/>
                </a:ext>
              </a:extLst>
            </p:cNvPr>
            <p:cNvSpPr/>
            <p:nvPr/>
          </p:nvSpPr>
          <p:spPr>
            <a:xfrm>
              <a:off x="2524893" y="4965509"/>
              <a:ext cx="331272" cy="573576"/>
            </a:xfrm>
            <a:custGeom>
              <a:avLst/>
              <a:gdLst>
                <a:gd name="csX0" fmla="*/ 331209 w 331272"/>
                <a:gd name="csY0" fmla="*/ 0 h 573576"/>
                <a:gd name="csX1" fmla="*/ 326447 w 331272"/>
                <a:gd name="csY1" fmla="*/ 28702 h 573576"/>
                <a:gd name="csX2" fmla="*/ 10598 w 331272"/>
                <a:gd name="csY2" fmla="*/ 570802 h 573576"/>
                <a:gd name="csX3" fmla="*/ 2851 w 331272"/>
                <a:gd name="csY3" fmla="*/ 572833 h 573576"/>
                <a:gd name="csX4" fmla="*/ 2851 w 331272"/>
                <a:gd name="csY4" fmla="*/ 572833 h 573576"/>
                <a:gd name="csX5" fmla="*/ 628 w 331272"/>
                <a:gd name="csY5" fmla="*/ 565341 h 573576"/>
                <a:gd name="csX6" fmla="*/ 215512 w 331272"/>
                <a:gd name="csY6" fmla="*/ 137414 h 573576"/>
                <a:gd name="csX7" fmla="*/ 261804 w 331272"/>
                <a:gd name="csY7" fmla="*/ 68008 h 573576"/>
                <a:gd name="csX8" fmla="*/ 305873 w 331272"/>
                <a:gd name="csY8" fmla="*/ 16828 h 573576"/>
                <a:gd name="csX9" fmla="*/ 331273 w 331272"/>
                <a:gd name="csY9" fmla="*/ 64 h 573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1272" h="573576">
                  <a:moveTo>
                    <a:pt x="331209" y="0"/>
                  </a:moveTo>
                  <a:lnTo>
                    <a:pt x="326447" y="28702"/>
                  </a:lnTo>
                  <a:cubicBezTo>
                    <a:pt x="281743" y="120777"/>
                    <a:pt x="140201" y="354521"/>
                    <a:pt x="10598" y="570802"/>
                  </a:cubicBezTo>
                  <a:cubicBezTo>
                    <a:pt x="9010" y="573469"/>
                    <a:pt x="5518" y="574358"/>
                    <a:pt x="2851" y="572833"/>
                  </a:cubicBezTo>
                  <a:lnTo>
                    <a:pt x="2851" y="572833"/>
                  </a:lnTo>
                  <a:cubicBezTo>
                    <a:pt x="247" y="571310"/>
                    <a:pt x="-769" y="568008"/>
                    <a:pt x="628" y="565341"/>
                  </a:cubicBezTo>
                  <a:lnTo>
                    <a:pt x="215512" y="137414"/>
                  </a:lnTo>
                  <a:cubicBezTo>
                    <a:pt x="228022" y="112458"/>
                    <a:pt x="243579" y="89154"/>
                    <a:pt x="261804" y="68008"/>
                  </a:cubicBezTo>
                  <a:lnTo>
                    <a:pt x="305873" y="16828"/>
                  </a:lnTo>
                  <a:lnTo>
                    <a:pt x="331273" y="64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89FA1BFD-649A-5779-AD95-05C7E02D8685}"/>
                </a:ext>
              </a:extLst>
            </p:cNvPr>
            <p:cNvSpPr/>
            <p:nvPr/>
          </p:nvSpPr>
          <p:spPr>
            <a:xfrm>
              <a:off x="2855976" y="4951773"/>
              <a:ext cx="660336" cy="45882"/>
            </a:xfrm>
            <a:custGeom>
              <a:avLst/>
              <a:gdLst>
                <a:gd name="csX0" fmla="*/ 127 w 660336"/>
                <a:gd name="csY0" fmla="*/ 13736 h 45882"/>
                <a:gd name="csX1" fmla="*/ 27368 w 660336"/>
                <a:gd name="csY1" fmla="*/ 3513 h 45882"/>
                <a:gd name="csX2" fmla="*/ 654748 w 660336"/>
                <a:gd name="csY2" fmla="*/ 5989 h 45882"/>
                <a:gd name="csX3" fmla="*/ 660336 w 660336"/>
                <a:gd name="csY3" fmla="*/ 11704 h 45882"/>
                <a:gd name="csX4" fmla="*/ 660336 w 660336"/>
                <a:gd name="csY4" fmla="*/ 11704 h 45882"/>
                <a:gd name="csX5" fmla="*/ 654939 w 660336"/>
                <a:gd name="csY5" fmla="*/ 17419 h 45882"/>
                <a:gd name="csX6" fmla="*/ 176911 w 660336"/>
                <a:gd name="csY6" fmla="*/ 45296 h 45882"/>
                <a:gd name="csX7" fmla="*/ 93663 w 660336"/>
                <a:gd name="csY7" fmla="*/ 39898 h 45882"/>
                <a:gd name="csX8" fmla="*/ 27241 w 660336"/>
                <a:gd name="csY8" fmla="*/ 27325 h 45882"/>
                <a:gd name="csX9" fmla="*/ 0 w 660336"/>
                <a:gd name="csY9" fmla="*/ 13736 h 45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60336" h="45882">
                  <a:moveTo>
                    <a:pt x="127" y="13736"/>
                  </a:moveTo>
                  <a:lnTo>
                    <a:pt x="27368" y="3513"/>
                  </a:lnTo>
                  <a:cubicBezTo>
                    <a:pt x="129476" y="-3790"/>
                    <a:pt x="402653" y="1925"/>
                    <a:pt x="654748" y="5989"/>
                  </a:cubicBezTo>
                  <a:cubicBezTo>
                    <a:pt x="657860" y="5989"/>
                    <a:pt x="660336" y="8593"/>
                    <a:pt x="660336" y="11704"/>
                  </a:cubicBezTo>
                  <a:lnTo>
                    <a:pt x="660336" y="11704"/>
                  </a:lnTo>
                  <a:cubicBezTo>
                    <a:pt x="660336" y="14752"/>
                    <a:pt x="657987" y="17229"/>
                    <a:pt x="654939" y="17419"/>
                  </a:cubicBezTo>
                  <a:lnTo>
                    <a:pt x="176911" y="45296"/>
                  </a:lnTo>
                  <a:cubicBezTo>
                    <a:pt x="149035" y="46947"/>
                    <a:pt x="121094" y="45105"/>
                    <a:pt x="93663" y="39898"/>
                  </a:cubicBezTo>
                  <a:lnTo>
                    <a:pt x="27241" y="27325"/>
                  </a:lnTo>
                  <a:lnTo>
                    <a:pt x="0" y="13736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1731116B-96F8-557F-4DE3-5EC144B88A95}"/>
                </a:ext>
              </a:extLst>
            </p:cNvPr>
            <p:cNvSpPr/>
            <p:nvPr/>
          </p:nvSpPr>
          <p:spPr>
            <a:xfrm>
              <a:off x="2195893" y="4933362"/>
              <a:ext cx="660336" cy="45882"/>
            </a:xfrm>
            <a:custGeom>
              <a:avLst/>
              <a:gdLst>
                <a:gd name="csX0" fmla="*/ 660210 w 660336"/>
                <a:gd name="csY0" fmla="*/ 32147 h 45882"/>
                <a:gd name="csX1" fmla="*/ 632968 w 660336"/>
                <a:gd name="csY1" fmla="*/ 42370 h 45882"/>
                <a:gd name="csX2" fmla="*/ 5588 w 660336"/>
                <a:gd name="csY2" fmla="*/ 39894 h 45882"/>
                <a:gd name="csX3" fmla="*/ 0 w 660336"/>
                <a:gd name="csY3" fmla="*/ 34179 h 45882"/>
                <a:gd name="csX4" fmla="*/ 0 w 660336"/>
                <a:gd name="csY4" fmla="*/ 34179 h 45882"/>
                <a:gd name="csX5" fmla="*/ 5398 w 660336"/>
                <a:gd name="csY5" fmla="*/ 28464 h 45882"/>
                <a:gd name="csX6" fmla="*/ 483426 w 660336"/>
                <a:gd name="csY6" fmla="*/ 587 h 45882"/>
                <a:gd name="csX7" fmla="*/ 566674 w 660336"/>
                <a:gd name="csY7" fmla="*/ 5985 h 45882"/>
                <a:gd name="csX8" fmla="*/ 633095 w 660336"/>
                <a:gd name="csY8" fmla="*/ 18558 h 45882"/>
                <a:gd name="csX9" fmla="*/ 660336 w 660336"/>
                <a:gd name="csY9" fmla="*/ 32147 h 45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60336" h="45882">
                  <a:moveTo>
                    <a:pt x="660210" y="32147"/>
                  </a:moveTo>
                  <a:lnTo>
                    <a:pt x="632968" y="42370"/>
                  </a:lnTo>
                  <a:cubicBezTo>
                    <a:pt x="530860" y="49673"/>
                    <a:pt x="257683" y="43958"/>
                    <a:pt x="5588" y="39894"/>
                  </a:cubicBezTo>
                  <a:cubicBezTo>
                    <a:pt x="2477" y="39894"/>
                    <a:pt x="0" y="37290"/>
                    <a:pt x="0" y="34179"/>
                  </a:cubicBezTo>
                  <a:lnTo>
                    <a:pt x="0" y="34179"/>
                  </a:lnTo>
                  <a:cubicBezTo>
                    <a:pt x="0" y="31131"/>
                    <a:pt x="2349" y="28654"/>
                    <a:pt x="5398" y="28464"/>
                  </a:cubicBezTo>
                  <a:lnTo>
                    <a:pt x="483426" y="587"/>
                  </a:lnTo>
                  <a:cubicBezTo>
                    <a:pt x="511302" y="-1064"/>
                    <a:pt x="539242" y="778"/>
                    <a:pt x="566674" y="5985"/>
                  </a:cubicBezTo>
                  <a:lnTo>
                    <a:pt x="633095" y="18558"/>
                  </a:lnTo>
                  <a:lnTo>
                    <a:pt x="660336" y="32147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80C5811D-E130-5B56-20B8-DBA2F526EC5C}"/>
                </a:ext>
              </a:extLst>
            </p:cNvPr>
            <p:cNvSpPr/>
            <p:nvPr/>
          </p:nvSpPr>
          <p:spPr>
            <a:xfrm>
              <a:off x="2822066" y="4931473"/>
              <a:ext cx="68072" cy="68072"/>
            </a:xfrm>
            <a:prstGeom prst="ellipse">
              <a:avLst/>
            </a:pr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4EC3E287-5A89-3DEB-5FE5-05AB038BB7F8}"/>
              </a:ext>
            </a:extLst>
          </p:cNvPr>
          <p:cNvSpPr/>
          <p:nvPr/>
        </p:nvSpPr>
        <p:spPr>
          <a:xfrm>
            <a:off x="1042479" y="4982527"/>
            <a:ext cx="68008" cy="1520443"/>
          </a:xfrm>
          <a:custGeom>
            <a:avLst/>
            <a:gdLst>
              <a:gd name="csX0" fmla="*/ 68009 w 68008"/>
              <a:gd name="csY0" fmla="*/ 1520444 h 1520443"/>
              <a:gd name="csX1" fmla="*/ 0 w 68008"/>
              <a:gd name="csY1" fmla="*/ 1520444 h 1520443"/>
              <a:gd name="csX2" fmla="*/ 13589 w 68008"/>
              <a:gd name="csY2" fmla="*/ 0 h 1520443"/>
              <a:gd name="csX3" fmla="*/ 54420 w 68008"/>
              <a:gd name="csY3" fmla="*/ 0 h 1520443"/>
              <a:gd name="csX4" fmla="*/ 68009 w 68008"/>
              <a:gd name="csY4" fmla="*/ 1520444 h 15204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8008" h="1520443">
                <a:moveTo>
                  <a:pt x="68009" y="1520444"/>
                </a:moveTo>
                <a:lnTo>
                  <a:pt x="0" y="1520444"/>
                </a:lnTo>
                <a:lnTo>
                  <a:pt x="13589" y="0"/>
                </a:lnTo>
                <a:lnTo>
                  <a:pt x="54420" y="0"/>
                </a:lnTo>
                <a:lnTo>
                  <a:pt x="68009" y="1520444"/>
                </a:lnTo>
                <a:close/>
              </a:path>
            </a:pathLst>
          </a:custGeom>
          <a:solidFill>
            <a:srgbClr val="B3B3B3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58" name="Grupo 57">
            <a:extLst>
              <a:ext uri="{FF2B5EF4-FFF2-40B4-BE49-F238E27FC236}">
                <a16:creationId xmlns:a16="http://schemas.microsoft.com/office/drawing/2014/main" id="{BA461C21-CAC7-29DF-DE2C-6946591659C7}"/>
              </a:ext>
            </a:extLst>
          </p:cNvPr>
          <p:cNvGrpSpPr/>
          <p:nvPr/>
        </p:nvGrpSpPr>
        <p:grpSpPr>
          <a:xfrm>
            <a:off x="504949" y="4305300"/>
            <a:ext cx="1145142" cy="1320418"/>
            <a:chOff x="504949" y="4305300"/>
            <a:chExt cx="1145142" cy="1320418"/>
          </a:xfrm>
        </p:grpSpPr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802BE31A-BE5F-5273-F83F-A2F7AE2A22C7}"/>
                </a:ext>
              </a:extLst>
            </p:cNvPr>
            <p:cNvSpPr/>
            <p:nvPr/>
          </p:nvSpPr>
          <p:spPr>
            <a:xfrm>
              <a:off x="1076515" y="4965445"/>
              <a:ext cx="573576" cy="331272"/>
            </a:xfrm>
            <a:custGeom>
              <a:avLst/>
              <a:gdLst>
                <a:gd name="csX0" fmla="*/ 0 w 573576"/>
                <a:gd name="csY0" fmla="*/ 64 h 331272"/>
                <a:gd name="csX1" fmla="*/ 28702 w 573576"/>
                <a:gd name="csY1" fmla="*/ 4826 h 331272"/>
                <a:gd name="csX2" fmla="*/ 570802 w 573576"/>
                <a:gd name="csY2" fmla="*/ 320675 h 331272"/>
                <a:gd name="csX3" fmla="*/ 572833 w 573576"/>
                <a:gd name="csY3" fmla="*/ 328422 h 331272"/>
                <a:gd name="csX4" fmla="*/ 572833 w 573576"/>
                <a:gd name="csY4" fmla="*/ 328422 h 331272"/>
                <a:gd name="csX5" fmla="*/ 565341 w 573576"/>
                <a:gd name="csY5" fmla="*/ 330645 h 331272"/>
                <a:gd name="csX6" fmla="*/ 137414 w 573576"/>
                <a:gd name="csY6" fmla="*/ 115761 h 331272"/>
                <a:gd name="csX7" fmla="*/ 68009 w 573576"/>
                <a:gd name="csY7" fmla="*/ 69469 h 331272"/>
                <a:gd name="csX8" fmla="*/ 16827 w 573576"/>
                <a:gd name="csY8" fmla="*/ 25400 h 331272"/>
                <a:gd name="csX9" fmla="*/ 63 w 573576"/>
                <a:gd name="csY9" fmla="*/ 0 h 3312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73576" h="331272">
                  <a:moveTo>
                    <a:pt x="0" y="64"/>
                  </a:moveTo>
                  <a:lnTo>
                    <a:pt x="28702" y="4826"/>
                  </a:lnTo>
                  <a:cubicBezTo>
                    <a:pt x="120777" y="49530"/>
                    <a:pt x="354521" y="191072"/>
                    <a:pt x="570802" y="320675"/>
                  </a:cubicBezTo>
                  <a:cubicBezTo>
                    <a:pt x="573469" y="322263"/>
                    <a:pt x="574358" y="325755"/>
                    <a:pt x="572833" y="328422"/>
                  </a:cubicBezTo>
                  <a:lnTo>
                    <a:pt x="572833" y="328422"/>
                  </a:lnTo>
                  <a:cubicBezTo>
                    <a:pt x="571310" y="331025"/>
                    <a:pt x="568008" y="332042"/>
                    <a:pt x="565341" y="330645"/>
                  </a:cubicBezTo>
                  <a:lnTo>
                    <a:pt x="137414" y="115761"/>
                  </a:lnTo>
                  <a:cubicBezTo>
                    <a:pt x="112459" y="103251"/>
                    <a:pt x="89154" y="87693"/>
                    <a:pt x="68009" y="69469"/>
                  </a:cubicBezTo>
                  <a:lnTo>
                    <a:pt x="16827" y="2540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5666F5E7-C7CE-8B99-C5A0-5A5EFCBCC3BE}"/>
                </a:ext>
              </a:extLst>
            </p:cNvPr>
            <p:cNvSpPr/>
            <p:nvPr/>
          </p:nvSpPr>
          <p:spPr>
            <a:xfrm>
              <a:off x="1044368" y="4965382"/>
              <a:ext cx="45882" cy="660336"/>
            </a:xfrm>
            <a:custGeom>
              <a:avLst/>
              <a:gdLst>
                <a:gd name="csX0" fmla="*/ 32147 w 45882"/>
                <a:gd name="csY0" fmla="*/ 127 h 660336"/>
                <a:gd name="csX1" fmla="*/ 42370 w 45882"/>
                <a:gd name="csY1" fmla="*/ 27369 h 660336"/>
                <a:gd name="csX2" fmla="*/ 39894 w 45882"/>
                <a:gd name="csY2" fmla="*/ 654749 h 660336"/>
                <a:gd name="csX3" fmla="*/ 34179 w 45882"/>
                <a:gd name="csY3" fmla="*/ 660337 h 660336"/>
                <a:gd name="csX4" fmla="*/ 34179 w 45882"/>
                <a:gd name="csY4" fmla="*/ 660337 h 660336"/>
                <a:gd name="csX5" fmla="*/ 28464 w 45882"/>
                <a:gd name="csY5" fmla="*/ 654939 h 660336"/>
                <a:gd name="csX6" fmla="*/ 587 w 45882"/>
                <a:gd name="csY6" fmla="*/ 176911 h 660336"/>
                <a:gd name="csX7" fmla="*/ 5985 w 45882"/>
                <a:gd name="csY7" fmla="*/ 93663 h 660336"/>
                <a:gd name="csX8" fmla="*/ 18558 w 45882"/>
                <a:gd name="csY8" fmla="*/ 27242 h 660336"/>
                <a:gd name="csX9" fmla="*/ 32147 w 45882"/>
                <a:gd name="csY9" fmla="*/ 0 h 660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5882" h="660336">
                  <a:moveTo>
                    <a:pt x="32147" y="127"/>
                  </a:moveTo>
                  <a:lnTo>
                    <a:pt x="42370" y="27369"/>
                  </a:lnTo>
                  <a:cubicBezTo>
                    <a:pt x="49673" y="129477"/>
                    <a:pt x="43958" y="402654"/>
                    <a:pt x="39894" y="654749"/>
                  </a:cubicBezTo>
                  <a:cubicBezTo>
                    <a:pt x="39894" y="657860"/>
                    <a:pt x="37290" y="660337"/>
                    <a:pt x="34179" y="660337"/>
                  </a:cubicBezTo>
                  <a:lnTo>
                    <a:pt x="34179" y="660337"/>
                  </a:lnTo>
                  <a:cubicBezTo>
                    <a:pt x="31131" y="660337"/>
                    <a:pt x="28654" y="657987"/>
                    <a:pt x="28464" y="654939"/>
                  </a:cubicBezTo>
                  <a:lnTo>
                    <a:pt x="587" y="176911"/>
                  </a:lnTo>
                  <a:cubicBezTo>
                    <a:pt x="-1064" y="149035"/>
                    <a:pt x="778" y="121095"/>
                    <a:pt x="5985" y="93663"/>
                  </a:cubicBezTo>
                  <a:lnTo>
                    <a:pt x="18558" y="27242"/>
                  </a:lnTo>
                  <a:lnTo>
                    <a:pt x="32147" y="0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CAA1AE3-AD79-4EE8-9882-AB9AC53FDF20}"/>
                </a:ext>
              </a:extLst>
            </p:cNvPr>
            <p:cNvSpPr/>
            <p:nvPr/>
          </p:nvSpPr>
          <p:spPr>
            <a:xfrm>
              <a:off x="1062779" y="4305300"/>
              <a:ext cx="45882" cy="660336"/>
            </a:xfrm>
            <a:custGeom>
              <a:avLst/>
              <a:gdLst>
                <a:gd name="csX0" fmla="*/ 13736 w 45882"/>
                <a:gd name="csY0" fmla="*/ 660210 h 660336"/>
                <a:gd name="csX1" fmla="*/ 3513 w 45882"/>
                <a:gd name="csY1" fmla="*/ 632968 h 660336"/>
                <a:gd name="csX2" fmla="*/ 5989 w 45882"/>
                <a:gd name="csY2" fmla="*/ 5588 h 660336"/>
                <a:gd name="csX3" fmla="*/ 11704 w 45882"/>
                <a:gd name="csY3" fmla="*/ 0 h 660336"/>
                <a:gd name="csX4" fmla="*/ 11704 w 45882"/>
                <a:gd name="csY4" fmla="*/ 0 h 660336"/>
                <a:gd name="csX5" fmla="*/ 17419 w 45882"/>
                <a:gd name="csY5" fmla="*/ 5398 h 660336"/>
                <a:gd name="csX6" fmla="*/ 45296 w 45882"/>
                <a:gd name="csY6" fmla="*/ 483425 h 660336"/>
                <a:gd name="csX7" fmla="*/ 39898 w 45882"/>
                <a:gd name="csY7" fmla="*/ 566674 h 660336"/>
                <a:gd name="csX8" fmla="*/ 27325 w 45882"/>
                <a:gd name="csY8" fmla="*/ 633095 h 660336"/>
                <a:gd name="csX9" fmla="*/ 13736 w 45882"/>
                <a:gd name="csY9" fmla="*/ 660337 h 660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5882" h="660336">
                  <a:moveTo>
                    <a:pt x="13736" y="660210"/>
                  </a:moveTo>
                  <a:lnTo>
                    <a:pt x="3513" y="632968"/>
                  </a:lnTo>
                  <a:cubicBezTo>
                    <a:pt x="-3790" y="530860"/>
                    <a:pt x="1925" y="257683"/>
                    <a:pt x="5989" y="5588"/>
                  </a:cubicBezTo>
                  <a:cubicBezTo>
                    <a:pt x="5989" y="2477"/>
                    <a:pt x="8593" y="0"/>
                    <a:pt x="11704" y="0"/>
                  </a:cubicBezTo>
                  <a:lnTo>
                    <a:pt x="11704" y="0"/>
                  </a:lnTo>
                  <a:cubicBezTo>
                    <a:pt x="14752" y="0"/>
                    <a:pt x="17229" y="2350"/>
                    <a:pt x="17419" y="5398"/>
                  </a:cubicBezTo>
                  <a:lnTo>
                    <a:pt x="45296" y="483425"/>
                  </a:lnTo>
                  <a:cubicBezTo>
                    <a:pt x="46947" y="511302"/>
                    <a:pt x="45105" y="539242"/>
                    <a:pt x="39898" y="566674"/>
                  </a:cubicBezTo>
                  <a:lnTo>
                    <a:pt x="27325" y="633095"/>
                  </a:lnTo>
                  <a:lnTo>
                    <a:pt x="13736" y="660337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B8F59B68-EBCD-B314-2B93-CA55AC9EB5D3}"/>
                </a:ext>
              </a:extLst>
            </p:cNvPr>
            <p:cNvSpPr/>
            <p:nvPr/>
          </p:nvSpPr>
          <p:spPr>
            <a:xfrm>
              <a:off x="504949" y="4965445"/>
              <a:ext cx="571566" cy="334735"/>
            </a:xfrm>
            <a:custGeom>
              <a:avLst/>
              <a:gdLst>
                <a:gd name="csX0" fmla="*/ 571566 w 571566"/>
                <a:gd name="csY0" fmla="*/ 64 h 334735"/>
                <a:gd name="csX1" fmla="*/ 553088 w 571566"/>
                <a:gd name="csY1" fmla="*/ 22479 h 334735"/>
                <a:gd name="csX2" fmla="*/ 8512 w 571566"/>
                <a:gd name="csY2" fmla="*/ 334010 h 334735"/>
                <a:gd name="csX3" fmla="*/ 765 w 571566"/>
                <a:gd name="csY3" fmla="*/ 331851 h 334735"/>
                <a:gd name="csX4" fmla="*/ 765 w 571566"/>
                <a:gd name="csY4" fmla="*/ 331851 h 334735"/>
                <a:gd name="csX5" fmla="*/ 2606 w 571566"/>
                <a:gd name="csY5" fmla="*/ 324231 h 334735"/>
                <a:gd name="csX6" fmla="*/ 402656 w 571566"/>
                <a:gd name="csY6" fmla="*/ 61087 h 334735"/>
                <a:gd name="csX7" fmla="*/ 477396 w 571566"/>
                <a:gd name="csY7" fmla="*/ 24130 h 334735"/>
                <a:gd name="csX8" fmla="*/ 541213 w 571566"/>
                <a:gd name="csY8" fmla="*/ 1842 h 334735"/>
                <a:gd name="csX9" fmla="*/ 571566 w 571566"/>
                <a:gd name="csY9" fmla="*/ 0 h 3347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71566" h="334735">
                  <a:moveTo>
                    <a:pt x="571566" y="64"/>
                  </a:moveTo>
                  <a:lnTo>
                    <a:pt x="553088" y="22479"/>
                  </a:lnTo>
                  <a:cubicBezTo>
                    <a:pt x="468315" y="79883"/>
                    <a:pt x="228920" y="211519"/>
                    <a:pt x="8512" y="334010"/>
                  </a:cubicBezTo>
                  <a:cubicBezTo>
                    <a:pt x="5781" y="335534"/>
                    <a:pt x="2352" y="334581"/>
                    <a:pt x="765" y="331851"/>
                  </a:cubicBezTo>
                  <a:lnTo>
                    <a:pt x="765" y="331851"/>
                  </a:lnTo>
                  <a:cubicBezTo>
                    <a:pt x="-759" y="329248"/>
                    <a:pt x="66" y="325882"/>
                    <a:pt x="2606" y="324231"/>
                  </a:cubicBezTo>
                  <a:lnTo>
                    <a:pt x="402656" y="61087"/>
                  </a:lnTo>
                  <a:cubicBezTo>
                    <a:pt x="425961" y="45783"/>
                    <a:pt x="451107" y="33338"/>
                    <a:pt x="477396" y="24130"/>
                  </a:cubicBezTo>
                  <a:lnTo>
                    <a:pt x="541213" y="1842"/>
                  </a:lnTo>
                  <a:lnTo>
                    <a:pt x="571566" y="0"/>
                  </a:ln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339D697D-AB9D-302C-ADDE-62513714FA53}"/>
                </a:ext>
              </a:extLst>
            </p:cNvPr>
            <p:cNvSpPr/>
            <p:nvPr/>
          </p:nvSpPr>
          <p:spPr>
            <a:xfrm>
              <a:off x="1076515" y="4630837"/>
              <a:ext cx="571566" cy="334735"/>
            </a:xfrm>
            <a:custGeom>
              <a:avLst/>
              <a:gdLst>
                <a:gd name="csX0" fmla="*/ 0 w 571566"/>
                <a:gd name="csY0" fmla="*/ 334672 h 334735"/>
                <a:gd name="csX1" fmla="*/ 18479 w 571566"/>
                <a:gd name="csY1" fmla="*/ 312256 h 334735"/>
                <a:gd name="csX2" fmla="*/ 563055 w 571566"/>
                <a:gd name="csY2" fmla="*/ 725 h 334735"/>
                <a:gd name="csX3" fmla="*/ 570802 w 571566"/>
                <a:gd name="csY3" fmla="*/ 2884 h 334735"/>
                <a:gd name="csX4" fmla="*/ 570802 w 571566"/>
                <a:gd name="csY4" fmla="*/ 2884 h 334735"/>
                <a:gd name="csX5" fmla="*/ 568960 w 571566"/>
                <a:gd name="csY5" fmla="*/ 10504 h 334735"/>
                <a:gd name="csX6" fmla="*/ 168910 w 571566"/>
                <a:gd name="csY6" fmla="*/ 273648 h 334735"/>
                <a:gd name="csX7" fmla="*/ 94171 w 571566"/>
                <a:gd name="csY7" fmla="*/ 310605 h 334735"/>
                <a:gd name="csX8" fmla="*/ 30353 w 571566"/>
                <a:gd name="csY8" fmla="*/ 332894 h 334735"/>
                <a:gd name="csX9" fmla="*/ 0 w 571566"/>
                <a:gd name="csY9" fmla="*/ 334735 h 3347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71566" h="334735">
                  <a:moveTo>
                    <a:pt x="0" y="334672"/>
                  </a:moveTo>
                  <a:lnTo>
                    <a:pt x="18479" y="312256"/>
                  </a:lnTo>
                  <a:cubicBezTo>
                    <a:pt x="103251" y="254852"/>
                    <a:pt x="342646" y="123217"/>
                    <a:pt x="563055" y="725"/>
                  </a:cubicBezTo>
                  <a:cubicBezTo>
                    <a:pt x="565785" y="-799"/>
                    <a:pt x="569214" y="154"/>
                    <a:pt x="570802" y="2884"/>
                  </a:cubicBezTo>
                  <a:lnTo>
                    <a:pt x="570802" y="2884"/>
                  </a:lnTo>
                  <a:cubicBezTo>
                    <a:pt x="572326" y="5488"/>
                    <a:pt x="571500" y="8853"/>
                    <a:pt x="568960" y="10504"/>
                  </a:cubicBezTo>
                  <a:lnTo>
                    <a:pt x="168910" y="273648"/>
                  </a:lnTo>
                  <a:cubicBezTo>
                    <a:pt x="145606" y="288952"/>
                    <a:pt x="120460" y="301398"/>
                    <a:pt x="94171" y="310605"/>
                  </a:cubicBezTo>
                  <a:lnTo>
                    <a:pt x="30353" y="332894"/>
                  </a:lnTo>
                  <a:lnTo>
                    <a:pt x="0" y="334735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F08F5553-4B4C-71ED-F2C2-9652D9CF0696}"/>
                </a:ext>
              </a:extLst>
            </p:cNvPr>
            <p:cNvSpPr/>
            <p:nvPr/>
          </p:nvSpPr>
          <p:spPr>
            <a:xfrm>
              <a:off x="1042479" y="4931473"/>
              <a:ext cx="68072" cy="68072"/>
            </a:xfrm>
            <a:prstGeom prst="ellipse">
              <a:avLst/>
            </a:pr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52" name="Elipse 51">
            <a:extLst>
              <a:ext uri="{FF2B5EF4-FFF2-40B4-BE49-F238E27FC236}">
                <a16:creationId xmlns:a16="http://schemas.microsoft.com/office/drawing/2014/main" id="{C1A1F7DC-FBFD-E507-CBD6-8FC3DC663366}"/>
              </a:ext>
            </a:extLst>
          </p:cNvPr>
          <p:cNvSpPr/>
          <p:nvPr/>
        </p:nvSpPr>
        <p:spPr>
          <a:xfrm>
            <a:off x="2944772" y="3439425"/>
            <a:ext cx="132683" cy="132683"/>
          </a:xfrm>
          <a:prstGeom prst="ellipse">
            <a:avLst/>
          </a:prstGeom>
          <a:noFill/>
          <a:ln w="31750" cap="flat">
            <a:solidFill>
              <a:schemeClr val="accent6"/>
            </a:solidFill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52C09D88-644A-F575-7DBF-2E938CC7879D}"/>
              </a:ext>
            </a:extLst>
          </p:cNvPr>
          <p:cNvGrpSpPr/>
          <p:nvPr/>
        </p:nvGrpSpPr>
        <p:grpSpPr>
          <a:xfrm>
            <a:off x="2944772" y="3860053"/>
            <a:ext cx="139368" cy="132683"/>
            <a:chOff x="2944772" y="3860053"/>
            <a:chExt cx="139368" cy="132683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7FF7C2C7-47B2-ABC0-269E-D562E314774D}"/>
                </a:ext>
              </a:extLst>
            </p:cNvPr>
            <p:cNvSpPr/>
            <p:nvPr/>
          </p:nvSpPr>
          <p:spPr>
            <a:xfrm>
              <a:off x="2944772" y="3860053"/>
              <a:ext cx="132683" cy="132683"/>
            </a:xfrm>
            <a:prstGeom prst="ellipse">
              <a:avLst/>
            </a:pr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5128C8AB-7E1C-CEB9-EAFD-B41095CFBABF}"/>
                </a:ext>
              </a:extLst>
            </p:cNvPr>
            <p:cNvSpPr/>
            <p:nvPr/>
          </p:nvSpPr>
          <p:spPr>
            <a:xfrm>
              <a:off x="3011114" y="3860116"/>
              <a:ext cx="73026" cy="132620"/>
            </a:xfrm>
            <a:custGeom>
              <a:avLst/>
              <a:gdLst>
                <a:gd name="csX0" fmla="*/ 0 w 73026"/>
                <a:gd name="csY0" fmla="*/ 0 h 132620"/>
                <a:gd name="csX1" fmla="*/ 0 w 73026"/>
                <a:gd name="csY1" fmla="*/ 132621 h 132620"/>
                <a:gd name="csX2" fmla="*/ 66279 w 73026"/>
                <a:gd name="csY2" fmla="*/ 95351 h 132620"/>
                <a:gd name="csX3" fmla="*/ 73027 w 73026"/>
                <a:gd name="csY3" fmla="*/ 44396 h 132620"/>
                <a:gd name="csX4" fmla="*/ 0 w 73026"/>
                <a:gd name="csY4" fmla="*/ 0 h 132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3026" h="132620">
                  <a:moveTo>
                    <a:pt x="0" y="0"/>
                  </a:moveTo>
                  <a:lnTo>
                    <a:pt x="0" y="132621"/>
                  </a:lnTo>
                  <a:lnTo>
                    <a:pt x="66279" y="95351"/>
                  </a:lnTo>
                  <a:lnTo>
                    <a:pt x="73027" y="44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6228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3C5A077-D8FE-6007-2929-D5D8D150B389}"/>
              </a:ext>
            </a:extLst>
          </p:cNvPr>
          <p:cNvSpPr txBox="1"/>
          <p:nvPr/>
        </p:nvSpPr>
        <p:spPr>
          <a:xfrm>
            <a:off x="3061650" y="3316015"/>
            <a:ext cx="177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159DBF"/>
                </a:solidFill>
                <a:latin typeface="Bahnschrift Light" panose="020B0502040204020203" pitchFamily="34" charset="0"/>
              </a:rPr>
              <a:t>65 </a:t>
            </a:r>
            <a:r>
              <a:rPr lang="es-MX" dirty="0" err="1">
                <a:solidFill>
                  <a:srgbClr val="159DBF"/>
                </a:solidFill>
                <a:latin typeface="Bahnschrift Light" panose="020B0502040204020203" pitchFamily="34" charset="0"/>
              </a:rPr>
              <a:t>dBA</a:t>
            </a:r>
            <a:r>
              <a:rPr lang="es-MX" dirty="0">
                <a:solidFill>
                  <a:srgbClr val="159DBF"/>
                </a:solidFill>
                <a:latin typeface="Bahnschrift Light" panose="020B0502040204020203" pitchFamily="34" charset="0"/>
              </a:rPr>
              <a:t> </a:t>
            </a:r>
            <a:r>
              <a:rPr lang="es-MX" sz="1050" b="1" dirty="0">
                <a:solidFill>
                  <a:schemeClr val="accent2"/>
                </a:solidFill>
                <a:latin typeface="+mj-lt"/>
              </a:rPr>
              <a:t>DÍA</a:t>
            </a:r>
            <a:endParaRPr lang="es-MX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0E8DA56-986B-F90D-5B65-16C91E801EB3}"/>
              </a:ext>
            </a:extLst>
          </p:cNvPr>
          <p:cNvSpPr txBox="1"/>
          <p:nvPr/>
        </p:nvSpPr>
        <p:spPr>
          <a:xfrm>
            <a:off x="3061650" y="3743642"/>
            <a:ext cx="177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tx2"/>
                </a:solidFill>
                <a:latin typeface="Bahnschrift Light" panose="020B0502040204020203" pitchFamily="34" charset="0"/>
              </a:rPr>
              <a:t>50 </a:t>
            </a:r>
            <a:r>
              <a:rPr lang="es-MX" dirty="0" err="1">
                <a:solidFill>
                  <a:schemeClr val="tx2"/>
                </a:solidFill>
                <a:latin typeface="Bahnschrift Light" panose="020B0502040204020203" pitchFamily="34" charset="0"/>
              </a:rPr>
              <a:t>dBA</a:t>
            </a:r>
            <a:r>
              <a:rPr lang="es-MX" dirty="0">
                <a:solidFill>
                  <a:schemeClr val="tx2"/>
                </a:solidFill>
                <a:latin typeface="Bahnschrift Light" panose="020B0502040204020203" pitchFamily="34" charset="0"/>
              </a:rPr>
              <a:t> </a:t>
            </a:r>
            <a:r>
              <a:rPr lang="es-MX" sz="1050" b="1" dirty="0">
                <a:solidFill>
                  <a:schemeClr val="accent2"/>
                </a:solidFill>
                <a:latin typeface="+mj-lt"/>
              </a:rPr>
              <a:t>NOCHE</a:t>
            </a:r>
            <a:endParaRPr lang="es-MX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736CFCA3-E155-CD08-3939-0357514D4355}"/>
              </a:ext>
            </a:extLst>
          </p:cNvPr>
          <p:cNvSpPr txBox="1"/>
          <p:nvPr/>
        </p:nvSpPr>
        <p:spPr>
          <a:xfrm>
            <a:off x="8412917" y="2962623"/>
            <a:ext cx="18878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2"/>
                </a:solidFill>
                <a:latin typeface="+mj-lt"/>
              </a:rPr>
              <a:t>RUIDO AERODINÁMICO</a:t>
            </a:r>
            <a:endParaRPr lang="es-MX" sz="1050" dirty="0">
              <a:solidFill>
                <a:schemeClr val="accent2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FB01737-3BE5-198F-5481-77C1278620BF}"/>
              </a:ext>
            </a:extLst>
          </p:cNvPr>
          <p:cNvSpPr txBox="1"/>
          <p:nvPr/>
        </p:nvSpPr>
        <p:spPr>
          <a:xfrm>
            <a:off x="8412917" y="2077140"/>
            <a:ext cx="18878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2"/>
                </a:solidFill>
                <a:latin typeface="+mj-lt"/>
              </a:rPr>
              <a:t>RUIDO MECÁNICO</a:t>
            </a:r>
            <a:endParaRPr lang="es-MX" sz="1050" dirty="0">
              <a:solidFill>
                <a:schemeClr val="accent2"/>
              </a:solidFill>
              <a:latin typeface="Bahnschrift Light" panose="020B0502040204020203" pitchFamily="34" charset="0"/>
            </a:endParaRPr>
          </a:p>
        </p:txBody>
      </p: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D398C59F-E148-A20D-D382-82C70AC52A60}"/>
              </a:ext>
            </a:extLst>
          </p:cNvPr>
          <p:cNvCxnSpPr>
            <a:cxnSpLocks/>
          </p:cNvCxnSpPr>
          <p:nvPr/>
        </p:nvCxnSpPr>
        <p:spPr>
          <a:xfrm>
            <a:off x="6185877" y="2197109"/>
            <a:ext cx="2227040" cy="0"/>
          </a:xfrm>
          <a:prstGeom prst="line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1A22ED2E-C317-3A03-A1FF-CD688E6530E0}"/>
              </a:ext>
            </a:extLst>
          </p:cNvPr>
          <p:cNvCxnSpPr>
            <a:cxnSpLocks/>
          </p:cNvCxnSpPr>
          <p:nvPr/>
        </p:nvCxnSpPr>
        <p:spPr>
          <a:xfrm>
            <a:off x="7688896" y="3104444"/>
            <a:ext cx="724021" cy="0"/>
          </a:xfrm>
          <a:prstGeom prst="line">
            <a:avLst/>
          </a:prstGeom>
          <a:ln w="12700"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67541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 descr="Fondo negro con letras blancas&#10;&#10;El contenido generado por IA puede ser incorrecto.">
            <a:extLst>
              <a:ext uri="{FF2B5EF4-FFF2-40B4-BE49-F238E27FC236}">
                <a16:creationId xmlns:a16="http://schemas.microsoft.com/office/drawing/2014/main" id="{AF5D7B13-A1D1-6C54-7C5A-08FED2050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48" t="85721" r="3164" b="3943"/>
          <a:stretch>
            <a:fillRect/>
          </a:stretch>
        </p:blipFill>
        <p:spPr>
          <a:xfrm>
            <a:off x="9015746" y="5877453"/>
            <a:ext cx="2790487" cy="708525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9502F27D-21E4-CA3E-A6D6-A8B456F4E6D7}"/>
              </a:ext>
            </a:extLst>
          </p:cNvPr>
          <p:cNvGrpSpPr/>
          <p:nvPr/>
        </p:nvGrpSpPr>
        <p:grpSpPr>
          <a:xfrm>
            <a:off x="4254567" y="355579"/>
            <a:ext cx="3682552" cy="3682875"/>
            <a:chOff x="4254567" y="355579"/>
            <a:chExt cx="3682552" cy="3682875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B01F201D-9A7A-A459-5DCD-5DBAC09075EB}"/>
                </a:ext>
              </a:extLst>
            </p:cNvPr>
            <p:cNvSpPr/>
            <p:nvPr/>
          </p:nvSpPr>
          <p:spPr>
            <a:xfrm>
              <a:off x="4254881" y="355917"/>
              <a:ext cx="3682238" cy="3682238"/>
            </a:xfrm>
            <a:prstGeom prst="ellipse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ED8AE2FD-1595-EE82-EACF-23251B07611A}"/>
                </a:ext>
              </a:extLst>
            </p:cNvPr>
            <p:cNvSpPr/>
            <p:nvPr/>
          </p:nvSpPr>
          <p:spPr>
            <a:xfrm>
              <a:off x="6096000" y="355917"/>
              <a:ext cx="1841118" cy="2762630"/>
            </a:xfrm>
            <a:custGeom>
              <a:avLst/>
              <a:gdLst>
                <a:gd name="csX0" fmla="*/ 0 w 1841118"/>
                <a:gd name="csY0" fmla="*/ 0 h 2762630"/>
                <a:gd name="csX1" fmla="*/ 1841119 w 1841118"/>
                <a:gd name="csY1" fmla="*/ 1841119 h 2762630"/>
                <a:gd name="csX2" fmla="*/ 1594231 w 1841118"/>
                <a:gd name="csY2" fmla="*/ 2762631 h 2762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41118" h="2762630">
                  <a:moveTo>
                    <a:pt x="0" y="0"/>
                  </a:moveTo>
                  <a:cubicBezTo>
                    <a:pt x="1016826" y="0"/>
                    <a:pt x="1841119" y="824294"/>
                    <a:pt x="1841119" y="1841119"/>
                  </a:cubicBezTo>
                  <a:cubicBezTo>
                    <a:pt x="1841119" y="2176844"/>
                    <a:pt x="1751267" y="2491613"/>
                    <a:pt x="1594231" y="2762631"/>
                  </a:cubicBezTo>
                </a:path>
              </a:pathLst>
            </a:custGeom>
            <a:noFill/>
            <a:ln w="25400" cap="flat">
              <a:gradFill>
                <a:gsLst>
                  <a:gs pos="0">
                    <a:srgbClr val="FFFFFF">
                      <a:alpha val="0"/>
                    </a:srgbClr>
                  </a:gs>
                  <a:gs pos="73000">
                    <a:srgbClr val="FFFFFF">
                      <a:alpha val="49804"/>
                    </a:srgbClr>
                  </a:gs>
                </a:gsLst>
                <a:lin ang="540000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C49C0E53-2E8B-099D-F462-057EF6DFECF8}"/>
                </a:ext>
              </a:extLst>
            </p:cNvPr>
            <p:cNvSpPr/>
            <p:nvPr/>
          </p:nvSpPr>
          <p:spPr>
            <a:xfrm>
              <a:off x="4499228" y="3114230"/>
              <a:ext cx="3189668" cy="924224"/>
            </a:xfrm>
            <a:custGeom>
              <a:avLst/>
              <a:gdLst>
                <a:gd name="csX0" fmla="*/ 3189669 w 3189668"/>
                <a:gd name="csY0" fmla="*/ 6033 h 924224"/>
                <a:gd name="csX1" fmla="*/ 673481 w 3189668"/>
                <a:gd name="csY1" fmla="*/ 675704 h 924224"/>
                <a:gd name="csX2" fmla="*/ 0 w 3189668"/>
                <a:gd name="csY2" fmla="*/ 0 h 924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89668" h="924224">
                  <a:moveTo>
                    <a:pt x="3189669" y="6033"/>
                  </a:moveTo>
                  <a:cubicBezTo>
                    <a:pt x="2679764" y="885761"/>
                    <a:pt x="1553274" y="1185609"/>
                    <a:pt x="673481" y="675704"/>
                  </a:cubicBezTo>
                  <a:cubicBezTo>
                    <a:pt x="382969" y="507365"/>
                    <a:pt x="155766" y="271780"/>
                    <a:pt x="0" y="0"/>
                  </a:cubicBezTo>
                </a:path>
              </a:pathLst>
            </a:custGeom>
            <a:noFill/>
            <a:ln w="25400" cap="flat">
              <a:gradFill>
                <a:gsLst>
                  <a:gs pos="100000">
                    <a:srgbClr val="FFFFFF">
                      <a:alpha val="0"/>
                    </a:srgbClr>
                  </a:gs>
                  <a:gs pos="28000">
                    <a:srgbClr val="FFFFFF">
                      <a:alpha val="49804"/>
                    </a:srgbClr>
                  </a:gs>
                </a:gsLst>
                <a:lin ang="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B9D042D8-63AC-E802-F38F-84AA082F36D5}"/>
                </a:ext>
              </a:extLst>
            </p:cNvPr>
            <p:cNvSpPr/>
            <p:nvPr/>
          </p:nvSpPr>
          <p:spPr>
            <a:xfrm>
              <a:off x="4254567" y="355579"/>
              <a:ext cx="1848544" cy="2756681"/>
            </a:xfrm>
            <a:custGeom>
              <a:avLst/>
              <a:gdLst>
                <a:gd name="csX0" fmla="*/ 243900 w 1848544"/>
                <a:gd name="csY0" fmla="*/ 2756682 h 2756681"/>
                <a:gd name="csX1" fmla="*/ 926207 w 1848544"/>
                <a:gd name="csY1" fmla="*/ 243924 h 2756681"/>
                <a:gd name="csX2" fmla="*/ 1848545 w 1848544"/>
                <a:gd name="csY2" fmla="*/ 20 h 2756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48544" h="2756681">
                  <a:moveTo>
                    <a:pt x="243900" y="2756682"/>
                  </a:moveTo>
                  <a:cubicBezTo>
                    <a:pt x="-261560" y="1874413"/>
                    <a:pt x="43938" y="749384"/>
                    <a:pt x="926207" y="243924"/>
                  </a:cubicBezTo>
                  <a:cubicBezTo>
                    <a:pt x="1217545" y="77046"/>
                    <a:pt x="1535299" y="-1440"/>
                    <a:pt x="1848545" y="20"/>
                  </a:cubicBezTo>
                </a:path>
              </a:pathLst>
            </a:custGeom>
            <a:noFill/>
            <a:ln w="25400" cap="flat">
              <a:gradFill>
                <a:gsLst>
                  <a:gs pos="73000">
                    <a:srgbClr val="FFFFFF">
                      <a:alpha val="0"/>
                    </a:srgbClr>
                  </a:gs>
                  <a:gs pos="0">
                    <a:srgbClr val="FFFFFF">
                      <a:alpha val="49804"/>
                    </a:srgbClr>
                  </a:gs>
                </a:gsLst>
                <a:lin ang="540000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pic>
        <p:nvPicPr>
          <p:cNvPr id="9" name="Imagen 8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EEFAB274-38A4-13A4-8050-FD71B8120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2" t="3801" r="34134" b="39752"/>
          <a:stretch>
            <a:fillRect/>
          </a:stretch>
        </p:blipFill>
        <p:spPr>
          <a:xfrm>
            <a:off x="4161262" y="262273"/>
            <a:ext cx="3869162" cy="3869188"/>
          </a:xfrm>
          <a:prstGeom prst="rect">
            <a:avLst/>
          </a:prstGeom>
        </p:spPr>
      </p:pic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C9ABABD8-1ECF-3F2D-0767-35108EDCC7CE}"/>
              </a:ext>
            </a:extLst>
          </p:cNvPr>
          <p:cNvSpPr/>
          <p:nvPr/>
        </p:nvSpPr>
        <p:spPr>
          <a:xfrm>
            <a:off x="6136105" y="1623941"/>
            <a:ext cx="669765" cy="497306"/>
          </a:xfrm>
          <a:custGeom>
            <a:avLst/>
            <a:gdLst>
              <a:gd name="csX0" fmla="*/ 649705 w 649705"/>
              <a:gd name="csY0" fmla="*/ 0 h 477253"/>
              <a:gd name="csX1" fmla="*/ 324852 w 649705"/>
              <a:gd name="csY1" fmla="*/ 0 h 477253"/>
              <a:gd name="csX2" fmla="*/ 0 w 649705"/>
              <a:gd name="csY2" fmla="*/ 477253 h 477253"/>
              <a:gd name="csX0" fmla="*/ 661590 w 661590"/>
              <a:gd name="csY0" fmla="*/ 0 h 497306"/>
              <a:gd name="csX1" fmla="*/ 336737 w 661590"/>
              <a:gd name="csY1" fmla="*/ 0 h 497306"/>
              <a:gd name="csX2" fmla="*/ 0 w 661590"/>
              <a:gd name="csY2" fmla="*/ 497306 h 497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61590" h="497306">
                <a:moveTo>
                  <a:pt x="661590" y="0"/>
                </a:moveTo>
                <a:lnTo>
                  <a:pt x="336737" y="0"/>
                </a:lnTo>
                <a:lnTo>
                  <a:pt x="0" y="497306"/>
                </a:lnTo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2" name="Imagen 41" descr="Flecha&#10;&#10;El contenido generado por IA puede ser incorrecto.">
            <a:extLst>
              <a:ext uri="{FF2B5EF4-FFF2-40B4-BE49-F238E27FC236}">
                <a16:creationId xmlns:a16="http://schemas.microsoft.com/office/drawing/2014/main" id="{69C9763F-F930-DBA1-D2BC-6CFFCEA99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8" t="32240" r="26658"/>
          <a:stretch>
            <a:fillRect/>
          </a:stretch>
        </p:blipFill>
        <p:spPr>
          <a:xfrm>
            <a:off x="3250195" y="2211653"/>
            <a:ext cx="5691610" cy="4644562"/>
          </a:xfrm>
          <a:prstGeom prst="rect">
            <a:avLst/>
          </a:prstGeom>
        </p:spPr>
      </p:pic>
      <p:pic>
        <p:nvPicPr>
          <p:cNvPr id="10" name="Imagen 9" descr="Fondo negro con letras blancas&#10;&#10;El contenido generado por IA puede ser incorrecto.">
            <a:extLst>
              <a:ext uri="{FF2B5EF4-FFF2-40B4-BE49-F238E27FC236}">
                <a16:creationId xmlns:a16="http://schemas.microsoft.com/office/drawing/2014/main" id="{8C3E50BD-90DF-8180-3135-D86F7382D9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7" t="29295" r="48317" b="65157"/>
          <a:stretch>
            <a:fillRect/>
          </a:stretch>
        </p:blipFill>
        <p:spPr>
          <a:xfrm>
            <a:off x="5890788" y="2009870"/>
            <a:ext cx="410424" cy="380246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6F12BD2-6755-47D8-C012-273FC766A04F}"/>
              </a:ext>
            </a:extLst>
          </p:cNvPr>
          <p:cNvSpPr txBox="1"/>
          <p:nvPr/>
        </p:nvSpPr>
        <p:spPr>
          <a:xfrm>
            <a:off x="9117236" y="980547"/>
            <a:ext cx="252835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RUIDO MECÁNICO</a:t>
            </a:r>
          </a:p>
          <a:p>
            <a:r>
              <a:rPr lang="es-MX" sz="1400" dirty="0">
                <a:solidFill>
                  <a:schemeClr val="bg1"/>
                </a:solidFill>
                <a:latin typeface="Aptos Light" panose="020B0004020202020204" pitchFamily="34" charset="0"/>
              </a:rPr>
              <a:t>Mientras el equipo está en operación, no es posible ingresar para estudiar sus posibles causas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841ECF3-8D10-FD74-DC04-7DA4435BA28A}"/>
              </a:ext>
            </a:extLst>
          </p:cNvPr>
          <p:cNvSpPr txBox="1"/>
          <p:nvPr/>
        </p:nvSpPr>
        <p:spPr>
          <a:xfrm>
            <a:off x="9117236" y="4306522"/>
            <a:ext cx="29437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RUIDO AERODINÁMICO</a:t>
            </a:r>
          </a:p>
          <a:p>
            <a:r>
              <a:rPr lang="es-MX" sz="1400" dirty="0">
                <a:solidFill>
                  <a:schemeClr val="bg1"/>
                </a:solidFill>
                <a:latin typeface="Aptos Light" panose="020B0004020202020204" pitchFamily="34" charset="0"/>
              </a:rPr>
              <a:t>Monitoreo puntual realizado con sonómetro por un especialista en terreno. </a:t>
            </a:r>
          </a:p>
        </p:txBody>
      </p:sp>
      <p:pic>
        <p:nvPicPr>
          <p:cNvPr id="27" name="image15.png">
            <a:extLst>
              <a:ext uri="{FF2B5EF4-FFF2-40B4-BE49-F238E27FC236}">
                <a16:creationId xmlns:a16="http://schemas.microsoft.com/office/drawing/2014/main" id="{EB97EFB1-209B-65C8-AF54-998B450AB9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6" t="5657" r="13338" b="4266"/>
          <a:stretch>
            <a:fillRect/>
          </a:stretch>
        </p:blipFill>
        <p:spPr>
          <a:xfrm>
            <a:off x="6920809" y="632298"/>
            <a:ext cx="1980000" cy="1980000"/>
          </a:xfrm>
          <a:prstGeom prst="ellipse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911874A2-5510-79A3-EC50-BC86EA9205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3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52" t="11862" r="20545" b="277"/>
          <a:stretch>
            <a:fillRect/>
          </a:stretch>
        </p:blipFill>
        <p:spPr>
          <a:xfrm flipH="1">
            <a:off x="6920850" y="3945502"/>
            <a:ext cx="1979919" cy="1979919"/>
          </a:xfrm>
          <a:prstGeom prst="ellipse">
            <a:avLst/>
          </a:prstGeom>
        </p:spPr>
      </p:pic>
      <p:grpSp>
        <p:nvGrpSpPr>
          <p:cNvPr id="34" name="Grupo 33">
            <a:extLst>
              <a:ext uri="{FF2B5EF4-FFF2-40B4-BE49-F238E27FC236}">
                <a16:creationId xmlns:a16="http://schemas.microsoft.com/office/drawing/2014/main" id="{6EF55349-E2E9-40A6-7BE4-7666D27AA6B3}"/>
              </a:ext>
            </a:extLst>
          </p:cNvPr>
          <p:cNvGrpSpPr/>
          <p:nvPr/>
        </p:nvGrpSpPr>
        <p:grpSpPr>
          <a:xfrm>
            <a:off x="9217062" y="3941774"/>
            <a:ext cx="403351" cy="349336"/>
            <a:chOff x="10172352" y="3600839"/>
            <a:chExt cx="720280" cy="623823"/>
          </a:xfrm>
        </p:grpSpPr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C2DEEDB6-2CDC-5188-26FF-40DA065AEA06}"/>
                </a:ext>
              </a:extLst>
            </p:cNvPr>
            <p:cNvSpPr/>
            <p:nvPr/>
          </p:nvSpPr>
          <p:spPr>
            <a:xfrm>
              <a:off x="10172352" y="3600839"/>
              <a:ext cx="720280" cy="623823"/>
            </a:xfrm>
            <a:custGeom>
              <a:avLst/>
              <a:gdLst>
                <a:gd name="csX0" fmla="*/ 360109 w 720280"/>
                <a:gd name="csY0" fmla="*/ 0 h 623823"/>
                <a:gd name="csX1" fmla="*/ 0 w 720280"/>
                <a:gd name="csY1" fmla="*/ 623824 h 623823"/>
                <a:gd name="csX2" fmla="*/ 720281 w 720280"/>
                <a:gd name="csY2" fmla="*/ 623824 h 623823"/>
                <a:gd name="csX3" fmla="*/ 360109 w 720280"/>
                <a:gd name="csY3" fmla="*/ 0 h 623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20280" h="623823">
                  <a:moveTo>
                    <a:pt x="360109" y="0"/>
                  </a:moveTo>
                  <a:lnTo>
                    <a:pt x="0" y="623824"/>
                  </a:lnTo>
                  <a:lnTo>
                    <a:pt x="720281" y="623824"/>
                  </a:lnTo>
                  <a:lnTo>
                    <a:pt x="360109" y="0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87440A66-8631-6B81-F411-5B9B420C8A84}"/>
                </a:ext>
              </a:extLst>
            </p:cNvPr>
            <p:cNvSpPr/>
            <p:nvPr/>
          </p:nvSpPr>
          <p:spPr>
            <a:xfrm>
              <a:off x="10506235" y="3810198"/>
              <a:ext cx="52514" cy="205231"/>
            </a:xfrm>
            <a:prstGeom prst="rect">
              <a:avLst/>
            </a:prstGeom>
            <a:solidFill>
              <a:schemeClr val="bg1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s-CL" dirty="0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5B4CB010-628A-CE7A-75C6-472BC4DFB3BC}"/>
                </a:ext>
              </a:extLst>
            </p:cNvPr>
            <p:cNvSpPr/>
            <p:nvPr/>
          </p:nvSpPr>
          <p:spPr>
            <a:xfrm>
              <a:off x="10506235" y="4074612"/>
              <a:ext cx="52514" cy="52514"/>
            </a:xfrm>
            <a:prstGeom prst="rect">
              <a:avLst/>
            </a:prstGeom>
            <a:solidFill>
              <a:schemeClr val="bg1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35" name="Elipse 34">
            <a:extLst>
              <a:ext uri="{FF2B5EF4-FFF2-40B4-BE49-F238E27FC236}">
                <a16:creationId xmlns:a16="http://schemas.microsoft.com/office/drawing/2014/main" id="{CE0E8DB6-8030-300C-4AEF-650E5E97EDB4}"/>
              </a:ext>
            </a:extLst>
          </p:cNvPr>
          <p:cNvSpPr/>
          <p:nvPr/>
        </p:nvSpPr>
        <p:spPr>
          <a:xfrm>
            <a:off x="6805872" y="517361"/>
            <a:ext cx="2209874" cy="2209874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6808C7F5-BDD1-9AFE-945B-5AECFD4C3057}"/>
              </a:ext>
            </a:extLst>
          </p:cNvPr>
          <p:cNvSpPr/>
          <p:nvPr/>
        </p:nvSpPr>
        <p:spPr>
          <a:xfrm>
            <a:off x="6805872" y="3830524"/>
            <a:ext cx="2209874" cy="2209874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647C9AFD-C985-9A46-9999-D5D00CBEA24F}"/>
              </a:ext>
            </a:extLst>
          </p:cNvPr>
          <p:cNvSpPr/>
          <p:nvPr/>
        </p:nvSpPr>
        <p:spPr>
          <a:xfrm>
            <a:off x="8568597" y="5825397"/>
            <a:ext cx="1003610" cy="472812"/>
          </a:xfrm>
          <a:custGeom>
            <a:avLst/>
            <a:gdLst>
              <a:gd name="csX0" fmla="*/ 0 w 1003610"/>
              <a:gd name="csY0" fmla="*/ 0 h 472812"/>
              <a:gd name="csX1" fmla="*/ 356839 w 1003610"/>
              <a:gd name="csY1" fmla="*/ 472812 h 472812"/>
              <a:gd name="csX2" fmla="*/ 1003610 w 1003610"/>
              <a:gd name="csY2" fmla="*/ 472812 h 472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03610" h="472812">
                <a:moveTo>
                  <a:pt x="0" y="0"/>
                </a:moveTo>
                <a:lnTo>
                  <a:pt x="356839" y="472812"/>
                </a:lnTo>
                <a:lnTo>
                  <a:pt x="1003610" y="472812"/>
                </a:lnTo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A8F90A7A-A9B3-39F8-3077-9953281577B4}"/>
              </a:ext>
            </a:extLst>
          </p:cNvPr>
          <p:cNvSpPr txBox="1"/>
          <p:nvPr/>
        </p:nvSpPr>
        <p:spPr>
          <a:xfrm>
            <a:off x="385767" y="1066755"/>
            <a:ext cx="5090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accent6"/>
                </a:solidFill>
                <a:latin typeface="Bahnschrift Light" panose="020B0502040204020203" pitchFamily="34" charset="0"/>
              </a:rPr>
              <a:t>no permiten anticiparse a posibles incidentes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1467638F-6331-D774-D96E-4F5AFD54E809}"/>
              </a:ext>
            </a:extLst>
          </p:cNvPr>
          <p:cNvSpPr txBox="1"/>
          <p:nvPr/>
        </p:nvSpPr>
        <p:spPr>
          <a:xfrm>
            <a:off x="385767" y="768437"/>
            <a:ext cx="5090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6"/>
                </a:solidFill>
                <a:latin typeface="+mj-lt"/>
              </a:rPr>
              <a:t>Los métodos de medición convencionales</a:t>
            </a:r>
          </a:p>
        </p:txBody>
      </p:sp>
    </p:spTree>
    <p:extLst>
      <p:ext uri="{BB962C8B-B14F-4D97-AF65-F5344CB8AC3E}">
        <p14:creationId xmlns:p14="http://schemas.microsoft.com/office/powerpoint/2010/main" val="394319414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062B1372-FF80-9BFC-5AD9-86BBCB54D3FE}"/>
              </a:ext>
            </a:extLst>
          </p:cNvPr>
          <p:cNvGrpSpPr/>
          <p:nvPr/>
        </p:nvGrpSpPr>
        <p:grpSpPr>
          <a:xfrm>
            <a:off x="466928" y="2890365"/>
            <a:ext cx="1449332" cy="688782"/>
            <a:chOff x="8054502" y="5088816"/>
            <a:chExt cx="1449332" cy="688782"/>
          </a:xfrm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04ABB040-AA54-3D6A-5153-FDC3D93C6623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solidFill>
              <a:srgbClr val="FFFFFF"/>
            </a:solidFill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0ACDB374-6652-E696-7864-4222E6924A01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solidFill>
              <a:srgbClr val="FFFFFF"/>
            </a:solidFill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5633E6E6-9469-E9FA-2D13-AF0280A8E996}"/>
              </a:ext>
            </a:extLst>
          </p:cNvPr>
          <p:cNvGrpSpPr/>
          <p:nvPr/>
        </p:nvGrpSpPr>
        <p:grpSpPr>
          <a:xfrm>
            <a:off x="2604052" y="3070774"/>
            <a:ext cx="1819651" cy="306563"/>
            <a:chOff x="9890068" y="5269225"/>
            <a:chExt cx="1819651" cy="30656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8EC048DB-2DEC-5BB8-A753-FA4A2F2DA94B}"/>
                </a:ext>
              </a:extLst>
            </p:cNvPr>
            <p:cNvGrpSpPr/>
            <p:nvPr/>
          </p:nvGrpSpPr>
          <p:grpSpPr>
            <a:xfrm>
              <a:off x="9890068" y="5269225"/>
              <a:ext cx="329938" cy="306563"/>
              <a:chOff x="9890068" y="5269225"/>
              <a:chExt cx="329938" cy="306563"/>
            </a:xfrm>
          </p:grpSpPr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1FBB49FD-CFDC-68D6-EDDF-C574A52208A5}"/>
                  </a:ext>
                </a:extLst>
              </p:cNvPr>
              <p:cNvSpPr/>
              <p:nvPr/>
            </p:nvSpPr>
            <p:spPr>
              <a:xfrm>
                <a:off x="10036437" y="5269225"/>
                <a:ext cx="35752" cy="253955"/>
              </a:xfrm>
              <a:custGeom>
                <a:avLst/>
                <a:gdLst>
                  <a:gd name="csX0" fmla="*/ 0 w 35752"/>
                  <a:gd name="csY0" fmla="*/ 0 h 253955"/>
                  <a:gd name="csX1" fmla="*/ 35753 w 35752"/>
                  <a:gd name="csY1" fmla="*/ 0 h 253955"/>
                  <a:gd name="csX2" fmla="*/ 35753 w 35752"/>
                  <a:gd name="csY2" fmla="*/ 253956 h 253955"/>
                  <a:gd name="csX3" fmla="*/ 0 w 35752"/>
                  <a:gd name="csY3" fmla="*/ 253956 h 253955"/>
                  <a:gd name="csX4" fmla="*/ 0 w 35752"/>
                  <a:gd name="csY4" fmla="*/ 0 h 253955"/>
                  <a:gd name="csX5" fmla="*/ 0 w 35752"/>
                  <a:gd name="csY5" fmla="*/ 0 h 2539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752" h="253955">
                    <a:moveTo>
                      <a:pt x="0" y="0"/>
                    </a:moveTo>
                    <a:lnTo>
                      <a:pt x="35753" y="0"/>
                    </a:lnTo>
                    <a:lnTo>
                      <a:pt x="35753" y="253956"/>
                    </a:lnTo>
                    <a:lnTo>
                      <a:pt x="0" y="2539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425A37D6-25CE-FAF0-CF02-10BDED52DF59}"/>
                  </a:ext>
                </a:extLst>
              </p:cNvPr>
              <p:cNvSpPr/>
              <p:nvPr/>
            </p:nvSpPr>
            <p:spPr>
              <a:xfrm>
                <a:off x="9963615" y="5324730"/>
                <a:ext cx="34633" cy="251058"/>
              </a:xfrm>
              <a:custGeom>
                <a:avLst/>
                <a:gdLst>
                  <a:gd name="csX0" fmla="*/ 0 w 34633"/>
                  <a:gd name="csY0" fmla="*/ 0 h 251058"/>
                  <a:gd name="csX1" fmla="*/ 34633 w 34633"/>
                  <a:gd name="csY1" fmla="*/ 0 h 251058"/>
                  <a:gd name="csX2" fmla="*/ 34633 w 34633"/>
                  <a:gd name="csY2" fmla="*/ 251059 h 251058"/>
                  <a:gd name="csX3" fmla="*/ 0 w 34633"/>
                  <a:gd name="csY3" fmla="*/ 251059 h 251058"/>
                  <a:gd name="csX4" fmla="*/ 0 w 34633"/>
                  <a:gd name="csY4" fmla="*/ 0 h 251058"/>
                  <a:gd name="csX5" fmla="*/ 0 w 34633"/>
                  <a:gd name="csY5" fmla="*/ 0 h 2510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4633" h="251058">
                    <a:moveTo>
                      <a:pt x="0" y="0"/>
                    </a:moveTo>
                    <a:lnTo>
                      <a:pt x="34633" y="0"/>
                    </a:lnTo>
                    <a:lnTo>
                      <a:pt x="34633" y="251059"/>
                    </a:lnTo>
                    <a:lnTo>
                      <a:pt x="0" y="2510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E25BCDE6-EAA7-D6A9-53A1-1CCF10B64BED}"/>
                  </a:ext>
                </a:extLst>
              </p:cNvPr>
              <p:cNvSpPr/>
              <p:nvPr/>
            </p:nvSpPr>
            <p:spPr>
              <a:xfrm>
                <a:off x="9890068" y="5361734"/>
                <a:ext cx="35686" cy="144393"/>
              </a:xfrm>
              <a:custGeom>
                <a:avLst/>
                <a:gdLst>
                  <a:gd name="csX0" fmla="*/ 0 w 35686"/>
                  <a:gd name="csY0" fmla="*/ 0 h 144393"/>
                  <a:gd name="csX1" fmla="*/ 35687 w 35686"/>
                  <a:gd name="csY1" fmla="*/ 0 h 144393"/>
                  <a:gd name="csX2" fmla="*/ 35687 w 35686"/>
                  <a:gd name="csY2" fmla="*/ 144393 h 144393"/>
                  <a:gd name="csX3" fmla="*/ 0 w 35686"/>
                  <a:gd name="csY3" fmla="*/ 144393 h 144393"/>
                  <a:gd name="csX4" fmla="*/ 0 w 35686"/>
                  <a:gd name="csY4" fmla="*/ 0 h 144393"/>
                  <a:gd name="csX5" fmla="*/ 0 w 35686"/>
                  <a:gd name="csY5" fmla="*/ 0 h 1443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686" h="144393">
                    <a:moveTo>
                      <a:pt x="0" y="0"/>
                    </a:moveTo>
                    <a:lnTo>
                      <a:pt x="35687" y="0"/>
                    </a:lnTo>
                    <a:lnTo>
                      <a:pt x="35687" y="144393"/>
                    </a:lnTo>
                    <a:lnTo>
                      <a:pt x="0" y="14439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CDCFC096-2417-F0F0-694C-D6928CA4C8A8}"/>
                  </a:ext>
                </a:extLst>
              </p:cNvPr>
              <p:cNvSpPr/>
              <p:nvPr/>
            </p:nvSpPr>
            <p:spPr>
              <a:xfrm>
                <a:off x="10184320" y="5288451"/>
                <a:ext cx="35686" cy="217676"/>
              </a:xfrm>
              <a:custGeom>
                <a:avLst/>
                <a:gdLst>
                  <a:gd name="csX0" fmla="*/ 0 w 35686"/>
                  <a:gd name="csY0" fmla="*/ 0 h 217676"/>
                  <a:gd name="csX1" fmla="*/ 35687 w 35686"/>
                  <a:gd name="csY1" fmla="*/ 0 h 217676"/>
                  <a:gd name="csX2" fmla="*/ 35687 w 35686"/>
                  <a:gd name="csY2" fmla="*/ 217677 h 217676"/>
                  <a:gd name="csX3" fmla="*/ 0 w 35686"/>
                  <a:gd name="csY3" fmla="*/ 217677 h 217676"/>
                  <a:gd name="csX4" fmla="*/ 0 w 35686"/>
                  <a:gd name="csY4" fmla="*/ 0 h 217676"/>
                  <a:gd name="csX5" fmla="*/ 0 w 35686"/>
                  <a:gd name="csY5" fmla="*/ 0 h 2176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686" h="217676">
                    <a:moveTo>
                      <a:pt x="0" y="0"/>
                    </a:moveTo>
                    <a:lnTo>
                      <a:pt x="35687" y="0"/>
                    </a:lnTo>
                    <a:lnTo>
                      <a:pt x="35687" y="217677"/>
                    </a:lnTo>
                    <a:lnTo>
                      <a:pt x="0" y="21767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3E4842BA-FFB9-FF00-AA0C-F180E438E27F}"/>
                  </a:ext>
                </a:extLst>
              </p:cNvPr>
              <p:cNvSpPr/>
              <p:nvPr/>
            </p:nvSpPr>
            <p:spPr>
              <a:xfrm>
                <a:off x="10111432" y="5360286"/>
                <a:ext cx="35028" cy="199174"/>
              </a:xfrm>
              <a:custGeom>
                <a:avLst/>
                <a:gdLst>
                  <a:gd name="csX0" fmla="*/ 0 w 35028"/>
                  <a:gd name="csY0" fmla="*/ 0 h 199174"/>
                  <a:gd name="csX1" fmla="*/ 35028 w 35028"/>
                  <a:gd name="csY1" fmla="*/ 0 h 199174"/>
                  <a:gd name="csX2" fmla="*/ 35028 w 35028"/>
                  <a:gd name="csY2" fmla="*/ 199175 h 199174"/>
                  <a:gd name="csX3" fmla="*/ 0 w 35028"/>
                  <a:gd name="csY3" fmla="*/ 199175 h 199174"/>
                  <a:gd name="csX4" fmla="*/ 0 w 35028"/>
                  <a:gd name="csY4" fmla="*/ 0 h 199174"/>
                  <a:gd name="csX5" fmla="*/ 0 w 35028"/>
                  <a:gd name="csY5" fmla="*/ 0 h 199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028" h="199174">
                    <a:moveTo>
                      <a:pt x="0" y="0"/>
                    </a:moveTo>
                    <a:lnTo>
                      <a:pt x="35028" y="0"/>
                    </a:lnTo>
                    <a:lnTo>
                      <a:pt x="35028" y="199175"/>
                    </a:lnTo>
                    <a:lnTo>
                      <a:pt x="0" y="19917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497D8B76-39FF-4C9B-F02F-B5EC26C21B25}"/>
                </a:ext>
              </a:extLst>
            </p:cNvPr>
            <p:cNvGrpSpPr/>
            <p:nvPr/>
          </p:nvGrpSpPr>
          <p:grpSpPr>
            <a:xfrm>
              <a:off x="10311679" y="5284948"/>
              <a:ext cx="1398040" cy="222620"/>
              <a:chOff x="10311679" y="5284948"/>
              <a:chExt cx="1398040" cy="222620"/>
            </a:xfrm>
          </p:grpSpPr>
          <p:sp>
            <p:nvSpPr>
              <p:cNvPr id="8" name="Forma libre: forma 7">
                <a:extLst>
                  <a:ext uri="{FF2B5EF4-FFF2-40B4-BE49-F238E27FC236}">
                    <a16:creationId xmlns:a16="http://schemas.microsoft.com/office/drawing/2014/main" id="{C0BAD866-3680-AAB9-BB2C-DE353900DD28}"/>
                  </a:ext>
                </a:extLst>
              </p:cNvPr>
              <p:cNvSpPr/>
              <p:nvPr/>
            </p:nvSpPr>
            <p:spPr>
              <a:xfrm>
                <a:off x="10830633" y="5349449"/>
                <a:ext cx="257575" cy="156020"/>
              </a:xfrm>
              <a:custGeom>
                <a:avLst/>
                <a:gdLst>
                  <a:gd name="csX0" fmla="*/ 142155 w 257575"/>
                  <a:gd name="csY0" fmla="*/ 155954 h 156020"/>
                  <a:gd name="csX1" fmla="*/ 115357 w 257575"/>
                  <a:gd name="csY1" fmla="*/ 155954 h 156020"/>
                  <a:gd name="csX2" fmla="*/ 114303 w 257575"/>
                  <a:gd name="csY2" fmla="*/ 154901 h 156020"/>
                  <a:gd name="csX3" fmla="*/ 114303 w 257575"/>
                  <a:gd name="csY3" fmla="*/ 58178 h 156020"/>
                  <a:gd name="csX4" fmla="*/ 106402 w 257575"/>
                  <a:gd name="csY4" fmla="*/ 39676 h 156020"/>
                  <a:gd name="csX5" fmla="*/ 33185 w 257575"/>
                  <a:gd name="csY5" fmla="*/ 48499 h 156020"/>
                  <a:gd name="csX6" fmla="*/ 27851 w 257575"/>
                  <a:gd name="csY6" fmla="*/ 64564 h 156020"/>
                  <a:gd name="csX7" fmla="*/ 27851 w 257575"/>
                  <a:gd name="csY7" fmla="*/ 155954 h 156020"/>
                  <a:gd name="csX8" fmla="*/ 0 w 257575"/>
                  <a:gd name="csY8" fmla="*/ 155954 h 156020"/>
                  <a:gd name="csX9" fmla="*/ 0 w 257575"/>
                  <a:gd name="csY9" fmla="*/ 1619 h 156020"/>
                  <a:gd name="csX10" fmla="*/ 26403 w 257575"/>
                  <a:gd name="csY10" fmla="*/ 1619 h 156020"/>
                  <a:gd name="csX11" fmla="*/ 27127 w 257575"/>
                  <a:gd name="csY11" fmla="*/ 3396 h 156020"/>
                  <a:gd name="csX12" fmla="*/ 27127 w 257575"/>
                  <a:gd name="csY12" fmla="*/ 22952 h 156020"/>
                  <a:gd name="csX13" fmla="*/ 119505 w 257575"/>
                  <a:gd name="csY13" fmla="*/ 12417 h 156020"/>
                  <a:gd name="csX14" fmla="*/ 131027 w 257575"/>
                  <a:gd name="csY14" fmla="*/ 23676 h 156020"/>
                  <a:gd name="csX15" fmla="*/ 133924 w 257575"/>
                  <a:gd name="csY15" fmla="*/ 27956 h 156020"/>
                  <a:gd name="csX16" fmla="*/ 139653 w 257575"/>
                  <a:gd name="csY16" fmla="*/ 21503 h 156020"/>
                  <a:gd name="csX17" fmla="*/ 210763 w 257575"/>
                  <a:gd name="csY17" fmla="*/ 1948 h 156020"/>
                  <a:gd name="csX18" fmla="*/ 257248 w 257575"/>
                  <a:gd name="csY18" fmla="*/ 62326 h 156020"/>
                  <a:gd name="csX19" fmla="*/ 257182 w 257575"/>
                  <a:gd name="csY19" fmla="*/ 153584 h 156020"/>
                  <a:gd name="csX20" fmla="*/ 256063 w 257575"/>
                  <a:gd name="csY20" fmla="*/ 156020 h 156020"/>
                  <a:gd name="csX21" fmla="*/ 229660 w 257575"/>
                  <a:gd name="csY21" fmla="*/ 156020 h 156020"/>
                  <a:gd name="csX22" fmla="*/ 228606 w 257575"/>
                  <a:gd name="csY22" fmla="*/ 154967 h 156020"/>
                  <a:gd name="csX23" fmla="*/ 228606 w 257575"/>
                  <a:gd name="csY23" fmla="*/ 70293 h 156020"/>
                  <a:gd name="csX24" fmla="*/ 226302 w 257575"/>
                  <a:gd name="csY24" fmla="*/ 48433 h 156020"/>
                  <a:gd name="csX25" fmla="*/ 149661 w 257575"/>
                  <a:gd name="csY25" fmla="*/ 45009 h 156020"/>
                  <a:gd name="csX26" fmla="*/ 142155 w 257575"/>
                  <a:gd name="csY26" fmla="*/ 66013 h 156020"/>
                  <a:gd name="csX27" fmla="*/ 142155 w 257575"/>
                  <a:gd name="csY27" fmla="*/ 156020 h 156020"/>
                  <a:gd name="csX28" fmla="*/ 142155 w 257575"/>
                  <a:gd name="csY28" fmla="*/ 156020 h 156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57575" h="156020">
                    <a:moveTo>
                      <a:pt x="142155" y="155954"/>
                    </a:moveTo>
                    <a:lnTo>
                      <a:pt x="115357" y="155954"/>
                    </a:lnTo>
                    <a:lnTo>
                      <a:pt x="114303" y="154901"/>
                    </a:lnTo>
                    <a:lnTo>
                      <a:pt x="114303" y="58178"/>
                    </a:lnTo>
                    <a:cubicBezTo>
                      <a:pt x="114303" y="53239"/>
                      <a:pt x="109628" y="43561"/>
                      <a:pt x="106402" y="39676"/>
                    </a:cubicBezTo>
                    <a:cubicBezTo>
                      <a:pt x="87637" y="16631"/>
                      <a:pt x="46222" y="22162"/>
                      <a:pt x="33185" y="48499"/>
                    </a:cubicBezTo>
                    <a:cubicBezTo>
                      <a:pt x="32000" y="50869"/>
                      <a:pt x="27851" y="62523"/>
                      <a:pt x="27851" y="64564"/>
                    </a:cubicBezTo>
                    <a:lnTo>
                      <a:pt x="27851" y="155954"/>
                    </a:lnTo>
                    <a:lnTo>
                      <a:pt x="0" y="155954"/>
                    </a:lnTo>
                    <a:lnTo>
                      <a:pt x="0" y="1619"/>
                    </a:lnTo>
                    <a:lnTo>
                      <a:pt x="26403" y="1619"/>
                    </a:lnTo>
                    <a:cubicBezTo>
                      <a:pt x="26205" y="2343"/>
                      <a:pt x="27127" y="3133"/>
                      <a:pt x="27127" y="3396"/>
                    </a:cubicBezTo>
                    <a:lnTo>
                      <a:pt x="27127" y="22952"/>
                    </a:lnTo>
                    <a:cubicBezTo>
                      <a:pt x="49448" y="-2661"/>
                      <a:pt x="91917" y="-7797"/>
                      <a:pt x="119505" y="12417"/>
                    </a:cubicBezTo>
                    <a:cubicBezTo>
                      <a:pt x="123455" y="15314"/>
                      <a:pt x="128196" y="19725"/>
                      <a:pt x="131027" y="23676"/>
                    </a:cubicBezTo>
                    <a:cubicBezTo>
                      <a:pt x="132081" y="25190"/>
                      <a:pt x="131817" y="27692"/>
                      <a:pt x="133924" y="27956"/>
                    </a:cubicBezTo>
                    <a:cubicBezTo>
                      <a:pt x="135636" y="27956"/>
                      <a:pt x="138270" y="22952"/>
                      <a:pt x="139653" y="21503"/>
                    </a:cubicBezTo>
                    <a:cubicBezTo>
                      <a:pt x="156838" y="2738"/>
                      <a:pt x="186335" y="-3320"/>
                      <a:pt x="210763" y="1948"/>
                    </a:cubicBezTo>
                    <a:cubicBezTo>
                      <a:pt x="244145" y="9125"/>
                      <a:pt x="256787" y="33421"/>
                      <a:pt x="257248" y="62326"/>
                    </a:cubicBezTo>
                    <a:cubicBezTo>
                      <a:pt x="257841" y="93338"/>
                      <a:pt x="257511" y="124679"/>
                      <a:pt x="257182" y="153584"/>
                    </a:cubicBezTo>
                    <a:lnTo>
                      <a:pt x="256063" y="156020"/>
                    </a:lnTo>
                    <a:lnTo>
                      <a:pt x="229660" y="156020"/>
                    </a:lnTo>
                    <a:lnTo>
                      <a:pt x="228606" y="154967"/>
                    </a:lnTo>
                    <a:lnTo>
                      <a:pt x="228606" y="70293"/>
                    </a:lnTo>
                    <a:cubicBezTo>
                      <a:pt x="228606" y="56597"/>
                      <a:pt x="226828" y="49816"/>
                      <a:pt x="226302" y="48433"/>
                    </a:cubicBezTo>
                    <a:cubicBezTo>
                      <a:pt x="214779" y="18343"/>
                      <a:pt x="165595" y="18277"/>
                      <a:pt x="149661" y="45009"/>
                    </a:cubicBezTo>
                    <a:cubicBezTo>
                      <a:pt x="147554" y="48565"/>
                      <a:pt x="142155" y="62326"/>
                      <a:pt x="142155" y="66013"/>
                    </a:cubicBezTo>
                    <a:lnTo>
                      <a:pt x="142155" y="156020"/>
                    </a:lnTo>
                    <a:lnTo>
                      <a:pt x="142155" y="15602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9" name="Forma libre: forma 8">
                <a:extLst>
                  <a:ext uri="{FF2B5EF4-FFF2-40B4-BE49-F238E27FC236}">
                    <a16:creationId xmlns:a16="http://schemas.microsoft.com/office/drawing/2014/main" id="{8B0E2CD3-B818-F1FE-78C5-7E29B8989335}"/>
                  </a:ext>
                </a:extLst>
              </p:cNvPr>
              <p:cNvSpPr/>
              <p:nvPr/>
            </p:nvSpPr>
            <p:spPr>
              <a:xfrm>
                <a:off x="10311679" y="5348027"/>
                <a:ext cx="159919" cy="159541"/>
              </a:xfrm>
              <a:custGeom>
                <a:avLst/>
                <a:gdLst>
                  <a:gd name="csX0" fmla="*/ 36853 w 159919"/>
                  <a:gd name="csY0" fmla="*/ 91929 h 159541"/>
                  <a:gd name="csX1" fmla="*/ 95782 w 159919"/>
                  <a:gd name="csY1" fmla="*/ 128208 h 159541"/>
                  <a:gd name="csX2" fmla="*/ 129955 w 159919"/>
                  <a:gd name="csY2" fmla="*/ 112603 h 159541"/>
                  <a:gd name="csX3" fmla="*/ 149642 w 159919"/>
                  <a:gd name="csY3" fmla="*/ 134134 h 159541"/>
                  <a:gd name="csX4" fmla="*/ 2746 w 159919"/>
                  <a:gd name="csY4" fmla="*/ 100620 h 159541"/>
                  <a:gd name="csX5" fmla="*/ 95650 w 159919"/>
                  <a:gd name="csY5" fmla="*/ 1000 h 159541"/>
                  <a:gd name="csX6" fmla="*/ 159716 w 159919"/>
                  <a:gd name="csY6" fmla="*/ 64538 h 159541"/>
                  <a:gd name="csX7" fmla="*/ 159321 w 159919"/>
                  <a:gd name="csY7" fmla="*/ 90546 h 159541"/>
                  <a:gd name="csX8" fmla="*/ 157872 w 159919"/>
                  <a:gd name="csY8" fmla="*/ 91994 h 159541"/>
                  <a:gd name="csX9" fmla="*/ 36787 w 159919"/>
                  <a:gd name="csY9" fmla="*/ 91994 h 159541"/>
                  <a:gd name="csX10" fmla="*/ 125411 w 159919"/>
                  <a:gd name="csY10" fmla="*/ 67040 h 159541"/>
                  <a:gd name="csX11" fmla="*/ 36853 w 159919"/>
                  <a:gd name="csY11" fmla="*/ 67040 h 159541"/>
                  <a:gd name="csX12" fmla="*/ 125411 w 159919"/>
                  <a:gd name="csY12" fmla="*/ 67040 h 1595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59919" h="159541">
                    <a:moveTo>
                      <a:pt x="36853" y="91929"/>
                    </a:moveTo>
                    <a:cubicBezTo>
                      <a:pt x="43766" y="120504"/>
                      <a:pt x="68260" y="130249"/>
                      <a:pt x="95782" y="128208"/>
                    </a:cubicBezTo>
                    <a:cubicBezTo>
                      <a:pt x="109346" y="127220"/>
                      <a:pt x="119222" y="120043"/>
                      <a:pt x="129955" y="112603"/>
                    </a:cubicBezTo>
                    <a:lnTo>
                      <a:pt x="149642" y="134134"/>
                    </a:lnTo>
                    <a:cubicBezTo>
                      <a:pt x="107568" y="178578"/>
                      <a:pt x="18022" y="163039"/>
                      <a:pt x="2746" y="100620"/>
                    </a:cubicBezTo>
                    <a:cubicBezTo>
                      <a:pt x="-12003" y="39978"/>
                      <a:pt x="34614" y="-7560"/>
                      <a:pt x="95650" y="1000"/>
                    </a:cubicBezTo>
                    <a:cubicBezTo>
                      <a:pt x="125411" y="5148"/>
                      <a:pt x="157279" y="33855"/>
                      <a:pt x="159716" y="64538"/>
                    </a:cubicBezTo>
                    <a:cubicBezTo>
                      <a:pt x="159979" y="67896"/>
                      <a:pt x="160111" y="88834"/>
                      <a:pt x="159321" y="90546"/>
                    </a:cubicBezTo>
                    <a:cubicBezTo>
                      <a:pt x="159189" y="90875"/>
                      <a:pt x="158004" y="91994"/>
                      <a:pt x="157872" y="91994"/>
                    </a:cubicBezTo>
                    <a:lnTo>
                      <a:pt x="36787" y="91994"/>
                    </a:lnTo>
                    <a:close/>
                    <a:moveTo>
                      <a:pt x="125411" y="67040"/>
                    </a:moveTo>
                    <a:cubicBezTo>
                      <a:pt x="118630" y="17394"/>
                      <a:pt x="42976" y="16736"/>
                      <a:pt x="36853" y="67040"/>
                    </a:cubicBezTo>
                    <a:lnTo>
                      <a:pt x="125411" y="6704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1C6AF5A3-0537-63E4-85CA-35D48913247E}"/>
                  </a:ext>
                </a:extLst>
              </p:cNvPr>
              <p:cNvSpPr/>
              <p:nvPr/>
            </p:nvSpPr>
            <p:spPr>
              <a:xfrm>
                <a:off x="10637646" y="5347652"/>
                <a:ext cx="166808" cy="159373"/>
              </a:xfrm>
              <a:custGeom>
                <a:avLst/>
                <a:gdLst>
                  <a:gd name="csX0" fmla="*/ 80002 w 166808"/>
                  <a:gd name="csY0" fmla="*/ 58 h 159373"/>
                  <a:gd name="csX1" fmla="*/ 163359 w 166808"/>
                  <a:gd name="csY1" fmla="*/ 103694 h 159373"/>
                  <a:gd name="csX2" fmla="*/ 3360 w 166808"/>
                  <a:gd name="csY2" fmla="*/ 103694 h 159373"/>
                  <a:gd name="csX3" fmla="*/ 80002 w 166808"/>
                  <a:gd name="csY3" fmla="*/ 58 h 159373"/>
                  <a:gd name="csX4" fmla="*/ 80002 w 166808"/>
                  <a:gd name="csY4" fmla="*/ 58 h 159373"/>
                  <a:gd name="csX5" fmla="*/ 75722 w 166808"/>
                  <a:gd name="csY5" fmla="*/ 32057 h 159373"/>
                  <a:gd name="csX6" fmla="*/ 48068 w 166808"/>
                  <a:gd name="csY6" fmla="*/ 112583 h 159373"/>
                  <a:gd name="csX7" fmla="*/ 127804 w 166808"/>
                  <a:gd name="csY7" fmla="*/ 95332 h 159373"/>
                  <a:gd name="csX8" fmla="*/ 75722 w 166808"/>
                  <a:gd name="csY8" fmla="*/ 32123 h 159373"/>
                  <a:gd name="csX9" fmla="*/ 75722 w 166808"/>
                  <a:gd name="csY9" fmla="*/ 32123 h 15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66808" h="159373">
                    <a:moveTo>
                      <a:pt x="80002" y="58"/>
                    </a:moveTo>
                    <a:cubicBezTo>
                      <a:pt x="138075" y="-1917"/>
                      <a:pt x="179293" y="47004"/>
                      <a:pt x="163359" y="103694"/>
                    </a:cubicBezTo>
                    <a:cubicBezTo>
                      <a:pt x="142289" y="178492"/>
                      <a:pt x="23904" y="177373"/>
                      <a:pt x="3360" y="103694"/>
                    </a:cubicBezTo>
                    <a:cubicBezTo>
                      <a:pt x="-11520" y="50098"/>
                      <a:pt x="24628" y="1967"/>
                      <a:pt x="80002" y="58"/>
                    </a:cubicBezTo>
                    <a:lnTo>
                      <a:pt x="80002" y="58"/>
                    </a:lnTo>
                    <a:close/>
                    <a:moveTo>
                      <a:pt x="75722" y="32057"/>
                    </a:moveTo>
                    <a:cubicBezTo>
                      <a:pt x="38323" y="35876"/>
                      <a:pt x="26010" y="85983"/>
                      <a:pt x="48068" y="112583"/>
                    </a:cubicBezTo>
                    <a:cubicBezTo>
                      <a:pt x="71179" y="140501"/>
                      <a:pt x="118915" y="130953"/>
                      <a:pt x="127804" y="95332"/>
                    </a:cubicBezTo>
                    <a:cubicBezTo>
                      <a:pt x="136692" y="59711"/>
                      <a:pt x="114635" y="28107"/>
                      <a:pt x="75722" y="32123"/>
                    </a:cubicBezTo>
                    <a:lnTo>
                      <a:pt x="75722" y="32123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0C80BF78-DA90-3C91-B59F-1527A55392F4}"/>
                  </a:ext>
                </a:extLst>
              </p:cNvPr>
              <p:cNvSpPr/>
              <p:nvPr/>
            </p:nvSpPr>
            <p:spPr>
              <a:xfrm>
                <a:off x="11112023" y="5349387"/>
                <a:ext cx="154227" cy="158061"/>
              </a:xfrm>
              <a:custGeom>
                <a:avLst/>
                <a:gdLst>
                  <a:gd name="csX0" fmla="*/ 151857 w 154227"/>
                  <a:gd name="csY0" fmla="*/ 88396 h 158061"/>
                  <a:gd name="csX1" fmla="*/ 28533 w 154227"/>
                  <a:gd name="csY1" fmla="*/ 88396 h 158061"/>
                  <a:gd name="csX2" fmla="*/ 122359 w 154227"/>
                  <a:gd name="csY2" fmla="*/ 120988 h 158061"/>
                  <a:gd name="csX3" fmla="*/ 129997 w 154227"/>
                  <a:gd name="csY3" fmla="*/ 115721 h 158061"/>
                  <a:gd name="csX4" fmla="*/ 144680 w 154227"/>
                  <a:gd name="csY4" fmla="*/ 131062 h 158061"/>
                  <a:gd name="csX5" fmla="*/ 144680 w 154227"/>
                  <a:gd name="csY5" fmla="*/ 132445 h 158061"/>
                  <a:gd name="csX6" fmla="*/ 135330 w 154227"/>
                  <a:gd name="csY6" fmla="*/ 141663 h 158061"/>
                  <a:gd name="csX7" fmla="*/ 6081 w 154227"/>
                  <a:gd name="csY7" fmla="*/ 109663 h 158061"/>
                  <a:gd name="csX8" fmla="*/ 108532 w 154227"/>
                  <a:gd name="csY8" fmla="*/ 5500 h 158061"/>
                  <a:gd name="csX9" fmla="*/ 154227 w 154227"/>
                  <a:gd name="csY9" fmla="*/ 78520 h 158061"/>
                  <a:gd name="csX10" fmla="*/ 154227 w 154227"/>
                  <a:gd name="csY10" fmla="*/ 85960 h 158061"/>
                  <a:gd name="csX11" fmla="*/ 151857 w 154227"/>
                  <a:gd name="csY11" fmla="*/ 88330 h 158061"/>
                  <a:gd name="csX12" fmla="*/ 151857 w 154227"/>
                  <a:gd name="csY12" fmla="*/ 88330 h 158061"/>
                  <a:gd name="csX13" fmla="*/ 127165 w 154227"/>
                  <a:gd name="csY13" fmla="*/ 67787 h 158061"/>
                  <a:gd name="csX14" fmla="*/ 52434 w 154227"/>
                  <a:gd name="csY14" fmla="*/ 30652 h 158061"/>
                  <a:gd name="csX15" fmla="*/ 28599 w 154227"/>
                  <a:gd name="csY15" fmla="*/ 67787 h 158061"/>
                  <a:gd name="csX16" fmla="*/ 127165 w 154227"/>
                  <a:gd name="csY16" fmla="*/ 67787 h 15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54227" h="158061">
                    <a:moveTo>
                      <a:pt x="151857" y="88396"/>
                    </a:moveTo>
                    <a:lnTo>
                      <a:pt x="28533" y="88396"/>
                    </a:lnTo>
                    <a:cubicBezTo>
                      <a:pt x="35183" y="132445"/>
                      <a:pt x="88318" y="145087"/>
                      <a:pt x="122359" y="120988"/>
                    </a:cubicBezTo>
                    <a:cubicBezTo>
                      <a:pt x="123939" y="119869"/>
                      <a:pt x="128417" y="114931"/>
                      <a:pt x="129997" y="115721"/>
                    </a:cubicBezTo>
                    <a:lnTo>
                      <a:pt x="144680" y="131062"/>
                    </a:lnTo>
                    <a:cubicBezTo>
                      <a:pt x="145141" y="131589"/>
                      <a:pt x="144943" y="131918"/>
                      <a:pt x="144680" y="132445"/>
                    </a:cubicBezTo>
                    <a:cubicBezTo>
                      <a:pt x="144219" y="133367"/>
                      <a:pt x="136713" y="140544"/>
                      <a:pt x="135330" y="141663"/>
                    </a:cubicBezTo>
                    <a:cubicBezTo>
                      <a:pt x="96746" y="173531"/>
                      <a:pt x="24648" y="156873"/>
                      <a:pt x="6081" y="109663"/>
                    </a:cubicBezTo>
                    <a:cubicBezTo>
                      <a:pt x="-19796" y="43820"/>
                      <a:pt x="41175" y="-19257"/>
                      <a:pt x="108532" y="5500"/>
                    </a:cubicBezTo>
                    <a:cubicBezTo>
                      <a:pt x="139807" y="17022"/>
                      <a:pt x="154227" y="41187"/>
                      <a:pt x="154227" y="78520"/>
                    </a:cubicBezTo>
                    <a:lnTo>
                      <a:pt x="154227" y="85960"/>
                    </a:lnTo>
                    <a:cubicBezTo>
                      <a:pt x="154227" y="87277"/>
                      <a:pt x="153174" y="88330"/>
                      <a:pt x="151857" y="88330"/>
                    </a:cubicBezTo>
                    <a:lnTo>
                      <a:pt x="151857" y="88330"/>
                    </a:lnTo>
                    <a:close/>
                    <a:moveTo>
                      <a:pt x="127165" y="67787"/>
                    </a:moveTo>
                    <a:cubicBezTo>
                      <a:pt x="125585" y="30389"/>
                      <a:pt x="83446" y="13335"/>
                      <a:pt x="52434" y="30652"/>
                    </a:cubicBezTo>
                    <a:cubicBezTo>
                      <a:pt x="39068" y="38092"/>
                      <a:pt x="29389" y="52314"/>
                      <a:pt x="28599" y="67787"/>
                    </a:cubicBezTo>
                    <a:lnTo>
                      <a:pt x="127165" y="67787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1CC87299-5A87-CA5C-D076-EDC8D0A03A76}"/>
                  </a:ext>
                </a:extLst>
              </p:cNvPr>
              <p:cNvSpPr/>
              <p:nvPr/>
            </p:nvSpPr>
            <p:spPr>
              <a:xfrm>
                <a:off x="10480754" y="5347547"/>
                <a:ext cx="151233" cy="159747"/>
              </a:xfrm>
              <a:custGeom>
                <a:avLst/>
                <a:gdLst>
                  <a:gd name="csX0" fmla="*/ 123512 w 151233"/>
                  <a:gd name="csY0" fmla="*/ 107354 h 159747"/>
                  <a:gd name="csX1" fmla="*/ 150705 w 151233"/>
                  <a:gd name="csY1" fmla="*/ 123354 h 159747"/>
                  <a:gd name="csX2" fmla="*/ 108500 w 151233"/>
                  <a:gd name="csY2" fmla="*/ 156802 h 159747"/>
                  <a:gd name="csX3" fmla="*/ 5653 w 151233"/>
                  <a:gd name="csY3" fmla="*/ 50795 h 159747"/>
                  <a:gd name="csX4" fmla="*/ 144187 w 151233"/>
                  <a:gd name="csY4" fmla="*/ 25248 h 159747"/>
                  <a:gd name="csX5" fmla="*/ 151034 w 151233"/>
                  <a:gd name="csY5" fmla="*/ 36244 h 159747"/>
                  <a:gd name="csX6" fmla="*/ 150639 w 151233"/>
                  <a:gd name="csY6" fmla="*/ 38022 h 159747"/>
                  <a:gd name="csX7" fmla="*/ 124566 w 151233"/>
                  <a:gd name="csY7" fmla="*/ 51915 h 159747"/>
                  <a:gd name="csX8" fmla="*/ 117454 w 151233"/>
                  <a:gd name="csY8" fmla="*/ 44804 h 159747"/>
                  <a:gd name="csX9" fmla="*/ 68665 w 151233"/>
                  <a:gd name="csY9" fmla="*/ 34005 h 159747"/>
                  <a:gd name="csX10" fmla="*/ 49175 w 151233"/>
                  <a:gd name="csY10" fmla="*/ 113544 h 159747"/>
                  <a:gd name="csX11" fmla="*/ 123512 w 151233"/>
                  <a:gd name="csY11" fmla="*/ 107486 h 159747"/>
                  <a:gd name="csX12" fmla="*/ 123512 w 151233"/>
                  <a:gd name="csY12" fmla="*/ 107486 h 159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51233" h="159747">
                    <a:moveTo>
                      <a:pt x="123512" y="107354"/>
                    </a:moveTo>
                    <a:lnTo>
                      <a:pt x="150705" y="123354"/>
                    </a:lnTo>
                    <a:cubicBezTo>
                      <a:pt x="144779" y="140671"/>
                      <a:pt x="125817" y="152523"/>
                      <a:pt x="108500" y="156802"/>
                    </a:cubicBezTo>
                    <a:cubicBezTo>
                      <a:pt x="41867" y="173329"/>
                      <a:pt x="-19169" y="117889"/>
                      <a:pt x="5653" y="50795"/>
                    </a:cubicBezTo>
                    <a:cubicBezTo>
                      <a:pt x="25340" y="-2406"/>
                      <a:pt x="108763" y="-18537"/>
                      <a:pt x="144187" y="25248"/>
                    </a:cubicBezTo>
                    <a:cubicBezTo>
                      <a:pt x="145569" y="26960"/>
                      <a:pt x="150639" y="34532"/>
                      <a:pt x="151034" y="36244"/>
                    </a:cubicBezTo>
                    <a:cubicBezTo>
                      <a:pt x="151232" y="37034"/>
                      <a:pt x="151495" y="37495"/>
                      <a:pt x="150639" y="38022"/>
                    </a:cubicBezTo>
                    <a:lnTo>
                      <a:pt x="124566" y="51915"/>
                    </a:lnTo>
                    <a:cubicBezTo>
                      <a:pt x="123446" y="51915"/>
                      <a:pt x="119035" y="46186"/>
                      <a:pt x="117454" y="44804"/>
                    </a:cubicBezTo>
                    <a:cubicBezTo>
                      <a:pt x="104154" y="32688"/>
                      <a:pt x="86047" y="28738"/>
                      <a:pt x="68665" y="34005"/>
                    </a:cubicBezTo>
                    <a:cubicBezTo>
                      <a:pt x="36007" y="43816"/>
                      <a:pt x="28303" y="89182"/>
                      <a:pt x="49175" y="113544"/>
                    </a:cubicBezTo>
                    <a:cubicBezTo>
                      <a:pt x="68797" y="136457"/>
                      <a:pt x="107973" y="133231"/>
                      <a:pt x="123512" y="107486"/>
                    </a:cubicBezTo>
                    <a:lnTo>
                      <a:pt x="123512" y="10748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95421889-3942-0404-DE9C-C8DE2E16E11B}"/>
                  </a:ext>
                </a:extLst>
              </p:cNvPr>
              <p:cNvSpPr/>
              <p:nvPr/>
            </p:nvSpPr>
            <p:spPr>
              <a:xfrm>
                <a:off x="11563770" y="5349402"/>
                <a:ext cx="145949" cy="157549"/>
              </a:xfrm>
              <a:custGeom>
                <a:avLst/>
                <a:gdLst>
                  <a:gd name="csX0" fmla="*/ 72319 w 145949"/>
                  <a:gd name="csY0" fmla="*/ 414 h 157549"/>
                  <a:gd name="csX1" fmla="*/ 136384 w 145949"/>
                  <a:gd name="csY1" fmla="*/ 20101 h 157549"/>
                  <a:gd name="csX2" fmla="*/ 145931 w 145949"/>
                  <a:gd name="csY2" fmla="*/ 32677 h 157549"/>
                  <a:gd name="csX3" fmla="*/ 144811 w 145949"/>
                  <a:gd name="csY3" fmla="*/ 34258 h 157549"/>
                  <a:gd name="csX4" fmla="*/ 124203 w 145949"/>
                  <a:gd name="csY4" fmla="*/ 46307 h 157549"/>
                  <a:gd name="csX5" fmla="*/ 90557 w 145949"/>
                  <a:gd name="csY5" fmla="*/ 25171 h 157549"/>
                  <a:gd name="csX6" fmla="*/ 31364 w 145949"/>
                  <a:gd name="csY6" fmla="*/ 96216 h 157549"/>
                  <a:gd name="csX7" fmla="*/ 116697 w 145949"/>
                  <a:gd name="csY7" fmla="*/ 120051 h 157549"/>
                  <a:gd name="csX8" fmla="*/ 124203 w 145949"/>
                  <a:gd name="csY8" fmla="*/ 111821 h 157549"/>
                  <a:gd name="csX9" fmla="*/ 144746 w 145949"/>
                  <a:gd name="csY9" fmla="*/ 124133 h 157549"/>
                  <a:gd name="csX10" fmla="*/ 144416 w 145949"/>
                  <a:gd name="csY10" fmla="*/ 126240 h 157549"/>
                  <a:gd name="csX11" fmla="*/ 122557 w 145949"/>
                  <a:gd name="csY11" fmla="*/ 147244 h 157549"/>
                  <a:gd name="csX12" fmla="*/ 11546 w 145949"/>
                  <a:gd name="csY12" fmla="*/ 120117 h 157549"/>
                  <a:gd name="csX13" fmla="*/ 72253 w 145949"/>
                  <a:gd name="csY13" fmla="*/ 349 h 157549"/>
                  <a:gd name="csX14" fmla="*/ 72253 w 145949"/>
                  <a:gd name="csY14" fmla="*/ 349 h 1575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45949" h="157549">
                    <a:moveTo>
                      <a:pt x="72319" y="414"/>
                    </a:moveTo>
                    <a:cubicBezTo>
                      <a:pt x="95100" y="-1627"/>
                      <a:pt x="119791" y="3707"/>
                      <a:pt x="136384" y="20101"/>
                    </a:cubicBezTo>
                    <a:cubicBezTo>
                      <a:pt x="137964" y="21616"/>
                      <a:pt x="145799" y="31229"/>
                      <a:pt x="145931" y="32677"/>
                    </a:cubicBezTo>
                    <a:cubicBezTo>
                      <a:pt x="146062" y="33731"/>
                      <a:pt x="145470" y="33797"/>
                      <a:pt x="144811" y="34258"/>
                    </a:cubicBezTo>
                    <a:cubicBezTo>
                      <a:pt x="138688" y="38669"/>
                      <a:pt x="130458" y="41830"/>
                      <a:pt x="124203" y="46307"/>
                    </a:cubicBezTo>
                    <a:cubicBezTo>
                      <a:pt x="116368" y="35311"/>
                      <a:pt x="104121" y="27278"/>
                      <a:pt x="90557" y="25171"/>
                    </a:cubicBezTo>
                    <a:cubicBezTo>
                      <a:pt x="48089" y="18521"/>
                      <a:pt x="20698" y="56578"/>
                      <a:pt x="31364" y="96216"/>
                    </a:cubicBezTo>
                    <a:cubicBezTo>
                      <a:pt x="41043" y="132232"/>
                      <a:pt x="89635" y="145269"/>
                      <a:pt x="116697" y="120051"/>
                    </a:cubicBezTo>
                    <a:cubicBezTo>
                      <a:pt x="119594" y="117351"/>
                      <a:pt x="121240" y="113993"/>
                      <a:pt x="124203" y="111821"/>
                    </a:cubicBezTo>
                    <a:cubicBezTo>
                      <a:pt x="126375" y="111623"/>
                      <a:pt x="143824" y="122158"/>
                      <a:pt x="144746" y="124133"/>
                    </a:cubicBezTo>
                    <a:cubicBezTo>
                      <a:pt x="145272" y="125252"/>
                      <a:pt x="144811" y="125384"/>
                      <a:pt x="144416" y="126240"/>
                    </a:cubicBezTo>
                    <a:cubicBezTo>
                      <a:pt x="141585" y="132759"/>
                      <a:pt x="128878" y="143557"/>
                      <a:pt x="122557" y="147244"/>
                    </a:cubicBezTo>
                    <a:cubicBezTo>
                      <a:pt x="86607" y="168248"/>
                      <a:pt x="33010" y="156133"/>
                      <a:pt x="11546" y="120117"/>
                    </a:cubicBezTo>
                    <a:cubicBezTo>
                      <a:pt x="-18676" y="69418"/>
                      <a:pt x="13521" y="5550"/>
                      <a:pt x="72253" y="349"/>
                    </a:cubicBezTo>
                    <a:lnTo>
                      <a:pt x="72253" y="349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0678AFA2-7035-C0F9-DC60-6FF10B8FE781}"/>
                  </a:ext>
                </a:extLst>
              </p:cNvPr>
              <p:cNvSpPr/>
              <p:nvPr/>
            </p:nvSpPr>
            <p:spPr>
              <a:xfrm>
                <a:off x="11272044" y="5317619"/>
                <a:ext cx="108443" cy="189578"/>
              </a:xfrm>
              <a:custGeom>
                <a:avLst/>
                <a:gdLst>
                  <a:gd name="csX0" fmla="*/ 54979 w 108443"/>
                  <a:gd name="csY0" fmla="*/ 0 h 189578"/>
                  <a:gd name="csX1" fmla="*/ 54979 w 108443"/>
                  <a:gd name="csY1" fmla="*/ 33448 h 189578"/>
                  <a:gd name="csX2" fmla="*/ 97447 w 108443"/>
                  <a:gd name="csY2" fmla="*/ 33448 h 189578"/>
                  <a:gd name="csX3" fmla="*/ 99225 w 108443"/>
                  <a:gd name="csY3" fmla="*/ 35226 h 189578"/>
                  <a:gd name="csX4" fmla="*/ 99225 w 108443"/>
                  <a:gd name="csY4" fmla="*/ 56954 h 189578"/>
                  <a:gd name="csX5" fmla="*/ 54979 w 108443"/>
                  <a:gd name="csY5" fmla="*/ 56954 h 189578"/>
                  <a:gd name="csX6" fmla="*/ 54979 w 108443"/>
                  <a:gd name="csY6" fmla="*/ 150517 h 189578"/>
                  <a:gd name="csX7" fmla="*/ 68411 w 108443"/>
                  <a:gd name="csY7" fmla="*/ 164212 h 189578"/>
                  <a:gd name="csX8" fmla="*/ 101398 w 108443"/>
                  <a:gd name="csY8" fmla="*/ 158747 h 189578"/>
                  <a:gd name="csX9" fmla="*/ 108443 w 108443"/>
                  <a:gd name="csY9" fmla="*/ 177051 h 189578"/>
                  <a:gd name="csX10" fmla="*/ 68872 w 108443"/>
                  <a:gd name="csY10" fmla="*/ 189364 h 189578"/>
                  <a:gd name="csX11" fmla="*/ 25679 w 108443"/>
                  <a:gd name="csY11" fmla="*/ 149858 h 189578"/>
                  <a:gd name="csX12" fmla="*/ 25679 w 108443"/>
                  <a:gd name="csY12" fmla="*/ 57020 h 189578"/>
                  <a:gd name="csX13" fmla="*/ 0 w 108443"/>
                  <a:gd name="csY13" fmla="*/ 57020 h 189578"/>
                  <a:gd name="csX14" fmla="*/ 0 w 108443"/>
                  <a:gd name="csY14" fmla="*/ 33514 h 189578"/>
                  <a:gd name="csX15" fmla="*/ 25679 w 108443"/>
                  <a:gd name="csY15" fmla="*/ 33514 h 189578"/>
                  <a:gd name="csX16" fmla="*/ 25679 w 108443"/>
                  <a:gd name="csY16" fmla="*/ 66 h 189578"/>
                  <a:gd name="csX17" fmla="*/ 54979 w 108443"/>
                  <a:gd name="csY17" fmla="*/ 66 h 1895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08443" h="189578">
                    <a:moveTo>
                      <a:pt x="54979" y="0"/>
                    </a:moveTo>
                    <a:lnTo>
                      <a:pt x="54979" y="33448"/>
                    </a:lnTo>
                    <a:lnTo>
                      <a:pt x="97447" y="33448"/>
                    </a:lnTo>
                    <a:cubicBezTo>
                      <a:pt x="97447" y="33448"/>
                      <a:pt x="99225" y="35094"/>
                      <a:pt x="99225" y="35226"/>
                    </a:cubicBezTo>
                    <a:lnTo>
                      <a:pt x="99225" y="56954"/>
                    </a:lnTo>
                    <a:lnTo>
                      <a:pt x="54979" y="56954"/>
                    </a:lnTo>
                    <a:lnTo>
                      <a:pt x="54979" y="150517"/>
                    </a:lnTo>
                    <a:cubicBezTo>
                      <a:pt x="54979" y="155126"/>
                      <a:pt x="64131" y="162764"/>
                      <a:pt x="68411" y="164212"/>
                    </a:cubicBezTo>
                    <a:cubicBezTo>
                      <a:pt x="80394" y="168229"/>
                      <a:pt x="90929" y="164344"/>
                      <a:pt x="101398" y="158747"/>
                    </a:cubicBezTo>
                    <a:lnTo>
                      <a:pt x="108443" y="177051"/>
                    </a:lnTo>
                    <a:cubicBezTo>
                      <a:pt x="99752" y="187784"/>
                      <a:pt x="82304" y="190418"/>
                      <a:pt x="68872" y="189364"/>
                    </a:cubicBezTo>
                    <a:cubicBezTo>
                      <a:pt x="48987" y="187916"/>
                      <a:pt x="25679" y="171323"/>
                      <a:pt x="25679" y="149858"/>
                    </a:cubicBezTo>
                    <a:lnTo>
                      <a:pt x="25679" y="57020"/>
                    </a:lnTo>
                    <a:lnTo>
                      <a:pt x="0" y="57020"/>
                    </a:lnTo>
                    <a:lnTo>
                      <a:pt x="0" y="33514"/>
                    </a:lnTo>
                    <a:lnTo>
                      <a:pt x="25679" y="33514"/>
                    </a:lnTo>
                    <a:lnTo>
                      <a:pt x="25679" y="66"/>
                    </a:lnTo>
                    <a:lnTo>
                      <a:pt x="54979" y="6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C4245B3E-DE3A-8F55-2649-2BEED2CB4450}"/>
                  </a:ext>
                </a:extLst>
              </p:cNvPr>
              <p:cNvSpPr/>
              <p:nvPr/>
            </p:nvSpPr>
            <p:spPr>
              <a:xfrm>
                <a:off x="11403400" y="5349619"/>
                <a:ext cx="82896" cy="155850"/>
              </a:xfrm>
              <a:custGeom>
                <a:avLst/>
                <a:gdLst>
                  <a:gd name="csX0" fmla="*/ 82896 w 82896"/>
                  <a:gd name="csY0" fmla="*/ 0 h 155850"/>
                  <a:gd name="csX1" fmla="*/ 82896 w 82896"/>
                  <a:gd name="csY1" fmla="*/ 27061 h 155850"/>
                  <a:gd name="csX2" fmla="*/ 35160 w 82896"/>
                  <a:gd name="csY2" fmla="*/ 47473 h 155850"/>
                  <a:gd name="csX3" fmla="*/ 27851 w 82896"/>
                  <a:gd name="csY3" fmla="*/ 66567 h 155850"/>
                  <a:gd name="csX4" fmla="*/ 27851 w 82896"/>
                  <a:gd name="csY4" fmla="*/ 155850 h 155850"/>
                  <a:gd name="csX5" fmla="*/ 0 w 82896"/>
                  <a:gd name="csY5" fmla="*/ 155850 h 155850"/>
                  <a:gd name="csX6" fmla="*/ 0 w 82896"/>
                  <a:gd name="csY6" fmla="*/ 1514 h 155850"/>
                  <a:gd name="csX7" fmla="*/ 26074 w 82896"/>
                  <a:gd name="csY7" fmla="*/ 1514 h 155850"/>
                  <a:gd name="csX8" fmla="*/ 27127 w 82896"/>
                  <a:gd name="csY8" fmla="*/ 2568 h 155850"/>
                  <a:gd name="csX9" fmla="*/ 27127 w 82896"/>
                  <a:gd name="csY9" fmla="*/ 24954 h 155850"/>
                  <a:gd name="csX10" fmla="*/ 37201 w 82896"/>
                  <a:gd name="csY10" fmla="*/ 14025 h 155850"/>
                  <a:gd name="csX11" fmla="*/ 82830 w 82896"/>
                  <a:gd name="csY11" fmla="*/ 66 h 155850"/>
                  <a:gd name="csX12" fmla="*/ 82830 w 82896"/>
                  <a:gd name="csY12" fmla="*/ 66 h 1558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82896" h="155850">
                    <a:moveTo>
                      <a:pt x="82896" y="0"/>
                    </a:moveTo>
                    <a:lnTo>
                      <a:pt x="82896" y="27061"/>
                    </a:lnTo>
                    <a:cubicBezTo>
                      <a:pt x="64855" y="25218"/>
                      <a:pt x="44839" y="31144"/>
                      <a:pt x="35160" y="47473"/>
                    </a:cubicBezTo>
                    <a:cubicBezTo>
                      <a:pt x="33185" y="50765"/>
                      <a:pt x="27851" y="63209"/>
                      <a:pt x="27851" y="66567"/>
                    </a:cubicBezTo>
                    <a:lnTo>
                      <a:pt x="27851" y="155850"/>
                    </a:lnTo>
                    <a:lnTo>
                      <a:pt x="0" y="155850"/>
                    </a:lnTo>
                    <a:lnTo>
                      <a:pt x="0" y="1514"/>
                    </a:lnTo>
                    <a:lnTo>
                      <a:pt x="26074" y="1514"/>
                    </a:lnTo>
                    <a:lnTo>
                      <a:pt x="27127" y="2568"/>
                    </a:lnTo>
                    <a:lnTo>
                      <a:pt x="27127" y="24954"/>
                    </a:lnTo>
                    <a:cubicBezTo>
                      <a:pt x="31144" y="22321"/>
                      <a:pt x="33712" y="17053"/>
                      <a:pt x="37201" y="14025"/>
                    </a:cubicBezTo>
                    <a:cubicBezTo>
                      <a:pt x="48460" y="4016"/>
                      <a:pt x="68147" y="132"/>
                      <a:pt x="82830" y="66"/>
                    </a:cubicBezTo>
                    <a:lnTo>
                      <a:pt x="82830" y="6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37FB724A-DC6D-F8EA-D770-EA5A63CAA721}"/>
                  </a:ext>
                </a:extLst>
              </p:cNvPr>
              <p:cNvSpPr/>
              <p:nvPr/>
            </p:nvSpPr>
            <p:spPr>
              <a:xfrm>
                <a:off x="11510527" y="5351002"/>
                <a:ext cx="27851" cy="154401"/>
              </a:xfrm>
              <a:custGeom>
                <a:avLst/>
                <a:gdLst>
                  <a:gd name="csX0" fmla="*/ 0 w 27851"/>
                  <a:gd name="csY0" fmla="*/ 154402 h 154401"/>
                  <a:gd name="csX1" fmla="*/ 0 w 27851"/>
                  <a:gd name="csY1" fmla="*/ 0 h 154401"/>
                  <a:gd name="csX2" fmla="*/ 26798 w 27851"/>
                  <a:gd name="csY2" fmla="*/ 0 h 154401"/>
                  <a:gd name="csX3" fmla="*/ 27851 w 27851"/>
                  <a:gd name="csY3" fmla="*/ 1119 h 154401"/>
                  <a:gd name="csX4" fmla="*/ 27851 w 27851"/>
                  <a:gd name="csY4" fmla="*/ 153348 h 154401"/>
                  <a:gd name="csX5" fmla="*/ 26798 w 27851"/>
                  <a:gd name="csY5" fmla="*/ 154402 h 154401"/>
                  <a:gd name="csX6" fmla="*/ 0 w 27851"/>
                  <a:gd name="csY6" fmla="*/ 154402 h 154401"/>
                  <a:gd name="csX7" fmla="*/ 0 w 27851"/>
                  <a:gd name="csY7" fmla="*/ 154402 h 154401"/>
                  <a:gd name="csX8" fmla="*/ 0 w 27851"/>
                  <a:gd name="csY8" fmla="*/ 154402 h 1544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851" h="154401">
                    <a:moveTo>
                      <a:pt x="0" y="154402"/>
                    </a:moveTo>
                    <a:lnTo>
                      <a:pt x="0" y="0"/>
                    </a:lnTo>
                    <a:lnTo>
                      <a:pt x="26798" y="0"/>
                    </a:lnTo>
                    <a:lnTo>
                      <a:pt x="27851" y="1119"/>
                    </a:lnTo>
                    <a:lnTo>
                      <a:pt x="27851" y="153348"/>
                    </a:lnTo>
                    <a:lnTo>
                      <a:pt x="26798" y="154402"/>
                    </a:lnTo>
                    <a:lnTo>
                      <a:pt x="0" y="154402"/>
                    </a:lnTo>
                    <a:lnTo>
                      <a:pt x="0" y="154402"/>
                    </a:lnTo>
                    <a:lnTo>
                      <a:pt x="0" y="154402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CCFA073D-6641-2B13-F5AB-3FB1A9F653A4}"/>
                  </a:ext>
                </a:extLst>
              </p:cNvPr>
              <p:cNvSpPr/>
              <p:nvPr/>
            </p:nvSpPr>
            <p:spPr>
              <a:xfrm>
                <a:off x="11504670" y="5284948"/>
                <a:ext cx="37533" cy="36935"/>
              </a:xfrm>
              <a:custGeom>
                <a:avLst/>
                <a:gdLst>
                  <a:gd name="csX0" fmla="*/ 16458 w 37533"/>
                  <a:gd name="csY0" fmla="*/ 145 h 36935"/>
                  <a:gd name="csX1" fmla="*/ 37264 w 37533"/>
                  <a:gd name="csY1" fmla="*/ 22992 h 36935"/>
                  <a:gd name="csX2" fmla="*/ 20540 w 37533"/>
                  <a:gd name="csY2" fmla="*/ 36885 h 36935"/>
                  <a:gd name="csX3" fmla="*/ 16458 w 37533"/>
                  <a:gd name="csY3" fmla="*/ 145 h 36935"/>
                  <a:gd name="csX4" fmla="*/ 16458 w 37533"/>
                  <a:gd name="csY4" fmla="*/ 145 h 369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7533" h="36935">
                    <a:moveTo>
                      <a:pt x="16458" y="145"/>
                    </a:moveTo>
                    <a:cubicBezTo>
                      <a:pt x="30811" y="-1369"/>
                      <a:pt x="39174" y="9165"/>
                      <a:pt x="37264" y="22992"/>
                    </a:cubicBezTo>
                    <a:cubicBezTo>
                      <a:pt x="36211" y="30696"/>
                      <a:pt x="27980" y="36424"/>
                      <a:pt x="20540" y="36885"/>
                    </a:cubicBezTo>
                    <a:cubicBezTo>
                      <a:pt x="-4875" y="38466"/>
                      <a:pt x="-7246" y="2581"/>
                      <a:pt x="16458" y="145"/>
                    </a:cubicBezTo>
                    <a:lnTo>
                      <a:pt x="16458" y="145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sp>
        <p:nvSpPr>
          <p:cNvPr id="26" name="Signo más 25">
            <a:extLst>
              <a:ext uri="{FF2B5EF4-FFF2-40B4-BE49-F238E27FC236}">
                <a16:creationId xmlns:a16="http://schemas.microsoft.com/office/drawing/2014/main" id="{146A24B9-9005-6D73-0211-CD537CB7B395}"/>
              </a:ext>
            </a:extLst>
          </p:cNvPr>
          <p:cNvSpPr/>
          <p:nvPr/>
        </p:nvSpPr>
        <p:spPr>
          <a:xfrm>
            <a:off x="2081302" y="3064409"/>
            <a:ext cx="324104" cy="324104"/>
          </a:xfrm>
          <a:prstGeom prst="mathPlus">
            <a:avLst>
              <a:gd name="adj1" fmla="val 953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68F755C-1C23-49F1-C4EC-44C83ADD4089}"/>
              </a:ext>
            </a:extLst>
          </p:cNvPr>
          <p:cNvSpPr txBox="1"/>
          <p:nvPr/>
        </p:nvSpPr>
        <p:spPr>
          <a:xfrm>
            <a:off x="393451" y="3726885"/>
            <a:ext cx="4693379" cy="67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Por eso, a partir de un trabajo colaborativo, desarrollamos una</a:t>
            </a:r>
            <a:endParaRPr lang="es-CL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F9F8B9B3-EC6A-F796-3775-5EC8168FD0A5}"/>
              </a:ext>
            </a:extLst>
          </p:cNvPr>
          <p:cNvSpPr/>
          <p:nvPr/>
        </p:nvSpPr>
        <p:spPr>
          <a:xfrm>
            <a:off x="2476535" y="4066672"/>
            <a:ext cx="2310617" cy="31799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CL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solución innovadora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88D79F9-0A5B-CC59-534E-C65FB2165C3A}"/>
              </a:ext>
            </a:extLst>
          </p:cNvPr>
          <p:cNvSpPr txBox="1"/>
          <p:nvPr/>
        </p:nvSpPr>
        <p:spPr>
          <a:xfrm>
            <a:off x="4748732" y="3726885"/>
            <a:ext cx="1519606" cy="67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b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</a:b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que combina</a:t>
            </a:r>
            <a:endParaRPr lang="es-CL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F49C69E-353C-4BA6-1E7C-20E84DEF4BF8}"/>
              </a:ext>
            </a:extLst>
          </p:cNvPr>
          <p:cNvSpPr txBox="1"/>
          <p:nvPr/>
        </p:nvSpPr>
        <p:spPr>
          <a:xfrm>
            <a:off x="385767" y="4365965"/>
            <a:ext cx="6844909" cy="106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sz="3000" dirty="0">
                <a:solidFill>
                  <a:schemeClr val="bg1"/>
                </a:solidFill>
                <a:latin typeface="Bahnschrift Light" panose="020B0502040204020203" pitchFamily="34" charset="0"/>
              </a:rPr>
              <a:t>experiencia en la industria,</a:t>
            </a:r>
          </a:p>
          <a:p>
            <a:pPr>
              <a:lnSpc>
                <a:spcPct val="110000"/>
              </a:lnSpc>
            </a:pPr>
            <a:r>
              <a:rPr lang="es-MX" sz="3000" dirty="0">
                <a:solidFill>
                  <a:schemeClr val="bg1"/>
                </a:solidFill>
                <a:latin typeface="Bahnschrift Light" panose="020B0502040204020203" pitchFamily="34" charset="0"/>
              </a:rPr>
              <a:t>talento local y tecnología de punta.</a:t>
            </a:r>
            <a:endParaRPr lang="es-CL" sz="30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85103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n 106">
            <a:extLst>
              <a:ext uri="{FF2B5EF4-FFF2-40B4-BE49-F238E27FC236}">
                <a16:creationId xmlns:a16="http://schemas.microsoft.com/office/drawing/2014/main" id="{337848CD-078F-6820-F8EA-06B5D955E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" r="86105"/>
          <a:stretch>
            <a:fillRect/>
          </a:stretch>
        </p:blipFill>
        <p:spPr>
          <a:xfrm>
            <a:off x="435429" y="0"/>
            <a:ext cx="1262741" cy="6858000"/>
          </a:xfrm>
          <a:prstGeom prst="rect">
            <a:avLst/>
          </a:prstGeom>
        </p:spPr>
      </p:pic>
      <p:sp>
        <p:nvSpPr>
          <p:cNvPr id="79" name="Título 4">
            <a:extLst>
              <a:ext uri="{FF2B5EF4-FFF2-40B4-BE49-F238E27FC236}">
                <a16:creationId xmlns:a16="http://schemas.microsoft.com/office/drawing/2014/main" id="{F18B0B02-CA69-5627-01C1-0ED96030896D}"/>
              </a:ext>
            </a:extLst>
          </p:cNvPr>
          <p:cNvSpPr txBox="1">
            <a:spLocks/>
          </p:cNvSpPr>
          <p:nvPr/>
        </p:nvSpPr>
        <p:spPr>
          <a:xfrm>
            <a:off x="2594853" y="1524037"/>
            <a:ext cx="7002294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pc="200" dirty="0">
                <a:solidFill>
                  <a:schemeClr val="tx2"/>
                </a:solidFill>
                <a:latin typeface="Bahnschrift Light" panose="020B0502040204020203" pitchFamily="34" charset="0"/>
              </a:rPr>
              <a:t>CENTINELA ACÚSTICO IA </a:t>
            </a:r>
          </a:p>
        </p:txBody>
      </p:sp>
      <p:sp>
        <p:nvSpPr>
          <p:cNvPr id="81" name="Rectángulo 27">
            <a:extLst>
              <a:ext uri="{FF2B5EF4-FFF2-40B4-BE49-F238E27FC236}">
                <a16:creationId xmlns:a16="http://schemas.microsoft.com/office/drawing/2014/main" id="{EC101B25-B414-358E-1F58-4E50D1FA6295}"/>
              </a:ext>
            </a:extLst>
          </p:cNvPr>
          <p:cNvSpPr/>
          <p:nvPr/>
        </p:nvSpPr>
        <p:spPr>
          <a:xfrm rot="16200000" flipH="1">
            <a:off x="6020693" y="-1410685"/>
            <a:ext cx="150617" cy="7293742"/>
          </a:xfrm>
          <a:custGeom>
            <a:avLst/>
            <a:gdLst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  <a:gd name="csX4" fmla="*/ 0 w 115837"/>
              <a:gd name="csY4" fmla="*/ 0 h 927508"/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  <a:gd name="csX4" fmla="*/ 1 w 115837"/>
              <a:gd name="csY4" fmla="*/ 437880 h 927508"/>
              <a:gd name="csX5" fmla="*/ 0 w 115837"/>
              <a:gd name="csY5" fmla="*/ 0 h 927508"/>
              <a:gd name="csX0" fmla="*/ 1 w 115837"/>
              <a:gd name="csY0" fmla="*/ 437880 h 927508"/>
              <a:gd name="csX1" fmla="*/ 0 w 115837"/>
              <a:gd name="csY1" fmla="*/ 0 h 927508"/>
              <a:gd name="csX2" fmla="*/ 115837 w 115837"/>
              <a:gd name="csY2" fmla="*/ 0 h 927508"/>
              <a:gd name="csX3" fmla="*/ 115837 w 115837"/>
              <a:gd name="csY3" fmla="*/ 927508 h 927508"/>
              <a:gd name="csX4" fmla="*/ 0 w 115837"/>
              <a:gd name="csY4" fmla="*/ 927508 h 927508"/>
              <a:gd name="csX5" fmla="*/ 91441 w 115837"/>
              <a:gd name="csY5" fmla="*/ 529320 h 927508"/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  <a:gd name="csX4" fmla="*/ 91441 w 115837"/>
              <a:gd name="csY4" fmla="*/ 529320 h 927508"/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5837" h="927508">
                <a:moveTo>
                  <a:pt x="0" y="0"/>
                </a:moveTo>
                <a:lnTo>
                  <a:pt x="115837" y="0"/>
                </a:lnTo>
                <a:lnTo>
                  <a:pt x="115837" y="927508"/>
                </a:lnTo>
                <a:lnTo>
                  <a:pt x="0" y="927508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5" name="Título 4">
            <a:extLst>
              <a:ext uri="{FF2B5EF4-FFF2-40B4-BE49-F238E27FC236}">
                <a16:creationId xmlns:a16="http://schemas.microsoft.com/office/drawing/2014/main" id="{D6D219F1-43B2-346B-627A-F8B2FA241CA8}"/>
              </a:ext>
            </a:extLst>
          </p:cNvPr>
          <p:cNvSpPr txBox="1">
            <a:spLocks/>
          </p:cNvSpPr>
          <p:nvPr/>
        </p:nvSpPr>
        <p:spPr>
          <a:xfrm>
            <a:off x="4391279" y="3607183"/>
            <a:ext cx="3409442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2800" b="1" dirty="0">
                <a:solidFill>
                  <a:schemeClr val="tx2"/>
                </a:solidFill>
              </a:rPr>
              <a:t>¿CÓMO FUNCIONA?</a:t>
            </a:r>
          </a:p>
        </p:txBody>
      </p: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04EA7152-8C66-9639-5E94-C82E3ADCB479}"/>
              </a:ext>
            </a:extLst>
          </p:cNvPr>
          <p:cNvCxnSpPr>
            <a:cxnSpLocks/>
          </p:cNvCxnSpPr>
          <p:nvPr/>
        </p:nvCxnSpPr>
        <p:spPr>
          <a:xfrm>
            <a:off x="6096003" y="2311493"/>
            <a:ext cx="0" cy="119295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14957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2D456-C99A-EDF8-503E-975170B18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B57323E-0211-31B3-B64D-102234A6B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" r="86105"/>
          <a:stretch>
            <a:fillRect/>
          </a:stretch>
        </p:blipFill>
        <p:spPr>
          <a:xfrm>
            <a:off x="435429" y="0"/>
            <a:ext cx="1262741" cy="6858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D71008C3-EBCB-638C-725B-4C225137FAE0}"/>
              </a:ext>
            </a:extLst>
          </p:cNvPr>
          <p:cNvSpPr/>
          <p:nvPr/>
        </p:nvSpPr>
        <p:spPr>
          <a:xfrm>
            <a:off x="4910518" y="3874706"/>
            <a:ext cx="205613" cy="205612"/>
          </a:xfrm>
          <a:prstGeom prst="ellipse">
            <a:avLst/>
          </a:prstGeom>
          <a:solidFill>
            <a:schemeClr val="accent3">
              <a:alpha val="25000"/>
            </a:schemeClr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0FB1276C-6DD5-17AA-A703-FE9FA810A66A}"/>
              </a:ext>
            </a:extLst>
          </p:cNvPr>
          <p:cNvSpPr/>
          <p:nvPr/>
        </p:nvSpPr>
        <p:spPr>
          <a:xfrm>
            <a:off x="2552001" y="4109656"/>
            <a:ext cx="1894458" cy="235648"/>
          </a:xfrm>
          <a:custGeom>
            <a:avLst/>
            <a:gdLst>
              <a:gd name="csX0" fmla="*/ 0 w 1894458"/>
              <a:gd name="csY0" fmla="*/ 235649 h 235648"/>
              <a:gd name="csX1" fmla="*/ 1036383 w 1894458"/>
              <a:gd name="csY1" fmla="*/ 235649 h 235648"/>
              <a:gd name="csX2" fmla="*/ 1272032 w 1894458"/>
              <a:gd name="csY2" fmla="*/ 0 h 235648"/>
              <a:gd name="csX3" fmla="*/ 1894459 w 1894458"/>
              <a:gd name="csY3" fmla="*/ 0 h 235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94458" h="235648">
                <a:moveTo>
                  <a:pt x="0" y="235649"/>
                </a:moveTo>
                <a:lnTo>
                  <a:pt x="1036383" y="235649"/>
                </a:lnTo>
                <a:lnTo>
                  <a:pt x="1272032" y="0"/>
                </a:lnTo>
                <a:lnTo>
                  <a:pt x="1894459" y="0"/>
                </a:lnTo>
              </a:path>
            </a:pathLst>
          </a:custGeom>
          <a:noFill/>
          <a:ln w="19050" cap="flat">
            <a:solidFill>
              <a:schemeClr val="accent5"/>
            </a:solidFill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102" name="Grupo 101">
            <a:extLst>
              <a:ext uri="{FF2B5EF4-FFF2-40B4-BE49-F238E27FC236}">
                <a16:creationId xmlns:a16="http://schemas.microsoft.com/office/drawing/2014/main" id="{69C9CEA2-04CE-08F7-40F8-AC98DB59C29E}"/>
              </a:ext>
            </a:extLst>
          </p:cNvPr>
          <p:cNvGrpSpPr/>
          <p:nvPr/>
        </p:nvGrpSpPr>
        <p:grpSpPr>
          <a:xfrm>
            <a:off x="4390644" y="3853306"/>
            <a:ext cx="844740" cy="729743"/>
            <a:chOff x="4390644" y="3853306"/>
            <a:chExt cx="844740" cy="729743"/>
          </a:xfrm>
        </p:grpSpPr>
        <p:grpSp>
          <p:nvGrpSpPr>
            <p:cNvPr id="72" name="Grupo 71">
              <a:extLst>
                <a:ext uri="{FF2B5EF4-FFF2-40B4-BE49-F238E27FC236}">
                  <a16:creationId xmlns:a16="http://schemas.microsoft.com/office/drawing/2014/main" id="{F490DDDE-1FC7-39E4-F50E-AE6F1DBC8875}"/>
                </a:ext>
              </a:extLst>
            </p:cNvPr>
            <p:cNvGrpSpPr/>
            <p:nvPr/>
          </p:nvGrpSpPr>
          <p:grpSpPr>
            <a:xfrm>
              <a:off x="4390644" y="3853306"/>
              <a:ext cx="844740" cy="729743"/>
              <a:chOff x="4390644" y="3853306"/>
              <a:chExt cx="844740" cy="729743"/>
            </a:xfrm>
          </p:grpSpPr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F2FB75AA-DDC1-D1F4-59A6-9E07A3814DB3}"/>
                  </a:ext>
                </a:extLst>
              </p:cNvPr>
              <p:cNvSpPr/>
              <p:nvPr/>
            </p:nvSpPr>
            <p:spPr>
              <a:xfrm>
                <a:off x="4390644" y="3853306"/>
                <a:ext cx="844740" cy="546417"/>
              </a:xfrm>
              <a:custGeom>
                <a:avLst/>
                <a:gdLst>
                  <a:gd name="csX0" fmla="*/ 0 w 844740"/>
                  <a:gd name="csY0" fmla="*/ 256350 h 546417"/>
                  <a:gd name="csX1" fmla="*/ 0 w 844740"/>
                  <a:gd name="csY1" fmla="*/ 0 h 546417"/>
                  <a:gd name="csX2" fmla="*/ 844740 w 844740"/>
                  <a:gd name="csY2" fmla="*/ 0 h 546417"/>
                  <a:gd name="csX3" fmla="*/ 844740 w 844740"/>
                  <a:gd name="csY3" fmla="*/ 546418 h 546417"/>
                  <a:gd name="csX4" fmla="*/ 0 w 844740"/>
                  <a:gd name="csY4" fmla="*/ 546418 h 546417"/>
                  <a:gd name="csX5" fmla="*/ 0 w 844740"/>
                  <a:gd name="csY5" fmla="*/ 290386 h 5464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844740" h="546417">
                    <a:moveTo>
                      <a:pt x="0" y="256350"/>
                    </a:moveTo>
                    <a:lnTo>
                      <a:pt x="0" y="0"/>
                    </a:lnTo>
                    <a:lnTo>
                      <a:pt x="844740" y="0"/>
                    </a:lnTo>
                    <a:lnTo>
                      <a:pt x="844740" y="546418"/>
                    </a:lnTo>
                    <a:lnTo>
                      <a:pt x="0" y="546418"/>
                    </a:lnTo>
                    <a:lnTo>
                      <a:pt x="0" y="290386"/>
                    </a:lnTo>
                  </a:path>
                </a:pathLst>
              </a:custGeom>
              <a:noFill/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275C8B26-9373-5CE5-971F-CB45448F6248}"/>
                  </a:ext>
                </a:extLst>
              </p:cNvPr>
              <p:cNvSpPr/>
              <p:nvPr/>
            </p:nvSpPr>
            <p:spPr>
              <a:xfrm>
                <a:off x="4755134" y="4399724"/>
                <a:ext cx="6350" cy="144272"/>
              </a:xfrm>
              <a:custGeom>
                <a:avLst/>
                <a:gdLst>
                  <a:gd name="csX0" fmla="*/ 0 w 6350"/>
                  <a:gd name="csY0" fmla="*/ 144272 h 144272"/>
                  <a:gd name="csX1" fmla="*/ 0 w 6350"/>
                  <a:gd name="csY1" fmla="*/ 0 h 1442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44272">
                    <a:moveTo>
                      <a:pt x="0" y="144272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74A3468E-A53F-E8FA-0B9A-60E27EEABE70}"/>
                  </a:ext>
                </a:extLst>
              </p:cNvPr>
              <p:cNvSpPr/>
              <p:nvPr/>
            </p:nvSpPr>
            <p:spPr>
              <a:xfrm>
                <a:off x="4870958" y="4399724"/>
                <a:ext cx="6350" cy="144272"/>
              </a:xfrm>
              <a:custGeom>
                <a:avLst/>
                <a:gdLst>
                  <a:gd name="csX0" fmla="*/ 0 w 6350"/>
                  <a:gd name="csY0" fmla="*/ 0 h 144272"/>
                  <a:gd name="csX1" fmla="*/ 0 w 6350"/>
                  <a:gd name="csY1" fmla="*/ 144272 h 1442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44272">
                    <a:moveTo>
                      <a:pt x="0" y="0"/>
                    </a:moveTo>
                    <a:lnTo>
                      <a:pt x="0" y="144272"/>
                    </a:lnTo>
                  </a:path>
                </a:pathLst>
              </a:custGeom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6FEFFDA6-8603-D9D7-7AA2-1311E9139EEA}"/>
                  </a:ext>
                </a:extLst>
              </p:cNvPr>
              <p:cNvSpPr/>
              <p:nvPr/>
            </p:nvSpPr>
            <p:spPr>
              <a:xfrm>
                <a:off x="4390644" y="4331271"/>
                <a:ext cx="844740" cy="6350"/>
              </a:xfrm>
              <a:custGeom>
                <a:avLst/>
                <a:gdLst>
                  <a:gd name="csX0" fmla="*/ 0 w 844740"/>
                  <a:gd name="csY0" fmla="*/ 0 h 6350"/>
                  <a:gd name="csX1" fmla="*/ 844740 w 844740"/>
                  <a:gd name="csY1" fmla="*/ 0 h 6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844740" h="6350">
                    <a:moveTo>
                      <a:pt x="0" y="0"/>
                    </a:moveTo>
                    <a:lnTo>
                      <a:pt x="844740" y="0"/>
                    </a:lnTo>
                  </a:path>
                </a:pathLst>
              </a:custGeom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69" name="Rectángulo 68">
                <a:extLst>
                  <a:ext uri="{FF2B5EF4-FFF2-40B4-BE49-F238E27FC236}">
                    <a16:creationId xmlns:a16="http://schemas.microsoft.com/office/drawing/2014/main" id="{8E8C9855-0A8E-2509-F064-1A9413FD7AEF}"/>
                  </a:ext>
                </a:extLst>
              </p:cNvPr>
              <p:cNvSpPr/>
              <p:nvPr/>
            </p:nvSpPr>
            <p:spPr>
              <a:xfrm>
                <a:off x="4606417" y="4540250"/>
                <a:ext cx="413194" cy="42799"/>
              </a:xfrm>
              <a:prstGeom prst="rect">
                <a:avLst/>
              </a:prstGeom>
              <a:noFill/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36735AB7-BADA-059A-70B5-DBDB5AFF8528}"/>
                </a:ext>
              </a:extLst>
            </p:cNvPr>
            <p:cNvGrpSpPr/>
            <p:nvPr/>
          </p:nvGrpSpPr>
          <p:grpSpPr>
            <a:xfrm>
              <a:off x="4501451" y="3913695"/>
              <a:ext cx="629539" cy="391922"/>
              <a:chOff x="4501451" y="3913695"/>
              <a:chExt cx="629539" cy="391922"/>
            </a:xfrm>
          </p:grpSpPr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DFE5F8D2-2549-F073-CA78-EF97E09F8C39}"/>
                  </a:ext>
                </a:extLst>
              </p:cNvPr>
              <p:cNvSpPr/>
              <p:nvPr/>
            </p:nvSpPr>
            <p:spPr>
              <a:xfrm>
                <a:off x="4813046" y="4016883"/>
                <a:ext cx="6350" cy="185610"/>
              </a:xfrm>
              <a:custGeom>
                <a:avLst/>
                <a:gdLst>
                  <a:gd name="csX0" fmla="*/ 0 w 6350"/>
                  <a:gd name="csY0" fmla="*/ 0 h 185610"/>
                  <a:gd name="csX1" fmla="*/ 0 w 6350"/>
                  <a:gd name="csY1" fmla="*/ 185610 h 1856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85610">
                    <a:moveTo>
                      <a:pt x="0" y="0"/>
                    </a:moveTo>
                    <a:lnTo>
                      <a:pt x="0" y="185610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85AEC956-7EC7-CCA3-8423-4382C1C88025}"/>
                  </a:ext>
                </a:extLst>
              </p:cNvPr>
              <p:cNvSpPr/>
              <p:nvPr/>
            </p:nvSpPr>
            <p:spPr>
              <a:xfrm>
                <a:off x="4768532" y="4049712"/>
                <a:ext cx="6350" cy="119951"/>
              </a:xfrm>
              <a:custGeom>
                <a:avLst/>
                <a:gdLst>
                  <a:gd name="csX0" fmla="*/ 0 w 6350"/>
                  <a:gd name="csY0" fmla="*/ 0 h 119951"/>
                  <a:gd name="csX1" fmla="*/ 0 w 6350"/>
                  <a:gd name="csY1" fmla="*/ 119952 h 1199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19951">
                    <a:moveTo>
                      <a:pt x="0" y="0"/>
                    </a:moveTo>
                    <a:lnTo>
                      <a:pt x="0" y="119952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5C360788-AE9B-A0E4-C776-A62222192829}"/>
                  </a:ext>
                </a:extLst>
              </p:cNvPr>
              <p:cNvSpPr/>
              <p:nvPr/>
            </p:nvSpPr>
            <p:spPr>
              <a:xfrm>
                <a:off x="4724019" y="4025900"/>
                <a:ext cx="6350" cy="167512"/>
              </a:xfrm>
              <a:custGeom>
                <a:avLst/>
                <a:gdLst>
                  <a:gd name="csX0" fmla="*/ 0 w 6350"/>
                  <a:gd name="csY0" fmla="*/ 0 h 167512"/>
                  <a:gd name="csX1" fmla="*/ 0 w 6350"/>
                  <a:gd name="csY1" fmla="*/ 167513 h 1675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67512">
                    <a:moveTo>
                      <a:pt x="0" y="0"/>
                    </a:moveTo>
                    <a:lnTo>
                      <a:pt x="0" y="167513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6BBB5903-55E9-98DD-4B48-349D10174497}"/>
                  </a:ext>
                </a:extLst>
              </p:cNvPr>
              <p:cNvSpPr/>
              <p:nvPr/>
            </p:nvSpPr>
            <p:spPr>
              <a:xfrm>
                <a:off x="4679505" y="3990848"/>
                <a:ext cx="6350" cy="237680"/>
              </a:xfrm>
              <a:custGeom>
                <a:avLst/>
                <a:gdLst>
                  <a:gd name="csX0" fmla="*/ 0 w 6350"/>
                  <a:gd name="csY0" fmla="*/ 0 h 237680"/>
                  <a:gd name="csX1" fmla="*/ 0 w 6350"/>
                  <a:gd name="csY1" fmla="*/ 237681 h 2376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237680">
                    <a:moveTo>
                      <a:pt x="0" y="0"/>
                    </a:moveTo>
                    <a:lnTo>
                      <a:pt x="0" y="237681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453A55B6-F386-E35B-7AB6-927C820AC7A5}"/>
                  </a:ext>
                </a:extLst>
              </p:cNvPr>
              <p:cNvSpPr/>
              <p:nvPr/>
            </p:nvSpPr>
            <p:spPr>
              <a:xfrm>
                <a:off x="4634992" y="4016883"/>
                <a:ext cx="6350" cy="185610"/>
              </a:xfrm>
              <a:custGeom>
                <a:avLst/>
                <a:gdLst>
                  <a:gd name="csX0" fmla="*/ 0 w 6350"/>
                  <a:gd name="csY0" fmla="*/ 0 h 185610"/>
                  <a:gd name="csX1" fmla="*/ 0 w 6350"/>
                  <a:gd name="csY1" fmla="*/ 185610 h 1856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85610">
                    <a:moveTo>
                      <a:pt x="0" y="0"/>
                    </a:moveTo>
                    <a:lnTo>
                      <a:pt x="0" y="185610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8BA095B9-AAB0-A1EA-7706-99D22E189088}"/>
                  </a:ext>
                </a:extLst>
              </p:cNvPr>
              <p:cNvSpPr/>
              <p:nvPr/>
            </p:nvSpPr>
            <p:spPr>
              <a:xfrm>
                <a:off x="4590478" y="4003294"/>
                <a:ext cx="6350" cy="212725"/>
              </a:xfrm>
              <a:custGeom>
                <a:avLst/>
                <a:gdLst>
                  <a:gd name="csX0" fmla="*/ 0 w 6350"/>
                  <a:gd name="csY0" fmla="*/ 0 h 212725"/>
                  <a:gd name="csX1" fmla="*/ 0 w 6350"/>
                  <a:gd name="csY1" fmla="*/ 212725 h 212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212725">
                    <a:moveTo>
                      <a:pt x="0" y="0"/>
                    </a:moveTo>
                    <a:lnTo>
                      <a:pt x="0" y="212725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4E6F8412-8E67-E66D-E1F4-02994FD40764}"/>
                  </a:ext>
                </a:extLst>
              </p:cNvPr>
              <p:cNvSpPr/>
              <p:nvPr/>
            </p:nvSpPr>
            <p:spPr>
              <a:xfrm>
                <a:off x="4545965" y="4049712"/>
                <a:ext cx="6350" cy="119951"/>
              </a:xfrm>
              <a:custGeom>
                <a:avLst/>
                <a:gdLst>
                  <a:gd name="csX0" fmla="*/ 0 w 6350"/>
                  <a:gd name="csY0" fmla="*/ 0 h 119951"/>
                  <a:gd name="csX1" fmla="*/ 0 w 6350"/>
                  <a:gd name="csY1" fmla="*/ 119952 h 1199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19951">
                    <a:moveTo>
                      <a:pt x="0" y="0"/>
                    </a:moveTo>
                    <a:lnTo>
                      <a:pt x="0" y="119952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9A25644A-8910-56BD-B0BF-60C75DCD4BB2}"/>
                  </a:ext>
                </a:extLst>
              </p:cNvPr>
              <p:cNvSpPr/>
              <p:nvPr/>
            </p:nvSpPr>
            <p:spPr>
              <a:xfrm>
                <a:off x="4501451" y="4016883"/>
                <a:ext cx="6350" cy="185610"/>
              </a:xfrm>
              <a:custGeom>
                <a:avLst/>
                <a:gdLst>
                  <a:gd name="csX0" fmla="*/ 0 w 6350"/>
                  <a:gd name="csY0" fmla="*/ 0 h 185610"/>
                  <a:gd name="csX1" fmla="*/ 0 w 6350"/>
                  <a:gd name="csY1" fmla="*/ 185610 h 1856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85610">
                    <a:moveTo>
                      <a:pt x="0" y="0"/>
                    </a:moveTo>
                    <a:lnTo>
                      <a:pt x="0" y="185610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2BD5BD8F-BDC6-D7D3-119A-B5B82B97B1C9}"/>
                  </a:ext>
                </a:extLst>
              </p:cNvPr>
              <p:cNvSpPr/>
              <p:nvPr/>
            </p:nvSpPr>
            <p:spPr>
              <a:xfrm>
                <a:off x="4857559" y="4025900"/>
                <a:ext cx="6350" cy="167512"/>
              </a:xfrm>
              <a:custGeom>
                <a:avLst/>
                <a:gdLst>
                  <a:gd name="csX0" fmla="*/ 0 w 6350"/>
                  <a:gd name="csY0" fmla="*/ 0 h 167512"/>
                  <a:gd name="csX1" fmla="*/ 0 w 6350"/>
                  <a:gd name="csY1" fmla="*/ 167513 h 1675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67512">
                    <a:moveTo>
                      <a:pt x="0" y="0"/>
                    </a:moveTo>
                    <a:lnTo>
                      <a:pt x="0" y="167513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85FB8B2A-A5CB-FBD6-AB1C-2D8138E08958}"/>
                  </a:ext>
                </a:extLst>
              </p:cNvPr>
              <p:cNvSpPr/>
              <p:nvPr/>
            </p:nvSpPr>
            <p:spPr>
              <a:xfrm>
                <a:off x="4902073" y="4048569"/>
                <a:ext cx="6350" cy="122237"/>
              </a:xfrm>
              <a:custGeom>
                <a:avLst/>
                <a:gdLst>
                  <a:gd name="csX0" fmla="*/ 0 w 6350"/>
                  <a:gd name="csY0" fmla="*/ 0 h 122237"/>
                  <a:gd name="csX1" fmla="*/ 0 w 6350"/>
                  <a:gd name="csY1" fmla="*/ 122238 h 1222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22237">
                    <a:moveTo>
                      <a:pt x="0" y="0"/>
                    </a:moveTo>
                    <a:lnTo>
                      <a:pt x="0" y="122238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BC24255E-D8CE-4C41-AD70-D83EF4FB5652}"/>
                  </a:ext>
                </a:extLst>
              </p:cNvPr>
              <p:cNvSpPr/>
              <p:nvPr/>
            </p:nvSpPr>
            <p:spPr>
              <a:xfrm>
                <a:off x="4946586" y="4003294"/>
                <a:ext cx="6350" cy="212725"/>
              </a:xfrm>
              <a:custGeom>
                <a:avLst/>
                <a:gdLst>
                  <a:gd name="csX0" fmla="*/ 0 w 6350"/>
                  <a:gd name="csY0" fmla="*/ 0 h 212725"/>
                  <a:gd name="csX1" fmla="*/ 0 w 6350"/>
                  <a:gd name="csY1" fmla="*/ 212725 h 212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212725">
                    <a:moveTo>
                      <a:pt x="0" y="0"/>
                    </a:moveTo>
                    <a:lnTo>
                      <a:pt x="0" y="212725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ED4E45C9-F452-995F-1649-72B6BE72337A}"/>
                  </a:ext>
                </a:extLst>
              </p:cNvPr>
              <p:cNvSpPr/>
              <p:nvPr/>
            </p:nvSpPr>
            <p:spPr>
              <a:xfrm>
                <a:off x="4991100" y="3913695"/>
                <a:ext cx="6350" cy="391922"/>
              </a:xfrm>
              <a:custGeom>
                <a:avLst/>
                <a:gdLst>
                  <a:gd name="csX0" fmla="*/ 0 w 6350"/>
                  <a:gd name="csY0" fmla="*/ 0 h 391922"/>
                  <a:gd name="csX1" fmla="*/ 0 w 6350"/>
                  <a:gd name="csY1" fmla="*/ 391922 h 3919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391922">
                    <a:moveTo>
                      <a:pt x="0" y="0"/>
                    </a:moveTo>
                    <a:lnTo>
                      <a:pt x="0" y="391922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E508FBB2-1583-4187-F489-F91EB9543034}"/>
                  </a:ext>
                </a:extLst>
              </p:cNvPr>
              <p:cNvSpPr/>
              <p:nvPr/>
            </p:nvSpPr>
            <p:spPr>
              <a:xfrm>
                <a:off x="5035613" y="3931793"/>
                <a:ext cx="6350" cy="359156"/>
              </a:xfrm>
              <a:custGeom>
                <a:avLst/>
                <a:gdLst>
                  <a:gd name="csX0" fmla="*/ 0 w 6350"/>
                  <a:gd name="csY0" fmla="*/ 0 h 359156"/>
                  <a:gd name="csX1" fmla="*/ 0 w 6350"/>
                  <a:gd name="csY1" fmla="*/ 359156 h 3591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359156">
                    <a:moveTo>
                      <a:pt x="0" y="0"/>
                    </a:moveTo>
                    <a:lnTo>
                      <a:pt x="0" y="359156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16A73598-2AA4-8C22-B846-5319F5ABC98A}"/>
                  </a:ext>
                </a:extLst>
              </p:cNvPr>
              <p:cNvSpPr/>
              <p:nvPr/>
            </p:nvSpPr>
            <p:spPr>
              <a:xfrm>
                <a:off x="5080127" y="4032885"/>
                <a:ext cx="6350" cy="153543"/>
              </a:xfrm>
              <a:custGeom>
                <a:avLst/>
                <a:gdLst>
                  <a:gd name="csX0" fmla="*/ 0 w 6350"/>
                  <a:gd name="csY0" fmla="*/ 0 h 153543"/>
                  <a:gd name="csX1" fmla="*/ 0 w 6350"/>
                  <a:gd name="csY1" fmla="*/ 153543 h 1535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53543">
                    <a:moveTo>
                      <a:pt x="0" y="0"/>
                    </a:moveTo>
                    <a:lnTo>
                      <a:pt x="0" y="153543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2DD1D165-F9DE-856D-5CFB-5F4104C02506}"/>
                  </a:ext>
                </a:extLst>
              </p:cNvPr>
              <p:cNvSpPr/>
              <p:nvPr/>
            </p:nvSpPr>
            <p:spPr>
              <a:xfrm>
                <a:off x="5124640" y="4016883"/>
                <a:ext cx="6350" cy="185610"/>
              </a:xfrm>
              <a:custGeom>
                <a:avLst/>
                <a:gdLst>
                  <a:gd name="csX0" fmla="*/ 0 w 6350"/>
                  <a:gd name="csY0" fmla="*/ 0 h 185610"/>
                  <a:gd name="csX1" fmla="*/ 0 w 6350"/>
                  <a:gd name="csY1" fmla="*/ 185610 h 1856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85610">
                    <a:moveTo>
                      <a:pt x="0" y="0"/>
                    </a:moveTo>
                    <a:lnTo>
                      <a:pt x="0" y="185610"/>
                    </a:lnTo>
                  </a:path>
                </a:pathLst>
              </a:custGeom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B3090763-39AC-817B-D058-42E0F2017563}"/>
              </a:ext>
            </a:extLst>
          </p:cNvPr>
          <p:cNvGrpSpPr/>
          <p:nvPr/>
        </p:nvGrpSpPr>
        <p:grpSpPr>
          <a:xfrm>
            <a:off x="7018845" y="3753167"/>
            <a:ext cx="837756" cy="702500"/>
            <a:chOff x="7018845" y="3753167"/>
            <a:chExt cx="837756" cy="702500"/>
          </a:xfrm>
        </p:grpSpPr>
        <p:grpSp>
          <p:nvGrpSpPr>
            <p:cNvPr id="73" name="Grupo 72">
              <a:extLst>
                <a:ext uri="{FF2B5EF4-FFF2-40B4-BE49-F238E27FC236}">
                  <a16:creationId xmlns:a16="http://schemas.microsoft.com/office/drawing/2014/main" id="{0DAE8195-4A70-7015-CF90-851846014EAE}"/>
                </a:ext>
              </a:extLst>
            </p:cNvPr>
            <p:cNvGrpSpPr/>
            <p:nvPr/>
          </p:nvGrpSpPr>
          <p:grpSpPr>
            <a:xfrm>
              <a:off x="7518654" y="3753167"/>
              <a:ext cx="337947" cy="448627"/>
              <a:chOff x="7518654" y="3753167"/>
              <a:chExt cx="337947" cy="448627"/>
            </a:xfrm>
          </p:grpSpPr>
          <p:sp>
            <p:nvSpPr>
              <p:cNvPr id="5" name="Forma libre: forma 4">
                <a:extLst>
                  <a:ext uri="{FF2B5EF4-FFF2-40B4-BE49-F238E27FC236}">
                    <a16:creationId xmlns:a16="http://schemas.microsoft.com/office/drawing/2014/main" id="{2AB5E0B7-17E5-DDF2-8027-BED369A91F5E}"/>
                  </a:ext>
                </a:extLst>
              </p:cNvPr>
              <p:cNvSpPr/>
              <p:nvPr/>
            </p:nvSpPr>
            <p:spPr>
              <a:xfrm>
                <a:off x="7518654" y="3753167"/>
                <a:ext cx="337946" cy="448627"/>
              </a:xfrm>
              <a:custGeom>
                <a:avLst/>
                <a:gdLst>
                  <a:gd name="csX0" fmla="*/ 337947 w 337946"/>
                  <a:gd name="csY0" fmla="*/ 76200 h 448627"/>
                  <a:gd name="csX1" fmla="*/ 337947 w 337946"/>
                  <a:gd name="csY1" fmla="*/ 448627 h 448627"/>
                  <a:gd name="csX2" fmla="*/ 0 w 337946"/>
                  <a:gd name="csY2" fmla="*/ 448627 h 448627"/>
                  <a:gd name="csX3" fmla="*/ 0 w 337946"/>
                  <a:gd name="csY3" fmla="*/ 0 h 448627"/>
                  <a:gd name="csX4" fmla="*/ 261747 w 337946"/>
                  <a:gd name="csY4" fmla="*/ 0 h 448627"/>
                  <a:gd name="csX5" fmla="*/ 337947 w 337946"/>
                  <a:gd name="csY5" fmla="*/ 76200 h 4486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37946" h="448627">
                    <a:moveTo>
                      <a:pt x="337947" y="76200"/>
                    </a:moveTo>
                    <a:lnTo>
                      <a:pt x="337947" y="448627"/>
                    </a:lnTo>
                    <a:lnTo>
                      <a:pt x="0" y="448627"/>
                    </a:lnTo>
                    <a:lnTo>
                      <a:pt x="0" y="0"/>
                    </a:lnTo>
                    <a:lnTo>
                      <a:pt x="261747" y="0"/>
                    </a:lnTo>
                    <a:lnTo>
                      <a:pt x="337947" y="76200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122FB713-C9BE-05DA-60BE-0672E8A508DE}"/>
                  </a:ext>
                </a:extLst>
              </p:cNvPr>
              <p:cNvSpPr/>
              <p:nvPr/>
            </p:nvSpPr>
            <p:spPr>
              <a:xfrm>
                <a:off x="7780401" y="3753167"/>
                <a:ext cx="76200" cy="76200"/>
              </a:xfrm>
              <a:custGeom>
                <a:avLst/>
                <a:gdLst>
                  <a:gd name="csX0" fmla="*/ 0 w 76200"/>
                  <a:gd name="csY0" fmla="*/ 0 h 76200"/>
                  <a:gd name="csX1" fmla="*/ 0 w 76200"/>
                  <a:gd name="csY1" fmla="*/ 76200 h 76200"/>
                  <a:gd name="csX2" fmla="*/ 76200 w 76200"/>
                  <a:gd name="csY2" fmla="*/ 76200 h 762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6200" h="76200">
                    <a:moveTo>
                      <a:pt x="0" y="0"/>
                    </a:moveTo>
                    <a:lnTo>
                      <a:pt x="0" y="76200"/>
                    </a:lnTo>
                    <a:lnTo>
                      <a:pt x="76200" y="76200"/>
                    </a:lnTo>
                  </a:path>
                </a:pathLst>
              </a:custGeom>
              <a:no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7" name="Forma libre: forma 6">
                <a:extLst>
                  <a:ext uri="{FF2B5EF4-FFF2-40B4-BE49-F238E27FC236}">
                    <a16:creationId xmlns:a16="http://schemas.microsoft.com/office/drawing/2014/main" id="{9E386EE7-2EA5-C0A7-0E36-D0D4B39379EA}"/>
                  </a:ext>
                </a:extLst>
              </p:cNvPr>
              <p:cNvSpPr/>
              <p:nvPr/>
            </p:nvSpPr>
            <p:spPr>
              <a:xfrm>
                <a:off x="7580883" y="4008120"/>
                <a:ext cx="6350" cy="123507"/>
              </a:xfrm>
              <a:custGeom>
                <a:avLst/>
                <a:gdLst>
                  <a:gd name="csX0" fmla="*/ 0 w 6350"/>
                  <a:gd name="csY0" fmla="*/ 123507 h 123507"/>
                  <a:gd name="csX1" fmla="*/ 0 w 6350"/>
                  <a:gd name="csY1" fmla="*/ 0 h 1235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23507">
                    <a:moveTo>
                      <a:pt x="0" y="123507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8" name="Forma libre: forma 7">
                <a:extLst>
                  <a:ext uri="{FF2B5EF4-FFF2-40B4-BE49-F238E27FC236}">
                    <a16:creationId xmlns:a16="http://schemas.microsoft.com/office/drawing/2014/main" id="{4B757777-3987-9D1F-A0A7-B18B6687904B}"/>
                  </a:ext>
                </a:extLst>
              </p:cNvPr>
              <p:cNvSpPr/>
              <p:nvPr/>
            </p:nvSpPr>
            <p:spPr>
              <a:xfrm>
                <a:off x="7794371" y="4037457"/>
                <a:ext cx="6350" cy="94170"/>
              </a:xfrm>
              <a:custGeom>
                <a:avLst/>
                <a:gdLst>
                  <a:gd name="csX0" fmla="*/ 0 w 6350"/>
                  <a:gd name="csY0" fmla="*/ 94170 h 94170"/>
                  <a:gd name="csX1" fmla="*/ 0 w 6350"/>
                  <a:gd name="csY1" fmla="*/ 0 h 941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94170">
                    <a:moveTo>
                      <a:pt x="0" y="94170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9" name="Forma libre: forma 8">
                <a:extLst>
                  <a:ext uri="{FF2B5EF4-FFF2-40B4-BE49-F238E27FC236}">
                    <a16:creationId xmlns:a16="http://schemas.microsoft.com/office/drawing/2014/main" id="{0125E270-C293-183D-AB3D-6B63273302BB}"/>
                  </a:ext>
                </a:extLst>
              </p:cNvPr>
              <p:cNvSpPr/>
              <p:nvPr/>
            </p:nvSpPr>
            <p:spPr>
              <a:xfrm>
                <a:off x="7741031" y="3961320"/>
                <a:ext cx="6350" cy="170307"/>
              </a:xfrm>
              <a:custGeom>
                <a:avLst/>
                <a:gdLst>
                  <a:gd name="csX0" fmla="*/ 0 w 6350"/>
                  <a:gd name="csY0" fmla="*/ 170307 h 170307"/>
                  <a:gd name="csX1" fmla="*/ 0 w 6350"/>
                  <a:gd name="csY1" fmla="*/ 0 h 1703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70307">
                    <a:moveTo>
                      <a:pt x="0" y="170307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8C6767ED-0818-A6C3-C0B0-7F425969A6FF}"/>
                  </a:ext>
                </a:extLst>
              </p:cNvPr>
              <p:cNvSpPr/>
              <p:nvPr/>
            </p:nvSpPr>
            <p:spPr>
              <a:xfrm>
                <a:off x="7687627" y="4027741"/>
                <a:ext cx="6350" cy="103886"/>
              </a:xfrm>
              <a:custGeom>
                <a:avLst/>
                <a:gdLst>
                  <a:gd name="csX0" fmla="*/ 0 w 6350"/>
                  <a:gd name="csY0" fmla="*/ 103886 h 103886"/>
                  <a:gd name="csX1" fmla="*/ 0 w 6350"/>
                  <a:gd name="csY1" fmla="*/ 0 h 1038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103886">
                    <a:moveTo>
                      <a:pt x="0" y="103886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EAB36209-C475-69FF-1D35-10AE1F2AEDA8}"/>
                  </a:ext>
                </a:extLst>
              </p:cNvPr>
              <p:cNvSpPr/>
              <p:nvPr/>
            </p:nvSpPr>
            <p:spPr>
              <a:xfrm>
                <a:off x="7634224" y="4046474"/>
                <a:ext cx="6350" cy="85153"/>
              </a:xfrm>
              <a:custGeom>
                <a:avLst/>
                <a:gdLst>
                  <a:gd name="csX0" fmla="*/ 0 w 6350"/>
                  <a:gd name="csY0" fmla="*/ 85153 h 85153"/>
                  <a:gd name="csX1" fmla="*/ 0 w 6350"/>
                  <a:gd name="csY1" fmla="*/ 0 h 851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85153">
                    <a:moveTo>
                      <a:pt x="0" y="85153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1B3E59A0-B1DD-11B2-7529-029EA17282DE}"/>
                  </a:ext>
                </a:extLst>
              </p:cNvPr>
              <p:cNvSpPr/>
              <p:nvPr/>
            </p:nvSpPr>
            <p:spPr>
              <a:xfrm>
                <a:off x="7580883" y="3807460"/>
                <a:ext cx="138811" cy="6350"/>
              </a:xfrm>
              <a:custGeom>
                <a:avLst/>
                <a:gdLst>
                  <a:gd name="csX0" fmla="*/ 0 w 138811"/>
                  <a:gd name="csY0" fmla="*/ 0 h 6350"/>
                  <a:gd name="csX1" fmla="*/ 138811 w 138811"/>
                  <a:gd name="csY1" fmla="*/ 0 h 6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38811" h="6350">
                    <a:moveTo>
                      <a:pt x="0" y="0"/>
                    </a:moveTo>
                    <a:lnTo>
                      <a:pt x="138811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B6D43696-F737-6CBF-818D-DF664A4BC6AB}"/>
                  </a:ext>
                </a:extLst>
              </p:cNvPr>
              <p:cNvSpPr/>
              <p:nvPr/>
            </p:nvSpPr>
            <p:spPr>
              <a:xfrm>
                <a:off x="7580883" y="3857244"/>
                <a:ext cx="160147" cy="6350"/>
              </a:xfrm>
              <a:custGeom>
                <a:avLst/>
                <a:gdLst>
                  <a:gd name="csX0" fmla="*/ 0 w 160147"/>
                  <a:gd name="csY0" fmla="*/ 0 h 6350"/>
                  <a:gd name="csX1" fmla="*/ 160147 w 160147"/>
                  <a:gd name="csY1" fmla="*/ 0 h 6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60147" h="6350">
                    <a:moveTo>
                      <a:pt x="0" y="0"/>
                    </a:moveTo>
                    <a:lnTo>
                      <a:pt x="160147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FE2AF5E1-1950-DB3E-9660-7F7A5149BD00}"/>
                  </a:ext>
                </a:extLst>
              </p:cNvPr>
              <p:cNvSpPr/>
              <p:nvPr/>
            </p:nvSpPr>
            <p:spPr>
              <a:xfrm>
                <a:off x="7580883" y="3907028"/>
                <a:ext cx="95059" cy="6350"/>
              </a:xfrm>
              <a:custGeom>
                <a:avLst/>
                <a:gdLst>
                  <a:gd name="csX0" fmla="*/ 0 w 95059"/>
                  <a:gd name="csY0" fmla="*/ 0 h 6350"/>
                  <a:gd name="csX1" fmla="*/ 95060 w 95059"/>
                  <a:gd name="csY1" fmla="*/ 0 h 6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059" h="6350">
                    <a:moveTo>
                      <a:pt x="0" y="0"/>
                    </a:moveTo>
                    <a:lnTo>
                      <a:pt x="95060" y="0"/>
                    </a:lnTo>
                  </a:path>
                </a:pathLst>
              </a:custGeom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  <p:grpSp>
          <p:nvGrpSpPr>
            <p:cNvPr id="74" name="Grupo 73">
              <a:extLst>
                <a:ext uri="{FF2B5EF4-FFF2-40B4-BE49-F238E27FC236}">
                  <a16:creationId xmlns:a16="http://schemas.microsoft.com/office/drawing/2014/main" id="{0328D4C4-AD14-D146-27DA-277BB8E55445}"/>
                </a:ext>
              </a:extLst>
            </p:cNvPr>
            <p:cNvGrpSpPr/>
            <p:nvPr/>
          </p:nvGrpSpPr>
          <p:grpSpPr>
            <a:xfrm>
              <a:off x="7018845" y="3831844"/>
              <a:ext cx="720280" cy="623823"/>
              <a:chOff x="7018845" y="3831844"/>
              <a:chExt cx="720280" cy="623823"/>
            </a:xfrm>
          </p:grpSpPr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A55FDFF0-98E1-1B5C-B57F-47AEF02EF434}"/>
                  </a:ext>
                </a:extLst>
              </p:cNvPr>
              <p:cNvSpPr/>
              <p:nvPr/>
            </p:nvSpPr>
            <p:spPr>
              <a:xfrm>
                <a:off x="7018845" y="3831844"/>
                <a:ext cx="720280" cy="623823"/>
              </a:xfrm>
              <a:custGeom>
                <a:avLst/>
                <a:gdLst>
                  <a:gd name="csX0" fmla="*/ 360109 w 720280"/>
                  <a:gd name="csY0" fmla="*/ 0 h 623823"/>
                  <a:gd name="csX1" fmla="*/ 0 w 720280"/>
                  <a:gd name="csY1" fmla="*/ 623824 h 623823"/>
                  <a:gd name="csX2" fmla="*/ 720281 w 720280"/>
                  <a:gd name="csY2" fmla="*/ 623824 h 623823"/>
                  <a:gd name="csX3" fmla="*/ 360109 w 720280"/>
                  <a:gd name="csY3" fmla="*/ 0 h 6238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20280" h="623823">
                    <a:moveTo>
                      <a:pt x="360109" y="0"/>
                    </a:moveTo>
                    <a:lnTo>
                      <a:pt x="0" y="623824"/>
                    </a:lnTo>
                    <a:lnTo>
                      <a:pt x="720281" y="623824"/>
                    </a:lnTo>
                    <a:lnTo>
                      <a:pt x="36010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46" name="Rectángulo 45">
                <a:extLst>
                  <a:ext uri="{FF2B5EF4-FFF2-40B4-BE49-F238E27FC236}">
                    <a16:creationId xmlns:a16="http://schemas.microsoft.com/office/drawing/2014/main" id="{2704836F-6BE2-4BA0-E377-66093C95A084}"/>
                  </a:ext>
                </a:extLst>
              </p:cNvPr>
              <p:cNvSpPr/>
              <p:nvPr/>
            </p:nvSpPr>
            <p:spPr>
              <a:xfrm>
                <a:off x="7352728" y="4041203"/>
                <a:ext cx="52514" cy="205231"/>
              </a:xfrm>
              <a:prstGeom prst="rect">
                <a:avLst/>
              </a:prstGeom>
              <a:no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47" name="Rectángulo 46">
                <a:extLst>
                  <a:ext uri="{FF2B5EF4-FFF2-40B4-BE49-F238E27FC236}">
                    <a16:creationId xmlns:a16="http://schemas.microsoft.com/office/drawing/2014/main" id="{85E20905-7698-7D3A-53ED-A357632C12F8}"/>
                  </a:ext>
                </a:extLst>
              </p:cNvPr>
              <p:cNvSpPr/>
              <p:nvPr/>
            </p:nvSpPr>
            <p:spPr>
              <a:xfrm>
                <a:off x="7352728" y="4305617"/>
                <a:ext cx="52514" cy="52514"/>
              </a:xfrm>
              <a:prstGeom prst="rect">
                <a:avLst/>
              </a:prstGeom>
              <a:noFill/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8926F52E-C58E-C182-DD26-49EBAC96D8B4}"/>
              </a:ext>
            </a:extLst>
          </p:cNvPr>
          <p:cNvGrpSpPr/>
          <p:nvPr/>
        </p:nvGrpSpPr>
        <p:grpSpPr>
          <a:xfrm>
            <a:off x="9366607" y="3487278"/>
            <a:ext cx="936724" cy="969088"/>
            <a:chOff x="9521441" y="3726168"/>
            <a:chExt cx="705811" cy="730197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C9B3C8F2-B24D-B1A2-EE6A-0300251030CF}"/>
                </a:ext>
              </a:extLst>
            </p:cNvPr>
            <p:cNvSpPr/>
            <p:nvPr/>
          </p:nvSpPr>
          <p:spPr>
            <a:xfrm>
              <a:off x="9935648" y="3899026"/>
              <a:ext cx="291604" cy="557339"/>
            </a:xfrm>
            <a:custGeom>
              <a:avLst/>
              <a:gdLst>
                <a:gd name="csX0" fmla="*/ 145295 w 291604"/>
                <a:gd name="csY0" fmla="*/ 177483 h 557339"/>
                <a:gd name="csX1" fmla="*/ 73921 w 291604"/>
                <a:gd name="csY1" fmla="*/ 135382 h 557339"/>
                <a:gd name="csX2" fmla="*/ 75190 w 291604"/>
                <a:gd name="csY2" fmla="*/ 0 h 557339"/>
                <a:gd name="csX3" fmla="*/ 6 w 291604"/>
                <a:gd name="csY3" fmla="*/ 126175 h 557339"/>
                <a:gd name="csX4" fmla="*/ 72841 w 291604"/>
                <a:gd name="csY4" fmla="*/ 253746 h 557339"/>
                <a:gd name="csX5" fmla="*/ 69221 w 291604"/>
                <a:gd name="csY5" fmla="*/ 556006 h 557339"/>
                <a:gd name="csX6" fmla="*/ 212795 w 291604"/>
                <a:gd name="csY6" fmla="*/ 557340 h 557339"/>
                <a:gd name="csX7" fmla="*/ 216414 w 291604"/>
                <a:gd name="csY7" fmla="*/ 255080 h 557339"/>
                <a:gd name="csX8" fmla="*/ 291598 w 291604"/>
                <a:gd name="csY8" fmla="*/ 128905 h 557339"/>
                <a:gd name="csX9" fmla="*/ 218764 w 291604"/>
                <a:gd name="csY9" fmla="*/ 1334 h 557339"/>
                <a:gd name="csX10" fmla="*/ 217494 w 291604"/>
                <a:gd name="csY10" fmla="*/ 136716 h 557339"/>
                <a:gd name="csX11" fmla="*/ 145295 w 291604"/>
                <a:gd name="csY11" fmla="*/ 177483 h 557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91604" h="557339">
                  <a:moveTo>
                    <a:pt x="145295" y="177483"/>
                  </a:moveTo>
                  <a:lnTo>
                    <a:pt x="73921" y="135382"/>
                  </a:lnTo>
                  <a:lnTo>
                    <a:pt x="75190" y="0"/>
                  </a:lnTo>
                  <a:cubicBezTo>
                    <a:pt x="30740" y="24638"/>
                    <a:pt x="514" y="71755"/>
                    <a:pt x="6" y="126175"/>
                  </a:cubicBezTo>
                  <a:cubicBezTo>
                    <a:pt x="-502" y="180594"/>
                    <a:pt x="28899" y="228283"/>
                    <a:pt x="72841" y="253746"/>
                  </a:cubicBezTo>
                  <a:lnTo>
                    <a:pt x="69221" y="556006"/>
                  </a:lnTo>
                  <a:lnTo>
                    <a:pt x="212795" y="557340"/>
                  </a:lnTo>
                  <a:lnTo>
                    <a:pt x="216414" y="255080"/>
                  </a:lnTo>
                  <a:cubicBezTo>
                    <a:pt x="260864" y="230442"/>
                    <a:pt x="291090" y="183325"/>
                    <a:pt x="291598" y="128905"/>
                  </a:cubicBezTo>
                  <a:cubicBezTo>
                    <a:pt x="292107" y="74486"/>
                    <a:pt x="262706" y="26797"/>
                    <a:pt x="218764" y="1334"/>
                  </a:cubicBezTo>
                  <a:lnTo>
                    <a:pt x="217494" y="136716"/>
                  </a:lnTo>
                  <a:lnTo>
                    <a:pt x="145295" y="177483"/>
                  </a:lnTo>
                  <a:close/>
                </a:path>
              </a:pathLst>
            </a:custGeom>
            <a:noFill/>
            <a:ln w="19050" cap="flat">
              <a:solidFill>
                <a:schemeClr val="accent3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76" name="Grupo 75">
              <a:extLst>
                <a:ext uri="{FF2B5EF4-FFF2-40B4-BE49-F238E27FC236}">
                  <a16:creationId xmlns:a16="http://schemas.microsoft.com/office/drawing/2014/main" id="{BF7484D7-C319-E5BB-25B0-1803181D933C}"/>
                </a:ext>
              </a:extLst>
            </p:cNvPr>
            <p:cNvGrpSpPr/>
            <p:nvPr/>
          </p:nvGrpSpPr>
          <p:grpSpPr>
            <a:xfrm>
              <a:off x="9521441" y="3726168"/>
              <a:ext cx="504068" cy="729499"/>
              <a:chOff x="9521441" y="3726168"/>
              <a:chExt cx="504068" cy="729499"/>
            </a:xfrm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5B6A5912-0592-EB6B-9743-E3A3D2FC1CC1}"/>
                  </a:ext>
                </a:extLst>
              </p:cNvPr>
              <p:cNvSpPr/>
              <p:nvPr/>
            </p:nvSpPr>
            <p:spPr>
              <a:xfrm>
                <a:off x="9743884" y="3915029"/>
                <a:ext cx="59118" cy="540638"/>
              </a:xfrm>
              <a:custGeom>
                <a:avLst/>
                <a:gdLst>
                  <a:gd name="csX0" fmla="*/ 12256 w 59118"/>
                  <a:gd name="csY0" fmla="*/ 0 h 540638"/>
                  <a:gd name="csX1" fmla="*/ 0 w 59118"/>
                  <a:gd name="csY1" fmla="*/ 540639 h 540638"/>
                  <a:gd name="csX2" fmla="*/ 59119 w 59118"/>
                  <a:gd name="csY2" fmla="*/ 540639 h 540638"/>
                  <a:gd name="csX3" fmla="*/ 46863 w 59118"/>
                  <a:gd name="csY3" fmla="*/ 0 h 5406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59118" h="540638">
                    <a:moveTo>
                      <a:pt x="12256" y="0"/>
                    </a:moveTo>
                    <a:lnTo>
                      <a:pt x="0" y="540639"/>
                    </a:lnTo>
                    <a:lnTo>
                      <a:pt x="59119" y="540639"/>
                    </a:lnTo>
                    <a:lnTo>
                      <a:pt x="46863" y="0"/>
                    </a:lnTo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9F4CF908-0D3A-F949-2E69-E4908D978ADC}"/>
                  </a:ext>
                </a:extLst>
              </p:cNvPr>
              <p:cNvSpPr/>
              <p:nvPr/>
            </p:nvSpPr>
            <p:spPr>
              <a:xfrm>
                <a:off x="9751250" y="3902519"/>
                <a:ext cx="44450" cy="263207"/>
              </a:xfrm>
              <a:custGeom>
                <a:avLst/>
                <a:gdLst>
                  <a:gd name="csX0" fmla="*/ 44450 w 44450"/>
                  <a:gd name="csY0" fmla="*/ 0 h 263207"/>
                  <a:gd name="csX1" fmla="*/ 33147 w 44450"/>
                  <a:gd name="csY1" fmla="*/ 252794 h 263207"/>
                  <a:gd name="csX2" fmla="*/ 22225 w 44450"/>
                  <a:gd name="csY2" fmla="*/ 263208 h 263207"/>
                  <a:gd name="csX3" fmla="*/ 22225 w 44450"/>
                  <a:gd name="csY3" fmla="*/ 263208 h 263207"/>
                  <a:gd name="csX4" fmla="*/ 11303 w 44450"/>
                  <a:gd name="csY4" fmla="*/ 252794 h 263207"/>
                  <a:gd name="csX5" fmla="*/ 0 w 44450"/>
                  <a:gd name="csY5" fmla="*/ 0 h 2632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4450" h="263207">
                    <a:moveTo>
                      <a:pt x="44450" y="0"/>
                    </a:moveTo>
                    <a:lnTo>
                      <a:pt x="33147" y="252794"/>
                    </a:lnTo>
                    <a:cubicBezTo>
                      <a:pt x="32893" y="258636"/>
                      <a:pt x="28067" y="263208"/>
                      <a:pt x="22225" y="263208"/>
                    </a:cubicBezTo>
                    <a:lnTo>
                      <a:pt x="22225" y="263208"/>
                    </a:lnTo>
                    <a:cubicBezTo>
                      <a:pt x="16383" y="263208"/>
                      <a:pt x="11557" y="258636"/>
                      <a:pt x="11303" y="252794"/>
                    </a:cubicBez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3E28159-A875-E343-0A22-91A39F27D407}"/>
                  </a:ext>
                </a:extLst>
              </p:cNvPr>
              <p:cNvSpPr/>
              <p:nvPr/>
            </p:nvSpPr>
            <p:spPr>
              <a:xfrm>
                <a:off x="9521441" y="3726168"/>
                <a:ext cx="240540" cy="156348"/>
              </a:xfrm>
              <a:custGeom>
                <a:avLst/>
                <a:gdLst>
                  <a:gd name="csX0" fmla="*/ 218253 w 240540"/>
                  <a:gd name="csY0" fmla="*/ 156349 h 156348"/>
                  <a:gd name="csX1" fmla="*/ 5019 w 240540"/>
                  <a:gd name="csY1" fmla="*/ 20141 h 156348"/>
                  <a:gd name="csX2" fmla="*/ 1464 w 240540"/>
                  <a:gd name="csY2" fmla="*/ 5473 h 156348"/>
                  <a:gd name="csX3" fmla="*/ 1464 w 240540"/>
                  <a:gd name="csY3" fmla="*/ 5473 h 156348"/>
                  <a:gd name="csX4" fmla="*/ 15941 w 240540"/>
                  <a:gd name="csY4" fmla="*/ 1218 h 156348"/>
                  <a:gd name="csX5" fmla="*/ 240541 w 240540"/>
                  <a:gd name="csY5" fmla="*/ 117804 h 156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40540" h="156348">
                    <a:moveTo>
                      <a:pt x="218253" y="156349"/>
                    </a:moveTo>
                    <a:lnTo>
                      <a:pt x="5019" y="20141"/>
                    </a:lnTo>
                    <a:cubicBezTo>
                      <a:pt x="130" y="17030"/>
                      <a:pt x="-1458" y="10553"/>
                      <a:pt x="1464" y="5473"/>
                    </a:cubicBezTo>
                    <a:lnTo>
                      <a:pt x="1464" y="5473"/>
                    </a:lnTo>
                    <a:cubicBezTo>
                      <a:pt x="4384" y="393"/>
                      <a:pt x="10734" y="-1449"/>
                      <a:pt x="15941" y="1218"/>
                    </a:cubicBezTo>
                    <a:lnTo>
                      <a:pt x="240541" y="117804"/>
                    </a:lnTo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13507B4E-0C43-8A97-D9C2-EF70D98464A8}"/>
                  </a:ext>
                </a:extLst>
              </p:cNvPr>
              <p:cNvSpPr/>
              <p:nvPr/>
            </p:nvSpPr>
            <p:spPr>
              <a:xfrm>
                <a:off x="9784968" y="3726168"/>
                <a:ext cx="240541" cy="156348"/>
              </a:xfrm>
              <a:custGeom>
                <a:avLst/>
                <a:gdLst>
                  <a:gd name="csX0" fmla="*/ 22289 w 240541"/>
                  <a:gd name="csY0" fmla="*/ 156349 h 156348"/>
                  <a:gd name="csX1" fmla="*/ 235522 w 240541"/>
                  <a:gd name="csY1" fmla="*/ 20141 h 156348"/>
                  <a:gd name="csX2" fmla="*/ 239078 w 240541"/>
                  <a:gd name="csY2" fmla="*/ 5473 h 156348"/>
                  <a:gd name="csX3" fmla="*/ 239078 w 240541"/>
                  <a:gd name="csY3" fmla="*/ 5473 h 156348"/>
                  <a:gd name="csX4" fmla="*/ 224600 w 240541"/>
                  <a:gd name="csY4" fmla="*/ 1218 h 156348"/>
                  <a:gd name="csX5" fmla="*/ 0 w 240541"/>
                  <a:gd name="csY5" fmla="*/ 117804 h 156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40541" h="156348">
                    <a:moveTo>
                      <a:pt x="22289" y="156349"/>
                    </a:moveTo>
                    <a:lnTo>
                      <a:pt x="235522" y="20141"/>
                    </a:lnTo>
                    <a:cubicBezTo>
                      <a:pt x="240412" y="17030"/>
                      <a:pt x="241999" y="10553"/>
                      <a:pt x="239078" y="5473"/>
                    </a:cubicBezTo>
                    <a:lnTo>
                      <a:pt x="239078" y="5473"/>
                    </a:lnTo>
                    <a:cubicBezTo>
                      <a:pt x="236157" y="393"/>
                      <a:pt x="229807" y="-1449"/>
                      <a:pt x="224600" y="1218"/>
                    </a:cubicBezTo>
                    <a:lnTo>
                      <a:pt x="0" y="117804"/>
                    </a:lnTo>
                  </a:path>
                </a:pathLst>
              </a:custGeom>
              <a:solidFill>
                <a:srgbClr val="FFFFFF"/>
              </a:solidFill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2E70B271-50B5-C4A9-1BF2-7EB991E3719B}"/>
                  </a:ext>
                </a:extLst>
              </p:cNvPr>
              <p:cNvSpPr/>
              <p:nvPr/>
            </p:nvSpPr>
            <p:spPr>
              <a:xfrm>
                <a:off x="9738931" y="3841813"/>
                <a:ext cx="69088" cy="69087"/>
              </a:xfrm>
              <a:prstGeom prst="ellipse">
                <a:avLst/>
              </a:prstGeom>
              <a:solidFill>
                <a:srgbClr val="FFFFFF"/>
              </a:solidFill>
              <a:ln w="190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2FE0AD25-9C24-DCD4-E93C-99316C2D973B}"/>
              </a:ext>
            </a:extLst>
          </p:cNvPr>
          <p:cNvSpPr/>
          <p:nvPr/>
        </p:nvSpPr>
        <p:spPr>
          <a:xfrm>
            <a:off x="5116131" y="3977512"/>
            <a:ext cx="2033270" cy="150622"/>
          </a:xfrm>
          <a:custGeom>
            <a:avLst/>
            <a:gdLst>
              <a:gd name="csX0" fmla="*/ 0 w 2033270"/>
              <a:gd name="csY0" fmla="*/ 0 h 150622"/>
              <a:gd name="csX1" fmla="*/ 1882648 w 2033270"/>
              <a:gd name="csY1" fmla="*/ 0 h 150622"/>
              <a:gd name="csX2" fmla="*/ 2033270 w 2033270"/>
              <a:gd name="csY2" fmla="*/ 150622 h 150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33270" h="150622">
                <a:moveTo>
                  <a:pt x="0" y="0"/>
                </a:moveTo>
                <a:lnTo>
                  <a:pt x="1882648" y="0"/>
                </a:lnTo>
                <a:lnTo>
                  <a:pt x="2033270" y="150622"/>
                </a:lnTo>
              </a:path>
            </a:pathLst>
          </a:custGeom>
          <a:noFill/>
          <a:ln w="19050" cap="flat">
            <a:solidFill>
              <a:schemeClr val="accent3"/>
            </a:solidFill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71" name="Grupo 70">
            <a:extLst>
              <a:ext uri="{FF2B5EF4-FFF2-40B4-BE49-F238E27FC236}">
                <a16:creationId xmlns:a16="http://schemas.microsoft.com/office/drawing/2014/main" id="{8A21F499-BF77-FAAD-FDB5-2D203C84609A}"/>
              </a:ext>
            </a:extLst>
          </p:cNvPr>
          <p:cNvGrpSpPr/>
          <p:nvPr/>
        </p:nvGrpSpPr>
        <p:grpSpPr>
          <a:xfrm>
            <a:off x="1995487" y="3243961"/>
            <a:ext cx="503237" cy="1342770"/>
            <a:chOff x="1995487" y="3243961"/>
            <a:chExt cx="503237" cy="1342770"/>
          </a:xfrm>
        </p:grpSpPr>
        <p:grpSp>
          <p:nvGrpSpPr>
            <p:cNvPr id="61" name="Grupo 60">
              <a:extLst>
                <a:ext uri="{FF2B5EF4-FFF2-40B4-BE49-F238E27FC236}">
                  <a16:creationId xmlns:a16="http://schemas.microsoft.com/office/drawing/2014/main" id="{48D2797B-03AB-16BC-421C-E4BCFB974FA8}"/>
                </a:ext>
              </a:extLst>
            </p:cNvPr>
            <p:cNvGrpSpPr/>
            <p:nvPr/>
          </p:nvGrpSpPr>
          <p:grpSpPr>
            <a:xfrm>
              <a:off x="1995487" y="3589274"/>
              <a:ext cx="503237" cy="997457"/>
              <a:chOff x="1995487" y="3589274"/>
              <a:chExt cx="503237" cy="997457"/>
            </a:xfrm>
          </p:grpSpPr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CB735E5D-06AC-8C31-3751-A94D4B50A782}"/>
                  </a:ext>
                </a:extLst>
              </p:cNvPr>
              <p:cNvSpPr/>
              <p:nvPr/>
            </p:nvSpPr>
            <p:spPr>
              <a:xfrm>
                <a:off x="2207196" y="3855148"/>
                <a:ext cx="16891" cy="248666"/>
              </a:xfrm>
              <a:custGeom>
                <a:avLst/>
                <a:gdLst>
                  <a:gd name="csX0" fmla="*/ 16891 w 16891"/>
                  <a:gd name="csY0" fmla="*/ 0 h 248666"/>
                  <a:gd name="csX1" fmla="*/ 16891 w 16891"/>
                  <a:gd name="csY1" fmla="*/ 123444 h 248666"/>
                  <a:gd name="csX2" fmla="*/ 0 w 16891"/>
                  <a:gd name="csY2" fmla="*/ 158306 h 248666"/>
                  <a:gd name="csX3" fmla="*/ 0 w 16891"/>
                  <a:gd name="csY3" fmla="*/ 248666 h 248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891" h="248666">
                    <a:moveTo>
                      <a:pt x="16891" y="0"/>
                    </a:moveTo>
                    <a:lnTo>
                      <a:pt x="16891" y="123444"/>
                    </a:lnTo>
                    <a:lnTo>
                      <a:pt x="0" y="158306"/>
                    </a:lnTo>
                    <a:lnTo>
                      <a:pt x="0" y="248666"/>
                    </a:lnTo>
                  </a:path>
                </a:pathLst>
              </a:custGeom>
              <a:noFill/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BA840D29-91C8-C718-A824-1E9076B59805}"/>
                  </a:ext>
                </a:extLst>
              </p:cNvPr>
              <p:cNvSpPr/>
              <p:nvPr/>
            </p:nvSpPr>
            <p:spPr>
              <a:xfrm>
                <a:off x="2270061" y="3855148"/>
                <a:ext cx="16891" cy="248666"/>
              </a:xfrm>
              <a:custGeom>
                <a:avLst/>
                <a:gdLst>
                  <a:gd name="csX0" fmla="*/ 16891 w 16891"/>
                  <a:gd name="csY0" fmla="*/ 248666 h 248666"/>
                  <a:gd name="csX1" fmla="*/ 16891 w 16891"/>
                  <a:gd name="csY1" fmla="*/ 158306 h 248666"/>
                  <a:gd name="csX2" fmla="*/ 0 w 16891"/>
                  <a:gd name="csY2" fmla="*/ 123444 h 248666"/>
                  <a:gd name="csX3" fmla="*/ 0 w 16891"/>
                  <a:gd name="csY3" fmla="*/ 0 h 248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891" h="248666">
                    <a:moveTo>
                      <a:pt x="16891" y="248666"/>
                    </a:moveTo>
                    <a:lnTo>
                      <a:pt x="16891" y="158306"/>
                    </a:lnTo>
                    <a:lnTo>
                      <a:pt x="0" y="123444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12520358-80A5-E50C-43D3-0AF70B0EAADA}"/>
                  </a:ext>
                </a:extLst>
              </p:cNvPr>
              <p:cNvSpPr/>
              <p:nvPr/>
            </p:nvSpPr>
            <p:spPr>
              <a:xfrm>
                <a:off x="2113407" y="3589274"/>
                <a:ext cx="267335" cy="267334"/>
              </a:xfrm>
              <a:prstGeom prst="ellipse">
                <a:avLst/>
              </a:prstGeom>
              <a:noFill/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F79BCC39-D59D-242C-1C69-CE34141D3C63}"/>
                  </a:ext>
                </a:extLst>
              </p:cNvPr>
              <p:cNvSpPr/>
              <p:nvPr/>
            </p:nvSpPr>
            <p:spPr>
              <a:xfrm>
                <a:off x="1995487" y="4103814"/>
                <a:ext cx="503237" cy="482917"/>
              </a:xfrm>
              <a:prstGeom prst="rect">
                <a:avLst/>
              </a:prstGeom>
              <a:noFill/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219511B5-114E-6F4B-ADA9-A290B54251CA}"/>
                  </a:ext>
                </a:extLst>
              </p:cNvPr>
              <p:cNvSpPr/>
              <p:nvPr/>
            </p:nvSpPr>
            <p:spPr>
              <a:xfrm>
                <a:off x="2045017" y="4103814"/>
                <a:ext cx="6350" cy="482917"/>
              </a:xfrm>
              <a:custGeom>
                <a:avLst/>
                <a:gdLst>
                  <a:gd name="csX0" fmla="*/ 0 w 6350"/>
                  <a:gd name="csY0" fmla="*/ 482918 h 482917"/>
                  <a:gd name="csX1" fmla="*/ 0 w 6350"/>
                  <a:gd name="csY1" fmla="*/ 0 h 4829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482917">
                    <a:moveTo>
                      <a:pt x="0" y="482918"/>
                    </a:moveTo>
                    <a:lnTo>
                      <a:pt x="0" y="0"/>
                    </a:lnTo>
                  </a:path>
                </a:pathLst>
              </a:custGeom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4B87EDB6-63C1-3A9A-74E9-A74469BBF3E2}"/>
                  </a:ext>
                </a:extLst>
              </p:cNvPr>
              <p:cNvSpPr/>
              <p:nvPr/>
            </p:nvSpPr>
            <p:spPr>
              <a:xfrm>
                <a:off x="2449131" y="4103814"/>
                <a:ext cx="6350" cy="482917"/>
              </a:xfrm>
              <a:custGeom>
                <a:avLst/>
                <a:gdLst>
                  <a:gd name="csX0" fmla="*/ 0 w 6350"/>
                  <a:gd name="csY0" fmla="*/ 0 h 482917"/>
                  <a:gd name="csX1" fmla="*/ 0 w 6350"/>
                  <a:gd name="csY1" fmla="*/ 482918 h 4829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350" h="482917">
                    <a:moveTo>
                      <a:pt x="0" y="0"/>
                    </a:moveTo>
                    <a:lnTo>
                      <a:pt x="0" y="482918"/>
                    </a:lnTo>
                  </a:path>
                </a:pathLst>
              </a:custGeom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FCB86FAC-7B25-E9B4-8660-472EF45965AC}"/>
                  </a:ext>
                </a:extLst>
              </p:cNvPr>
              <p:cNvSpPr/>
              <p:nvPr/>
            </p:nvSpPr>
            <p:spPr>
              <a:xfrm>
                <a:off x="2121344" y="4152011"/>
                <a:ext cx="251396" cy="386588"/>
              </a:xfrm>
              <a:prstGeom prst="rect">
                <a:avLst/>
              </a:prstGeom>
              <a:noFill/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45560696-EF31-454F-7DA3-AD38C1189737}"/>
                  </a:ext>
                </a:extLst>
              </p:cNvPr>
              <p:cNvSpPr/>
              <p:nvPr/>
            </p:nvSpPr>
            <p:spPr>
              <a:xfrm>
                <a:off x="2121344" y="4152011"/>
                <a:ext cx="251396" cy="386524"/>
              </a:xfrm>
              <a:custGeom>
                <a:avLst/>
                <a:gdLst>
                  <a:gd name="csX0" fmla="*/ 0 w 251396"/>
                  <a:gd name="csY0" fmla="*/ 0 h 386524"/>
                  <a:gd name="csX1" fmla="*/ 251397 w 251396"/>
                  <a:gd name="csY1" fmla="*/ 386524 h 3865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51396" h="386524">
                    <a:moveTo>
                      <a:pt x="0" y="0"/>
                    </a:moveTo>
                    <a:lnTo>
                      <a:pt x="251397" y="386524"/>
                    </a:lnTo>
                  </a:path>
                </a:pathLst>
              </a:custGeom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5DE0B0D9-FD54-FA2A-184F-9635D9C5F2ED}"/>
                  </a:ext>
                </a:extLst>
              </p:cNvPr>
              <p:cNvSpPr/>
              <p:nvPr/>
            </p:nvSpPr>
            <p:spPr>
              <a:xfrm>
                <a:off x="2121344" y="4152011"/>
                <a:ext cx="251396" cy="386524"/>
              </a:xfrm>
              <a:custGeom>
                <a:avLst/>
                <a:gdLst>
                  <a:gd name="csX0" fmla="*/ 0 w 251396"/>
                  <a:gd name="csY0" fmla="*/ 386524 h 386524"/>
                  <a:gd name="csX1" fmla="*/ 251397 w 251396"/>
                  <a:gd name="csY1" fmla="*/ 0 h 3865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51396" h="386524">
                    <a:moveTo>
                      <a:pt x="0" y="386524"/>
                    </a:moveTo>
                    <a:lnTo>
                      <a:pt x="251397" y="0"/>
                    </a:lnTo>
                  </a:path>
                </a:pathLst>
              </a:custGeom>
              <a:ln w="19050" cap="flat">
                <a:solidFill>
                  <a:schemeClr val="accent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  <p:grpSp>
          <p:nvGrpSpPr>
            <p:cNvPr id="62" name="Grupo 61">
              <a:extLst>
                <a:ext uri="{FF2B5EF4-FFF2-40B4-BE49-F238E27FC236}">
                  <a16:creationId xmlns:a16="http://schemas.microsoft.com/office/drawing/2014/main" id="{2E04ABD3-CAAB-93A6-C4D1-D9A509F2721E}"/>
                </a:ext>
              </a:extLst>
            </p:cNvPr>
            <p:cNvGrpSpPr/>
            <p:nvPr/>
          </p:nvGrpSpPr>
          <p:grpSpPr>
            <a:xfrm>
              <a:off x="2035492" y="3243961"/>
              <a:ext cx="423037" cy="245490"/>
              <a:chOff x="2035492" y="3243961"/>
              <a:chExt cx="423037" cy="245490"/>
            </a:xfrm>
          </p:grpSpPr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E36ADC4D-D7C1-A7A9-CCE9-204806ADFFF4}"/>
                  </a:ext>
                </a:extLst>
              </p:cNvPr>
              <p:cNvSpPr/>
              <p:nvPr/>
            </p:nvSpPr>
            <p:spPr>
              <a:xfrm>
                <a:off x="2035492" y="3432365"/>
                <a:ext cx="423037" cy="57086"/>
              </a:xfrm>
              <a:custGeom>
                <a:avLst/>
                <a:gdLst>
                  <a:gd name="csX0" fmla="*/ 0 w 423037"/>
                  <a:gd name="csY0" fmla="*/ 0 h 57086"/>
                  <a:gd name="csX1" fmla="*/ 211518 w 423037"/>
                  <a:gd name="csY1" fmla="*/ 57087 h 57086"/>
                  <a:gd name="csX2" fmla="*/ 423037 w 423037"/>
                  <a:gd name="csY2" fmla="*/ 0 h 570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23037" h="57086">
                    <a:moveTo>
                      <a:pt x="0" y="0"/>
                    </a:moveTo>
                    <a:cubicBezTo>
                      <a:pt x="62167" y="36259"/>
                      <a:pt x="134430" y="57087"/>
                      <a:pt x="211518" y="57087"/>
                    </a:cubicBezTo>
                    <a:cubicBezTo>
                      <a:pt x="288608" y="57087"/>
                      <a:pt x="360871" y="36259"/>
                      <a:pt x="423037" y="0"/>
                    </a:cubicBezTo>
                  </a:path>
                </a:pathLst>
              </a:custGeom>
              <a:noFill/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8A49CCFD-0FA9-C1A2-F1CB-D6D8ACECB9BF}"/>
                  </a:ext>
                </a:extLst>
              </p:cNvPr>
              <p:cNvSpPr/>
              <p:nvPr/>
            </p:nvSpPr>
            <p:spPr>
              <a:xfrm>
                <a:off x="2035492" y="3338194"/>
                <a:ext cx="423037" cy="57086"/>
              </a:xfrm>
              <a:custGeom>
                <a:avLst/>
                <a:gdLst>
                  <a:gd name="csX0" fmla="*/ 0 w 423037"/>
                  <a:gd name="csY0" fmla="*/ 0 h 57086"/>
                  <a:gd name="csX1" fmla="*/ 211518 w 423037"/>
                  <a:gd name="csY1" fmla="*/ 57087 h 57086"/>
                  <a:gd name="csX2" fmla="*/ 423037 w 423037"/>
                  <a:gd name="csY2" fmla="*/ 0 h 570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23037" h="57086">
                    <a:moveTo>
                      <a:pt x="0" y="0"/>
                    </a:moveTo>
                    <a:cubicBezTo>
                      <a:pt x="62167" y="36259"/>
                      <a:pt x="134430" y="57087"/>
                      <a:pt x="211518" y="57087"/>
                    </a:cubicBezTo>
                    <a:cubicBezTo>
                      <a:pt x="288608" y="57087"/>
                      <a:pt x="360871" y="36259"/>
                      <a:pt x="423037" y="0"/>
                    </a:cubicBezTo>
                  </a:path>
                </a:pathLst>
              </a:custGeom>
              <a:noFill/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A802554C-AF56-4F03-B569-6279F357047A}"/>
                  </a:ext>
                </a:extLst>
              </p:cNvPr>
              <p:cNvSpPr/>
              <p:nvPr/>
            </p:nvSpPr>
            <p:spPr>
              <a:xfrm>
                <a:off x="2035492" y="3243961"/>
                <a:ext cx="423037" cy="57086"/>
              </a:xfrm>
              <a:custGeom>
                <a:avLst/>
                <a:gdLst>
                  <a:gd name="csX0" fmla="*/ 0 w 423037"/>
                  <a:gd name="csY0" fmla="*/ 0 h 57086"/>
                  <a:gd name="csX1" fmla="*/ 211518 w 423037"/>
                  <a:gd name="csY1" fmla="*/ 57087 h 57086"/>
                  <a:gd name="csX2" fmla="*/ 423037 w 423037"/>
                  <a:gd name="csY2" fmla="*/ 0 h 570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23037" h="57086">
                    <a:moveTo>
                      <a:pt x="0" y="0"/>
                    </a:moveTo>
                    <a:cubicBezTo>
                      <a:pt x="62167" y="36259"/>
                      <a:pt x="134430" y="57087"/>
                      <a:pt x="211518" y="57087"/>
                    </a:cubicBezTo>
                    <a:cubicBezTo>
                      <a:pt x="288608" y="57087"/>
                      <a:pt x="360871" y="36259"/>
                      <a:pt x="423037" y="0"/>
                    </a:cubicBezTo>
                  </a:path>
                </a:pathLst>
              </a:custGeom>
              <a:noFill/>
              <a:ln w="19050" cap="flat">
                <a:solidFill>
                  <a:srgbClr val="3B89E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F6F47D61-5378-14CE-9657-096E728802B7}"/>
              </a:ext>
            </a:extLst>
          </p:cNvPr>
          <p:cNvGrpSpPr/>
          <p:nvPr/>
        </p:nvGrpSpPr>
        <p:grpSpPr>
          <a:xfrm>
            <a:off x="7954645" y="3887851"/>
            <a:ext cx="1448561" cy="179260"/>
            <a:chOff x="7954645" y="3887851"/>
            <a:chExt cx="1448561" cy="179260"/>
          </a:xfrm>
        </p:grpSpPr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6BDD3D18-FF9B-66CE-BCFC-5D4B1EAA6B22}"/>
                </a:ext>
              </a:extLst>
            </p:cNvPr>
            <p:cNvSpPr/>
            <p:nvPr/>
          </p:nvSpPr>
          <p:spPr>
            <a:xfrm>
              <a:off x="7954645" y="3977513"/>
              <a:ext cx="1448561" cy="6350"/>
            </a:xfrm>
            <a:custGeom>
              <a:avLst/>
              <a:gdLst>
                <a:gd name="csX0" fmla="*/ 0 w 1448561"/>
                <a:gd name="csY0" fmla="*/ 0 h 6350"/>
                <a:gd name="csX1" fmla="*/ 1448562 w 144856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48561" h="6350">
                  <a:moveTo>
                    <a:pt x="0" y="0"/>
                  </a:moveTo>
                  <a:lnTo>
                    <a:pt x="1448562" y="0"/>
                  </a:lnTo>
                </a:path>
              </a:pathLst>
            </a:custGeom>
            <a:ln w="19050" cap="flat">
              <a:solidFill>
                <a:schemeClr val="accent3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13F840A8-063C-4257-A7FC-69850E292961}"/>
                </a:ext>
              </a:extLst>
            </p:cNvPr>
            <p:cNvSpPr/>
            <p:nvPr/>
          </p:nvSpPr>
          <p:spPr>
            <a:xfrm>
              <a:off x="9313608" y="3887851"/>
              <a:ext cx="89598" cy="179260"/>
            </a:xfrm>
            <a:custGeom>
              <a:avLst/>
              <a:gdLst>
                <a:gd name="csX0" fmla="*/ 0 w 89598"/>
                <a:gd name="csY0" fmla="*/ 0 h 179260"/>
                <a:gd name="csX1" fmla="*/ 89598 w 89598"/>
                <a:gd name="csY1" fmla="*/ 89662 h 179260"/>
                <a:gd name="csX2" fmla="*/ 0 w 89598"/>
                <a:gd name="csY2" fmla="*/ 179261 h 1792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9598" h="179260">
                  <a:moveTo>
                    <a:pt x="0" y="0"/>
                  </a:moveTo>
                  <a:lnTo>
                    <a:pt x="89598" y="89662"/>
                  </a:lnTo>
                  <a:lnTo>
                    <a:pt x="0" y="179261"/>
                  </a:lnTo>
                </a:path>
              </a:pathLst>
            </a:custGeom>
            <a:noFill/>
            <a:ln w="19050" cap="flat">
              <a:solidFill>
                <a:schemeClr val="accent3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79" name="Título 4">
            <a:extLst>
              <a:ext uri="{FF2B5EF4-FFF2-40B4-BE49-F238E27FC236}">
                <a16:creationId xmlns:a16="http://schemas.microsoft.com/office/drawing/2014/main" id="{C2793AA5-FC30-2A6D-F314-038903993A9C}"/>
              </a:ext>
            </a:extLst>
          </p:cNvPr>
          <p:cNvSpPr txBox="1">
            <a:spLocks/>
          </p:cNvSpPr>
          <p:nvPr/>
        </p:nvSpPr>
        <p:spPr>
          <a:xfrm>
            <a:off x="2594853" y="1003427"/>
            <a:ext cx="7002294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pc="200" dirty="0">
                <a:solidFill>
                  <a:schemeClr val="tx2"/>
                </a:solidFill>
                <a:latin typeface="Bahnschrift Light" panose="020B0502040204020203" pitchFamily="34" charset="0"/>
              </a:rPr>
              <a:t>CENTINELA ACÚSTICO IA </a:t>
            </a:r>
          </a:p>
        </p:txBody>
      </p:sp>
      <p:sp>
        <p:nvSpPr>
          <p:cNvPr id="81" name="Rectángulo 27">
            <a:extLst>
              <a:ext uri="{FF2B5EF4-FFF2-40B4-BE49-F238E27FC236}">
                <a16:creationId xmlns:a16="http://schemas.microsoft.com/office/drawing/2014/main" id="{84D0C83E-5253-90CF-FF37-6FB036227C7C}"/>
              </a:ext>
            </a:extLst>
          </p:cNvPr>
          <p:cNvSpPr/>
          <p:nvPr/>
        </p:nvSpPr>
        <p:spPr>
          <a:xfrm rot="16200000" flipH="1">
            <a:off x="6020693" y="-1931295"/>
            <a:ext cx="150617" cy="7293742"/>
          </a:xfrm>
          <a:custGeom>
            <a:avLst/>
            <a:gdLst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  <a:gd name="csX4" fmla="*/ 0 w 115837"/>
              <a:gd name="csY4" fmla="*/ 0 h 927508"/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  <a:gd name="csX4" fmla="*/ 1 w 115837"/>
              <a:gd name="csY4" fmla="*/ 437880 h 927508"/>
              <a:gd name="csX5" fmla="*/ 0 w 115837"/>
              <a:gd name="csY5" fmla="*/ 0 h 927508"/>
              <a:gd name="csX0" fmla="*/ 1 w 115837"/>
              <a:gd name="csY0" fmla="*/ 437880 h 927508"/>
              <a:gd name="csX1" fmla="*/ 0 w 115837"/>
              <a:gd name="csY1" fmla="*/ 0 h 927508"/>
              <a:gd name="csX2" fmla="*/ 115837 w 115837"/>
              <a:gd name="csY2" fmla="*/ 0 h 927508"/>
              <a:gd name="csX3" fmla="*/ 115837 w 115837"/>
              <a:gd name="csY3" fmla="*/ 927508 h 927508"/>
              <a:gd name="csX4" fmla="*/ 0 w 115837"/>
              <a:gd name="csY4" fmla="*/ 927508 h 927508"/>
              <a:gd name="csX5" fmla="*/ 91441 w 115837"/>
              <a:gd name="csY5" fmla="*/ 529320 h 927508"/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  <a:gd name="csX4" fmla="*/ 91441 w 115837"/>
              <a:gd name="csY4" fmla="*/ 529320 h 927508"/>
              <a:gd name="csX0" fmla="*/ 0 w 115837"/>
              <a:gd name="csY0" fmla="*/ 0 h 927508"/>
              <a:gd name="csX1" fmla="*/ 115837 w 115837"/>
              <a:gd name="csY1" fmla="*/ 0 h 927508"/>
              <a:gd name="csX2" fmla="*/ 115837 w 115837"/>
              <a:gd name="csY2" fmla="*/ 927508 h 927508"/>
              <a:gd name="csX3" fmla="*/ 0 w 115837"/>
              <a:gd name="csY3" fmla="*/ 927508 h 9275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5837" h="927508">
                <a:moveTo>
                  <a:pt x="0" y="0"/>
                </a:moveTo>
                <a:lnTo>
                  <a:pt x="115837" y="0"/>
                </a:lnTo>
                <a:lnTo>
                  <a:pt x="115837" y="927508"/>
                </a:lnTo>
                <a:lnTo>
                  <a:pt x="0" y="927508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5" name="Título 4">
            <a:extLst>
              <a:ext uri="{FF2B5EF4-FFF2-40B4-BE49-F238E27FC236}">
                <a16:creationId xmlns:a16="http://schemas.microsoft.com/office/drawing/2014/main" id="{BEDCC37D-2D1F-78C7-45A8-5F6B60B8598F}"/>
              </a:ext>
            </a:extLst>
          </p:cNvPr>
          <p:cNvSpPr txBox="1">
            <a:spLocks/>
          </p:cNvSpPr>
          <p:nvPr/>
        </p:nvSpPr>
        <p:spPr>
          <a:xfrm>
            <a:off x="4391279" y="2362914"/>
            <a:ext cx="3409442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2800" b="1" dirty="0">
                <a:solidFill>
                  <a:schemeClr val="tx2"/>
                </a:solidFill>
              </a:rPr>
              <a:t>¿CÓMO FUNCIONA?</a:t>
            </a:r>
          </a:p>
        </p:txBody>
      </p:sp>
      <p:sp>
        <p:nvSpPr>
          <p:cNvPr id="89" name="Rectángulo: esquinas redondeadas 88">
            <a:extLst>
              <a:ext uri="{FF2B5EF4-FFF2-40B4-BE49-F238E27FC236}">
                <a16:creationId xmlns:a16="http://schemas.microsoft.com/office/drawing/2014/main" id="{88FA0E64-B25A-C0D1-AA68-D09994253A4A}"/>
              </a:ext>
            </a:extLst>
          </p:cNvPr>
          <p:cNvSpPr/>
          <p:nvPr/>
        </p:nvSpPr>
        <p:spPr>
          <a:xfrm>
            <a:off x="3791448" y="4778439"/>
            <a:ext cx="2049338" cy="487599"/>
          </a:xfrm>
          <a:prstGeom prst="roundRect">
            <a:avLst>
              <a:gd name="adj" fmla="val 50000"/>
            </a:avLst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b="1" dirty="0">
                <a:ln w="22225">
                  <a:noFill/>
                  <a:prstDash val="solid"/>
                </a:ln>
                <a:solidFill>
                  <a:schemeClr val="accent5"/>
                </a:solidFill>
              </a:rPr>
              <a:t>ANÁLISIS</a:t>
            </a:r>
            <a:endParaRPr lang="es-CL" b="1" dirty="0">
              <a:ln w="222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90" name="Rectángulo: esquinas redondeadas 89">
            <a:extLst>
              <a:ext uri="{FF2B5EF4-FFF2-40B4-BE49-F238E27FC236}">
                <a16:creationId xmlns:a16="http://schemas.microsoft.com/office/drawing/2014/main" id="{88123CB4-3573-01DB-C31D-0AE0F04376F7}"/>
              </a:ext>
            </a:extLst>
          </p:cNvPr>
          <p:cNvSpPr/>
          <p:nvPr/>
        </p:nvSpPr>
        <p:spPr>
          <a:xfrm>
            <a:off x="1231683" y="4778439"/>
            <a:ext cx="2049338" cy="487599"/>
          </a:xfrm>
          <a:prstGeom prst="roundRect">
            <a:avLst>
              <a:gd name="adj" fmla="val 50000"/>
            </a:avLst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b="1" dirty="0">
                <a:ln w="22225">
                  <a:noFill/>
                  <a:prstDash val="solid"/>
                </a:ln>
                <a:solidFill>
                  <a:schemeClr val="accent5"/>
                </a:solidFill>
              </a:rPr>
              <a:t>MONITOREO</a:t>
            </a:r>
            <a:endParaRPr lang="es-CL" b="1" dirty="0">
              <a:ln w="222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160823D-85C1-1841-742C-7E03C0FDE6F2}"/>
              </a:ext>
            </a:extLst>
          </p:cNvPr>
          <p:cNvSpPr/>
          <p:nvPr/>
        </p:nvSpPr>
        <p:spPr>
          <a:xfrm>
            <a:off x="6351213" y="4778439"/>
            <a:ext cx="2049338" cy="487599"/>
          </a:xfrm>
          <a:prstGeom prst="roundRect">
            <a:avLst>
              <a:gd name="adj" fmla="val 50000"/>
            </a:avLst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b="1" dirty="0">
                <a:ln w="22225">
                  <a:noFill/>
                  <a:prstDash val="solid"/>
                </a:ln>
                <a:solidFill>
                  <a:schemeClr val="accent3"/>
                </a:solidFill>
              </a:rPr>
              <a:t>ALERTA</a:t>
            </a:r>
            <a:endParaRPr lang="es-CL" b="1" dirty="0">
              <a:ln w="22225">
                <a:noFill/>
                <a:prstDash val="solid"/>
              </a:ln>
              <a:solidFill>
                <a:schemeClr val="accent3"/>
              </a:solidFill>
            </a:endParaRPr>
          </a:p>
        </p:txBody>
      </p:sp>
      <p:sp>
        <p:nvSpPr>
          <p:cNvPr id="92" name="Rectángulo: esquinas redondeadas 91">
            <a:extLst>
              <a:ext uri="{FF2B5EF4-FFF2-40B4-BE49-F238E27FC236}">
                <a16:creationId xmlns:a16="http://schemas.microsoft.com/office/drawing/2014/main" id="{C16DD635-8254-C43C-6236-4AF5B8751E1A}"/>
              </a:ext>
            </a:extLst>
          </p:cNvPr>
          <p:cNvSpPr/>
          <p:nvPr/>
        </p:nvSpPr>
        <p:spPr>
          <a:xfrm>
            <a:off x="8910979" y="4778439"/>
            <a:ext cx="2049338" cy="487599"/>
          </a:xfrm>
          <a:prstGeom prst="roundRect">
            <a:avLst>
              <a:gd name="adj" fmla="val 50000"/>
            </a:avLst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b="1" dirty="0">
                <a:ln w="22225">
                  <a:noFill/>
                  <a:prstDash val="solid"/>
                </a:ln>
                <a:solidFill>
                  <a:schemeClr val="accent3"/>
                </a:solidFill>
              </a:rPr>
              <a:t>RESPUESTA</a:t>
            </a:r>
            <a:endParaRPr lang="es-CL" b="1" dirty="0">
              <a:ln w="22225">
                <a:noFill/>
                <a:prstDash val="solid"/>
              </a:ln>
              <a:solidFill>
                <a:schemeClr val="accent3"/>
              </a:solidFill>
            </a:endParaRPr>
          </a:p>
        </p:txBody>
      </p:sp>
      <p:sp>
        <p:nvSpPr>
          <p:cNvPr id="94" name="Título 4">
            <a:extLst>
              <a:ext uri="{FF2B5EF4-FFF2-40B4-BE49-F238E27FC236}">
                <a16:creationId xmlns:a16="http://schemas.microsoft.com/office/drawing/2014/main" id="{3FC5963E-5B89-6410-37F6-4A040AC650B3}"/>
              </a:ext>
            </a:extLst>
          </p:cNvPr>
          <p:cNvSpPr txBox="1">
            <a:spLocks/>
          </p:cNvSpPr>
          <p:nvPr/>
        </p:nvSpPr>
        <p:spPr>
          <a:xfrm>
            <a:off x="1337982" y="5530517"/>
            <a:ext cx="1836740" cy="543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s-MX" sz="1400" dirty="0">
                <a:latin typeface="Bahnschrift Light" panose="020B0502040204020203" pitchFamily="34" charset="0"/>
              </a:rPr>
              <a:t>Red de receptores que operan 24/7</a:t>
            </a:r>
          </a:p>
        </p:txBody>
      </p:sp>
      <p:sp>
        <p:nvSpPr>
          <p:cNvPr id="95" name="Título 4">
            <a:extLst>
              <a:ext uri="{FF2B5EF4-FFF2-40B4-BE49-F238E27FC236}">
                <a16:creationId xmlns:a16="http://schemas.microsoft.com/office/drawing/2014/main" id="{9C20E045-9808-AC8C-A4AD-D0BDCFDB8CA5}"/>
              </a:ext>
            </a:extLst>
          </p:cNvPr>
          <p:cNvSpPr txBox="1">
            <a:spLocks/>
          </p:cNvSpPr>
          <p:nvPr/>
        </p:nvSpPr>
        <p:spPr>
          <a:xfrm>
            <a:off x="8910979" y="5530517"/>
            <a:ext cx="2049338" cy="543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s-MX" sz="1400" dirty="0">
                <a:latin typeface="Bahnschrift Light" panose="020B0502040204020203" pitchFamily="34" charset="0"/>
              </a:rPr>
              <a:t>Medidas preventivas basadas en evidencia</a:t>
            </a:r>
          </a:p>
        </p:txBody>
      </p:sp>
      <p:sp>
        <p:nvSpPr>
          <p:cNvPr id="96" name="Título 4">
            <a:extLst>
              <a:ext uri="{FF2B5EF4-FFF2-40B4-BE49-F238E27FC236}">
                <a16:creationId xmlns:a16="http://schemas.microsoft.com/office/drawing/2014/main" id="{7AD9C351-1961-3AA3-8677-773DA272154C}"/>
              </a:ext>
            </a:extLst>
          </p:cNvPr>
          <p:cNvSpPr txBox="1">
            <a:spLocks/>
          </p:cNvSpPr>
          <p:nvPr/>
        </p:nvSpPr>
        <p:spPr>
          <a:xfrm>
            <a:off x="3683497" y="5530517"/>
            <a:ext cx="2265240" cy="543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s-MX" sz="1400" dirty="0">
                <a:latin typeface="Bahnschrift Light" panose="020B0502040204020203" pitchFamily="34" charset="0"/>
              </a:rPr>
              <a:t>Plataforma centralizada de datos con IA</a:t>
            </a:r>
          </a:p>
        </p:txBody>
      </p:sp>
      <p:sp>
        <p:nvSpPr>
          <p:cNvPr id="98" name="Título 4">
            <a:extLst>
              <a:ext uri="{FF2B5EF4-FFF2-40B4-BE49-F238E27FC236}">
                <a16:creationId xmlns:a16="http://schemas.microsoft.com/office/drawing/2014/main" id="{B2A0A0E8-1D82-E034-0E81-DA5F9B14F548}"/>
              </a:ext>
            </a:extLst>
          </p:cNvPr>
          <p:cNvSpPr txBox="1">
            <a:spLocks/>
          </p:cNvSpPr>
          <p:nvPr/>
        </p:nvSpPr>
        <p:spPr>
          <a:xfrm>
            <a:off x="6275584" y="5530517"/>
            <a:ext cx="2200596" cy="543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s-MX" sz="1400" dirty="0">
                <a:latin typeface="Bahnschrift Light" panose="020B0502040204020203" pitchFamily="34" charset="0"/>
              </a:rPr>
              <a:t>Sistema de información en tiempo real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48F8497-DF7D-79C5-ECBA-57E317298B9B}"/>
              </a:ext>
            </a:extLst>
          </p:cNvPr>
          <p:cNvCxnSpPr>
            <a:cxnSpLocks/>
          </p:cNvCxnSpPr>
          <p:nvPr/>
        </p:nvCxnSpPr>
        <p:spPr>
          <a:xfrm>
            <a:off x="6096002" y="1790882"/>
            <a:ext cx="0" cy="50550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96045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C0232DE9-8A33-940A-F2ED-E540E9418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6" b="18431"/>
          <a:stretch>
            <a:fillRect/>
          </a:stretch>
        </p:blipFill>
        <p:spPr>
          <a:xfrm>
            <a:off x="8681421" y="0"/>
            <a:ext cx="3510578" cy="5593976"/>
          </a:xfrm>
          <a:prstGeom prst="rect">
            <a:avLst/>
          </a:prstGeom>
        </p:spPr>
      </p:pic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226475F4-FBD6-7262-365E-E3BC71AC6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53" r="11588" b="54778"/>
          <a:stretch>
            <a:fillRect/>
          </a:stretch>
        </p:blipFill>
        <p:spPr>
          <a:xfrm>
            <a:off x="8272631" y="0"/>
            <a:ext cx="2506531" cy="3101349"/>
          </a:xfrm>
          <a:prstGeom prst="rect">
            <a:avLst/>
          </a:prstGeom>
        </p:spPr>
      </p:pic>
      <p:pic>
        <p:nvPicPr>
          <p:cNvPr id="3" name="Imagen 2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04E6EFF3-C0BE-01F3-D098-D3C595B06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7" r="9506"/>
          <a:stretch>
            <a:fillRect/>
          </a:stretch>
        </p:blipFill>
        <p:spPr>
          <a:xfrm>
            <a:off x="4059535" y="0"/>
            <a:ext cx="6973556" cy="6858000"/>
          </a:xfrm>
          <a:prstGeom prst="rect">
            <a:avLst/>
          </a:prstGeom>
        </p:spPr>
      </p:pic>
      <p:pic>
        <p:nvPicPr>
          <p:cNvPr id="5" name="Imagen 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D18F6F2D-E739-39AC-85DF-39340E143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2" t="23686" r="31265" b="57333"/>
          <a:stretch>
            <a:fillRect/>
          </a:stretch>
        </p:blipFill>
        <p:spPr>
          <a:xfrm>
            <a:off x="7670202" y="1624405"/>
            <a:ext cx="710005" cy="1301676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7AD52C3-1424-7378-F720-D8F89BF54408}"/>
              </a:ext>
            </a:extLst>
          </p:cNvPr>
          <p:cNvSpPr/>
          <p:nvPr/>
        </p:nvSpPr>
        <p:spPr>
          <a:xfrm>
            <a:off x="1506151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ANÁLISIS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3C04619-2B44-69B9-5A43-35C243B88818}"/>
              </a:ext>
            </a:extLst>
          </p:cNvPr>
          <p:cNvSpPr/>
          <p:nvPr/>
        </p:nvSpPr>
        <p:spPr>
          <a:xfrm>
            <a:off x="506627" y="947352"/>
            <a:ext cx="885568" cy="2512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MONITOREO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6B5E562-543E-F3DA-FB69-DA791C71593F}"/>
              </a:ext>
            </a:extLst>
          </p:cNvPr>
          <p:cNvSpPr/>
          <p:nvPr/>
        </p:nvSpPr>
        <p:spPr>
          <a:xfrm>
            <a:off x="2505675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ALERTA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914C958-D10F-D398-5169-E4FB4FCB2140}"/>
              </a:ext>
            </a:extLst>
          </p:cNvPr>
          <p:cNvSpPr/>
          <p:nvPr/>
        </p:nvSpPr>
        <p:spPr>
          <a:xfrm>
            <a:off x="3505199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RESPUESTA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pic>
        <p:nvPicPr>
          <p:cNvPr id="12" name="Imagen 11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4B013B0E-ED18-8639-A600-B09CA6374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5" t="60235" r="67353" b="26118"/>
          <a:stretch>
            <a:fillRect/>
          </a:stretch>
        </p:blipFill>
        <p:spPr>
          <a:xfrm>
            <a:off x="3391243" y="4130936"/>
            <a:ext cx="589086" cy="93591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902D10D-E769-1613-9051-2D91F51CC3AA}"/>
              </a:ext>
            </a:extLst>
          </p:cNvPr>
          <p:cNvSpPr txBox="1"/>
          <p:nvPr/>
        </p:nvSpPr>
        <p:spPr>
          <a:xfrm>
            <a:off x="385768" y="1274421"/>
            <a:ext cx="5031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tx2"/>
                </a:solidFill>
                <a:latin typeface="Bahnschrift Light" panose="020B0502040204020203" pitchFamily="34" charset="0"/>
              </a:rPr>
              <a:t>Dispositivos de medición autónomos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E28B02-C44F-5EF2-5702-89FB63834989}"/>
              </a:ext>
            </a:extLst>
          </p:cNvPr>
          <p:cNvSpPr txBox="1"/>
          <p:nvPr/>
        </p:nvSpPr>
        <p:spPr>
          <a:xfrm>
            <a:off x="385768" y="2462268"/>
            <a:ext cx="4595023" cy="68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b="1" dirty="0">
                <a:solidFill>
                  <a:schemeClr val="accent2"/>
                </a:solidFill>
                <a:latin typeface="+mj-lt"/>
              </a:rPr>
              <a:t>Registran sonido de manera automatizada y transmiten datos 24/7 vía red 3G/4G</a:t>
            </a:r>
          </a:p>
        </p:txBody>
      </p:sp>
      <p:pic>
        <p:nvPicPr>
          <p:cNvPr id="16" name="Imagen 15" descr="Logotipo&#10;&#10;El contenido generado por IA puede ser incorrecto.">
            <a:extLst>
              <a:ext uri="{FF2B5EF4-FFF2-40B4-BE49-F238E27FC236}">
                <a16:creationId xmlns:a16="http://schemas.microsoft.com/office/drawing/2014/main" id="{6222A9D8-F562-BF79-F651-4C133C383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0" r="60735" b="18431"/>
          <a:stretch>
            <a:fillRect/>
          </a:stretch>
        </p:blipFill>
        <p:spPr>
          <a:xfrm>
            <a:off x="0" y="3840480"/>
            <a:ext cx="4787153" cy="1753496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C498A1F3-6313-B20D-CD8A-2FB96719052B}"/>
              </a:ext>
            </a:extLst>
          </p:cNvPr>
          <p:cNvSpPr txBox="1"/>
          <p:nvPr/>
        </p:nvSpPr>
        <p:spPr>
          <a:xfrm>
            <a:off x="8229519" y="1736358"/>
            <a:ext cx="10633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5"/>
                </a:solidFill>
                <a:latin typeface="+mj-lt"/>
              </a:rPr>
              <a:t>MICRÓFONO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ACFBFFD-EA6B-6321-3451-2868B53FD0FC}"/>
              </a:ext>
            </a:extLst>
          </p:cNvPr>
          <p:cNvSpPr txBox="1"/>
          <p:nvPr/>
        </p:nvSpPr>
        <p:spPr>
          <a:xfrm>
            <a:off x="8348014" y="2215203"/>
            <a:ext cx="130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/>
                </a:solidFill>
                <a:latin typeface="+mj-lt"/>
              </a:rPr>
              <a:t>Equipo </a:t>
            </a:r>
            <a:r>
              <a:rPr lang="es-MX" b="1" dirty="0" err="1">
                <a:solidFill>
                  <a:schemeClr val="accent5"/>
                </a:solidFill>
                <a:latin typeface="+mj-lt"/>
              </a:rPr>
              <a:t>SONOline</a:t>
            </a:r>
            <a:endParaRPr lang="es-MX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C452E01-0ACE-8966-884A-ACBB83F95E68}"/>
              </a:ext>
            </a:extLst>
          </p:cNvPr>
          <p:cNvSpPr txBox="1"/>
          <p:nvPr/>
        </p:nvSpPr>
        <p:spPr>
          <a:xfrm>
            <a:off x="5303520" y="3767310"/>
            <a:ext cx="12550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accent2"/>
                </a:solidFill>
                <a:latin typeface="+mj-lt"/>
              </a:rPr>
              <a:t>PANEL SOLAR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F0AC5CE-C744-A482-DD27-E0B957F7D7D5}"/>
              </a:ext>
            </a:extLst>
          </p:cNvPr>
          <p:cNvSpPr txBox="1"/>
          <p:nvPr/>
        </p:nvSpPr>
        <p:spPr>
          <a:xfrm>
            <a:off x="9361279" y="5808147"/>
            <a:ext cx="804695" cy="256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2"/>
                </a:solidFill>
                <a:latin typeface="+mj-lt"/>
              </a:rPr>
              <a:t>BATERÍA</a:t>
            </a: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87E00C4D-DDB2-AE53-B19F-CABD2E72B37C}"/>
              </a:ext>
            </a:extLst>
          </p:cNvPr>
          <p:cNvGrpSpPr/>
          <p:nvPr/>
        </p:nvGrpSpPr>
        <p:grpSpPr>
          <a:xfrm>
            <a:off x="4000177" y="4152150"/>
            <a:ext cx="1926680" cy="927508"/>
            <a:chOff x="4000177" y="4152150"/>
            <a:chExt cx="1926680" cy="927508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1F6B93A1-F4D7-F82F-4122-65893CE9C639}"/>
                </a:ext>
              </a:extLst>
            </p:cNvPr>
            <p:cNvSpPr/>
            <p:nvPr/>
          </p:nvSpPr>
          <p:spPr>
            <a:xfrm>
              <a:off x="4000177" y="4152150"/>
              <a:ext cx="115837" cy="927508"/>
            </a:xfrm>
            <a:custGeom>
              <a:avLst/>
              <a:gdLst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  <a:gd name="csX4" fmla="*/ 0 w 115837"/>
                <a:gd name="csY4" fmla="*/ 0 h 927508"/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  <a:gd name="csX4" fmla="*/ 1 w 115837"/>
                <a:gd name="csY4" fmla="*/ 437880 h 927508"/>
                <a:gd name="csX5" fmla="*/ 0 w 115837"/>
                <a:gd name="csY5" fmla="*/ 0 h 927508"/>
                <a:gd name="csX0" fmla="*/ 1 w 115837"/>
                <a:gd name="csY0" fmla="*/ 437880 h 927508"/>
                <a:gd name="csX1" fmla="*/ 0 w 115837"/>
                <a:gd name="csY1" fmla="*/ 0 h 927508"/>
                <a:gd name="csX2" fmla="*/ 115837 w 115837"/>
                <a:gd name="csY2" fmla="*/ 0 h 927508"/>
                <a:gd name="csX3" fmla="*/ 115837 w 115837"/>
                <a:gd name="csY3" fmla="*/ 927508 h 927508"/>
                <a:gd name="csX4" fmla="*/ 0 w 115837"/>
                <a:gd name="csY4" fmla="*/ 927508 h 927508"/>
                <a:gd name="csX5" fmla="*/ 91441 w 115837"/>
                <a:gd name="csY5" fmla="*/ 529320 h 927508"/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  <a:gd name="csX4" fmla="*/ 91441 w 115837"/>
                <a:gd name="csY4" fmla="*/ 529320 h 927508"/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5837" h="927508">
                  <a:moveTo>
                    <a:pt x="0" y="0"/>
                  </a:moveTo>
                  <a:lnTo>
                    <a:pt x="115837" y="0"/>
                  </a:lnTo>
                  <a:lnTo>
                    <a:pt x="115837" y="927508"/>
                  </a:lnTo>
                  <a:lnTo>
                    <a:pt x="0" y="927508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7509E076-2ADC-F7BE-0E0C-478CC39EA32E}"/>
                </a:ext>
              </a:extLst>
            </p:cNvPr>
            <p:cNvCxnSpPr>
              <a:cxnSpLocks/>
            </p:cNvCxnSpPr>
            <p:nvPr/>
          </p:nvCxnSpPr>
          <p:spPr>
            <a:xfrm>
              <a:off x="4116014" y="4615904"/>
              <a:ext cx="1810843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059665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4C6F9-4C94-4140-4404-9C2D67EEA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frente, computadora, oscuro, monitor&#10;&#10;El contenido generado por IA puede ser incorrecto.">
            <a:extLst>
              <a:ext uri="{FF2B5EF4-FFF2-40B4-BE49-F238E27FC236}">
                <a16:creationId xmlns:a16="http://schemas.microsoft.com/office/drawing/2014/main" id="{21F935D0-B0CF-549E-EFD1-71C16EE7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2" r="19775"/>
          <a:stretch>
            <a:fillRect/>
          </a:stretch>
        </p:blipFill>
        <p:spPr>
          <a:xfrm>
            <a:off x="2505674" y="1785"/>
            <a:ext cx="7275323" cy="6854430"/>
          </a:xfrm>
          <a:prstGeom prst="rect">
            <a:avLst/>
          </a:prstGeom>
        </p:spPr>
      </p:pic>
      <p:grpSp>
        <p:nvGrpSpPr>
          <p:cNvPr id="90" name="Grupo 89">
            <a:extLst>
              <a:ext uri="{FF2B5EF4-FFF2-40B4-BE49-F238E27FC236}">
                <a16:creationId xmlns:a16="http://schemas.microsoft.com/office/drawing/2014/main" id="{55FF6A11-7DB0-AC06-62AD-9C74391281AE}"/>
              </a:ext>
            </a:extLst>
          </p:cNvPr>
          <p:cNvGrpSpPr/>
          <p:nvPr/>
        </p:nvGrpSpPr>
        <p:grpSpPr>
          <a:xfrm>
            <a:off x="3266889" y="3307141"/>
            <a:ext cx="3166794" cy="1818863"/>
            <a:chOff x="2352943" y="3307141"/>
            <a:chExt cx="4752594" cy="2729674"/>
          </a:xfrm>
        </p:grpSpPr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206F9466-6832-F0D6-FE3E-65CA4DA291CF}"/>
                </a:ext>
              </a:extLst>
            </p:cNvPr>
            <p:cNvSpPr/>
            <p:nvPr/>
          </p:nvSpPr>
          <p:spPr>
            <a:xfrm>
              <a:off x="2352943" y="3307141"/>
              <a:ext cx="4752593" cy="2729674"/>
            </a:xfrm>
            <a:custGeom>
              <a:avLst/>
              <a:gdLst>
                <a:gd name="csX0" fmla="*/ 416814 w 4752593"/>
                <a:gd name="csY0" fmla="*/ 0 h 2729674"/>
                <a:gd name="csX1" fmla="*/ 188309 w 4752593"/>
                <a:gd name="csY1" fmla="*/ 28956 h 2729674"/>
                <a:gd name="csX2" fmla="*/ 0 w 4752593"/>
                <a:gd name="csY2" fmla="*/ 269939 h 2729674"/>
                <a:gd name="csX3" fmla="*/ 0 w 4752593"/>
                <a:gd name="csY3" fmla="*/ 2459736 h 2729674"/>
                <a:gd name="csX4" fmla="*/ 188309 w 4752593"/>
                <a:gd name="csY4" fmla="*/ 2700719 h 2729674"/>
                <a:gd name="csX5" fmla="*/ 416814 w 4752593"/>
                <a:gd name="csY5" fmla="*/ 2729674 h 2729674"/>
                <a:gd name="csX6" fmla="*/ 4558189 w 4752593"/>
                <a:gd name="csY6" fmla="*/ 2729674 h 2729674"/>
                <a:gd name="csX7" fmla="*/ 4752594 w 4752593"/>
                <a:gd name="csY7" fmla="*/ 2535270 h 2729674"/>
                <a:gd name="csX8" fmla="*/ 4752594 w 4752593"/>
                <a:gd name="csY8" fmla="*/ 194405 h 2729674"/>
                <a:gd name="csX9" fmla="*/ 4558189 w 4752593"/>
                <a:gd name="csY9" fmla="*/ 0 h 2729674"/>
                <a:gd name="csX10" fmla="*/ 416814 w 4752593"/>
                <a:gd name="csY10" fmla="*/ 0 h 2729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752593" h="2729674">
                  <a:moveTo>
                    <a:pt x="416814" y="0"/>
                  </a:moveTo>
                  <a:cubicBezTo>
                    <a:pt x="344710" y="0"/>
                    <a:pt x="267843" y="10001"/>
                    <a:pt x="188309" y="28956"/>
                  </a:cubicBezTo>
                  <a:cubicBezTo>
                    <a:pt x="77343" y="55340"/>
                    <a:pt x="0" y="155924"/>
                    <a:pt x="0" y="269939"/>
                  </a:cubicBezTo>
                  <a:lnTo>
                    <a:pt x="0" y="2459736"/>
                  </a:lnTo>
                  <a:cubicBezTo>
                    <a:pt x="0" y="2573750"/>
                    <a:pt x="77343" y="2674239"/>
                    <a:pt x="188309" y="2700719"/>
                  </a:cubicBezTo>
                  <a:cubicBezTo>
                    <a:pt x="267843" y="2719673"/>
                    <a:pt x="344710" y="2729674"/>
                    <a:pt x="416814" y="2729674"/>
                  </a:cubicBezTo>
                  <a:lnTo>
                    <a:pt x="4558189" y="2729674"/>
                  </a:lnTo>
                  <a:cubicBezTo>
                    <a:pt x="4665536" y="2729674"/>
                    <a:pt x="4752594" y="2642616"/>
                    <a:pt x="4752594" y="2535270"/>
                  </a:cubicBezTo>
                  <a:lnTo>
                    <a:pt x="4752594" y="194405"/>
                  </a:lnTo>
                  <a:cubicBezTo>
                    <a:pt x="4752594" y="87059"/>
                    <a:pt x="4665536" y="0"/>
                    <a:pt x="4558189" y="0"/>
                  </a:cubicBezTo>
                  <a:lnTo>
                    <a:pt x="416814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92" name="Grupo 91">
              <a:extLst>
                <a:ext uri="{FF2B5EF4-FFF2-40B4-BE49-F238E27FC236}">
                  <a16:creationId xmlns:a16="http://schemas.microsoft.com/office/drawing/2014/main" id="{0F72E487-B6D2-0614-A0E4-6416453B842A}"/>
                </a:ext>
              </a:extLst>
            </p:cNvPr>
            <p:cNvGrpSpPr/>
            <p:nvPr/>
          </p:nvGrpSpPr>
          <p:grpSpPr>
            <a:xfrm>
              <a:off x="2352943" y="3803774"/>
              <a:ext cx="4752594" cy="1734026"/>
              <a:chOff x="7201799" y="5008247"/>
              <a:chExt cx="4752594" cy="1734026"/>
            </a:xfrm>
            <a:solidFill>
              <a:srgbClr val="8C8C8C"/>
            </a:solidFill>
          </p:grpSpPr>
          <p:grpSp>
            <p:nvGrpSpPr>
              <p:cNvPr id="93" name="Grupo 92">
                <a:extLst>
                  <a:ext uri="{FF2B5EF4-FFF2-40B4-BE49-F238E27FC236}">
                    <a16:creationId xmlns:a16="http://schemas.microsoft.com/office/drawing/2014/main" id="{8293E10C-DA47-86B9-7E9B-BC3CC0AFDA90}"/>
                  </a:ext>
                </a:extLst>
              </p:cNvPr>
              <p:cNvGrpSpPr/>
              <p:nvPr/>
            </p:nvGrpSpPr>
            <p:grpSpPr>
              <a:xfrm>
                <a:off x="7489073" y="5130262"/>
                <a:ext cx="4465320" cy="1592961"/>
                <a:chOff x="7489073" y="5130262"/>
                <a:chExt cx="4465320" cy="1592961"/>
              </a:xfrm>
              <a:grpFill/>
            </p:grpSpPr>
            <p:sp>
              <p:nvSpPr>
                <p:cNvPr id="96" name="Rectángulo 95">
                  <a:extLst>
                    <a:ext uri="{FF2B5EF4-FFF2-40B4-BE49-F238E27FC236}">
                      <a16:creationId xmlns:a16="http://schemas.microsoft.com/office/drawing/2014/main" id="{52534379-17B5-D8B7-073E-D52497EFD8B7}"/>
                    </a:ext>
                  </a:extLst>
                </p:cNvPr>
                <p:cNvSpPr/>
                <p:nvPr/>
              </p:nvSpPr>
              <p:spPr>
                <a:xfrm rot="10800000">
                  <a:off x="11839712" y="5684903"/>
                  <a:ext cx="114681" cy="383000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97" name="Rectángulo 96">
                  <a:extLst>
                    <a:ext uri="{FF2B5EF4-FFF2-40B4-BE49-F238E27FC236}">
                      <a16:creationId xmlns:a16="http://schemas.microsoft.com/office/drawing/2014/main" id="{98CEC19B-95BA-6FAF-495C-000064494052}"/>
                    </a:ext>
                  </a:extLst>
                </p:cNvPr>
                <p:cNvSpPr/>
                <p:nvPr/>
              </p:nvSpPr>
              <p:spPr>
                <a:xfrm rot="10800000">
                  <a:off x="11361080" y="5735957"/>
                  <a:ext cx="578738" cy="28089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98" name="Rectángulo 97">
                  <a:extLst>
                    <a:ext uri="{FF2B5EF4-FFF2-40B4-BE49-F238E27FC236}">
                      <a16:creationId xmlns:a16="http://schemas.microsoft.com/office/drawing/2014/main" id="{3A417661-7269-AFCD-86BC-FBC50E58C8F1}"/>
                    </a:ext>
                  </a:extLst>
                </p:cNvPr>
                <p:cNvSpPr/>
                <p:nvPr/>
              </p:nvSpPr>
              <p:spPr>
                <a:xfrm rot="10800000">
                  <a:off x="8284886" y="5735957"/>
                  <a:ext cx="578739" cy="28089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99" name="Rectángulo 98">
                  <a:extLst>
                    <a:ext uri="{FF2B5EF4-FFF2-40B4-BE49-F238E27FC236}">
                      <a16:creationId xmlns:a16="http://schemas.microsoft.com/office/drawing/2014/main" id="{3A4B29D7-0E6A-5D55-C28B-F84647739AA3}"/>
                    </a:ext>
                  </a:extLst>
                </p:cNvPr>
                <p:cNvSpPr/>
                <p:nvPr/>
              </p:nvSpPr>
              <p:spPr>
                <a:xfrm rot="10800000">
                  <a:off x="8680079" y="5684903"/>
                  <a:ext cx="578738" cy="383000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0" name="Rectángulo 99">
                  <a:extLst>
                    <a:ext uri="{FF2B5EF4-FFF2-40B4-BE49-F238E27FC236}">
                      <a16:creationId xmlns:a16="http://schemas.microsoft.com/office/drawing/2014/main" id="{81BBBC53-B8AB-BEE4-8EEA-ACD0CCFD204E}"/>
                    </a:ext>
                  </a:extLst>
                </p:cNvPr>
                <p:cNvSpPr/>
                <p:nvPr/>
              </p:nvSpPr>
              <p:spPr>
                <a:xfrm rot="10800000">
                  <a:off x="10130069" y="5130262"/>
                  <a:ext cx="187261" cy="1492186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1" name="Rectángulo 100">
                  <a:extLst>
                    <a:ext uri="{FF2B5EF4-FFF2-40B4-BE49-F238E27FC236}">
                      <a16:creationId xmlns:a16="http://schemas.microsoft.com/office/drawing/2014/main" id="{4A1980EF-1EDA-5CA2-94EE-0465CD1D2916}"/>
                    </a:ext>
                  </a:extLst>
                </p:cNvPr>
                <p:cNvSpPr/>
                <p:nvPr/>
              </p:nvSpPr>
              <p:spPr>
                <a:xfrm rot="10800000">
                  <a:off x="10257038" y="5442301"/>
                  <a:ext cx="236220" cy="868108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2" name="Rectángulo 101">
                  <a:extLst>
                    <a:ext uri="{FF2B5EF4-FFF2-40B4-BE49-F238E27FC236}">
                      <a16:creationId xmlns:a16="http://schemas.microsoft.com/office/drawing/2014/main" id="{A8B8AD90-BC8D-5C14-FC19-51169C5A2FDF}"/>
                    </a:ext>
                  </a:extLst>
                </p:cNvPr>
                <p:cNvSpPr/>
                <p:nvPr/>
              </p:nvSpPr>
              <p:spPr>
                <a:xfrm rot="10800000">
                  <a:off x="9644199" y="5735957"/>
                  <a:ext cx="1263872" cy="28089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3" name="Rectángulo 102">
                  <a:extLst>
                    <a:ext uri="{FF2B5EF4-FFF2-40B4-BE49-F238E27FC236}">
                      <a16:creationId xmlns:a16="http://schemas.microsoft.com/office/drawing/2014/main" id="{212A774F-B0CE-654A-E221-843E0927919E}"/>
                    </a:ext>
                  </a:extLst>
                </p:cNvPr>
                <p:cNvSpPr/>
                <p:nvPr/>
              </p:nvSpPr>
              <p:spPr>
                <a:xfrm rot="10800000">
                  <a:off x="11111430" y="5684903"/>
                  <a:ext cx="578738" cy="383000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4" name="Forma libre: forma 103">
                  <a:extLst>
                    <a:ext uri="{FF2B5EF4-FFF2-40B4-BE49-F238E27FC236}">
                      <a16:creationId xmlns:a16="http://schemas.microsoft.com/office/drawing/2014/main" id="{82B90254-5633-573B-E621-BCC715FBC715}"/>
                    </a:ext>
                  </a:extLst>
                </p:cNvPr>
                <p:cNvSpPr/>
                <p:nvPr/>
              </p:nvSpPr>
              <p:spPr>
                <a:xfrm>
                  <a:off x="10821965" y="5378484"/>
                  <a:ext cx="761809" cy="995838"/>
                </a:xfrm>
                <a:custGeom>
                  <a:avLst/>
                  <a:gdLst>
                    <a:gd name="csX0" fmla="*/ 0 w 761809"/>
                    <a:gd name="csY0" fmla="*/ 306419 h 995838"/>
                    <a:gd name="csX1" fmla="*/ 272415 w 761809"/>
                    <a:gd name="csY1" fmla="*/ 0 h 995838"/>
                    <a:gd name="csX2" fmla="*/ 621316 w 761809"/>
                    <a:gd name="csY2" fmla="*/ 0 h 995838"/>
                    <a:gd name="csX3" fmla="*/ 761809 w 761809"/>
                    <a:gd name="csY3" fmla="*/ 306419 h 995838"/>
                    <a:gd name="csX4" fmla="*/ 761809 w 761809"/>
                    <a:gd name="csY4" fmla="*/ 689420 h 995838"/>
                    <a:gd name="csX5" fmla="*/ 621316 w 761809"/>
                    <a:gd name="csY5" fmla="*/ 995839 h 995838"/>
                    <a:gd name="csX6" fmla="*/ 272415 w 761809"/>
                    <a:gd name="csY6" fmla="*/ 995839 h 995838"/>
                    <a:gd name="csX7" fmla="*/ 0 w 761809"/>
                    <a:gd name="csY7" fmla="*/ 689420 h 995838"/>
                    <a:gd name="csX8" fmla="*/ 0 w 761809"/>
                    <a:gd name="csY8" fmla="*/ 306419 h 99583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761809" h="995838">
                      <a:moveTo>
                        <a:pt x="0" y="306419"/>
                      </a:moveTo>
                      <a:lnTo>
                        <a:pt x="272415" y="0"/>
                      </a:lnTo>
                      <a:lnTo>
                        <a:pt x="621316" y="0"/>
                      </a:lnTo>
                      <a:lnTo>
                        <a:pt x="761809" y="306419"/>
                      </a:lnTo>
                      <a:lnTo>
                        <a:pt x="761809" y="689420"/>
                      </a:lnTo>
                      <a:lnTo>
                        <a:pt x="621316" y="995839"/>
                      </a:lnTo>
                      <a:lnTo>
                        <a:pt x="272415" y="995839"/>
                      </a:lnTo>
                      <a:lnTo>
                        <a:pt x="0" y="689420"/>
                      </a:lnTo>
                      <a:lnTo>
                        <a:pt x="0" y="30641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5" name="Rectángulo 104">
                  <a:extLst>
                    <a:ext uri="{FF2B5EF4-FFF2-40B4-BE49-F238E27FC236}">
                      <a16:creationId xmlns:a16="http://schemas.microsoft.com/office/drawing/2014/main" id="{CD83DAC9-FF91-1E25-60A3-D8B7BC9CDE4F}"/>
                    </a:ext>
                  </a:extLst>
                </p:cNvPr>
                <p:cNvSpPr/>
                <p:nvPr/>
              </p:nvSpPr>
              <p:spPr>
                <a:xfrm rot="10800000">
                  <a:off x="9082510" y="5518882"/>
                  <a:ext cx="714946" cy="714946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6" name="Forma libre: forma 105">
                  <a:extLst>
                    <a:ext uri="{FF2B5EF4-FFF2-40B4-BE49-F238E27FC236}">
                      <a16:creationId xmlns:a16="http://schemas.microsoft.com/office/drawing/2014/main" id="{C834B695-192E-75C8-15D9-1DB27D73C2F7}"/>
                    </a:ext>
                  </a:extLst>
                </p:cNvPr>
                <p:cNvSpPr/>
                <p:nvPr/>
              </p:nvSpPr>
              <p:spPr>
                <a:xfrm>
                  <a:off x="8910393" y="5340193"/>
                  <a:ext cx="435006" cy="1072419"/>
                </a:xfrm>
                <a:custGeom>
                  <a:avLst/>
                  <a:gdLst>
                    <a:gd name="csX0" fmla="*/ 0 w 435006"/>
                    <a:gd name="csY0" fmla="*/ 178784 h 1072419"/>
                    <a:gd name="csX1" fmla="*/ 140494 w 435006"/>
                    <a:gd name="csY1" fmla="*/ 0 h 1072419"/>
                    <a:gd name="csX2" fmla="*/ 294608 w 435006"/>
                    <a:gd name="csY2" fmla="*/ 0 h 1072419"/>
                    <a:gd name="csX3" fmla="*/ 435007 w 435006"/>
                    <a:gd name="csY3" fmla="*/ 178784 h 1072419"/>
                    <a:gd name="csX4" fmla="*/ 435007 w 435006"/>
                    <a:gd name="csY4" fmla="*/ 893636 h 1072419"/>
                    <a:gd name="csX5" fmla="*/ 294608 w 435006"/>
                    <a:gd name="csY5" fmla="*/ 1072420 h 1072419"/>
                    <a:gd name="csX6" fmla="*/ 140494 w 435006"/>
                    <a:gd name="csY6" fmla="*/ 1072420 h 1072419"/>
                    <a:gd name="csX7" fmla="*/ 0 w 435006"/>
                    <a:gd name="csY7" fmla="*/ 893636 h 1072419"/>
                    <a:gd name="csX8" fmla="*/ 0 w 435006"/>
                    <a:gd name="csY8" fmla="*/ 178784 h 10724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435006" h="1072419">
                      <a:moveTo>
                        <a:pt x="0" y="178784"/>
                      </a:moveTo>
                      <a:lnTo>
                        <a:pt x="140494" y="0"/>
                      </a:lnTo>
                      <a:lnTo>
                        <a:pt x="294608" y="0"/>
                      </a:lnTo>
                      <a:lnTo>
                        <a:pt x="435007" y="178784"/>
                      </a:lnTo>
                      <a:lnTo>
                        <a:pt x="435007" y="893636"/>
                      </a:lnTo>
                      <a:lnTo>
                        <a:pt x="294608" y="1072420"/>
                      </a:lnTo>
                      <a:lnTo>
                        <a:pt x="140494" y="1072420"/>
                      </a:lnTo>
                      <a:lnTo>
                        <a:pt x="0" y="893636"/>
                      </a:lnTo>
                      <a:lnTo>
                        <a:pt x="0" y="17878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7" name="Forma libre: forma 106">
                  <a:extLst>
                    <a:ext uri="{FF2B5EF4-FFF2-40B4-BE49-F238E27FC236}">
                      <a16:creationId xmlns:a16="http://schemas.microsoft.com/office/drawing/2014/main" id="{53983915-AE71-47B1-D87B-95A37A113FD1}"/>
                    </a:ext>
                  </a:extLst>
                </p:cNvPr>
                <p:cNvSpPr/>
                <p:nvPr/>
              </p:nvSpPr>
              <p:spPr>
                <a:xfrm>
                  <a:off x="7948749" y="5460018"/>
                  <a:ext cx="503682" cy="832770"/>
                </a:xfrm>
                <a:custGeom>
                  <a:avLst/>
                  <a:gdLst>
                    <a:gd name="csX0" fmla="*/ 503682 w 503682"/>
                    <a:gd name="csY0" fmla="*/ 167545 h 832770"/>
                    <a:gd name="csX1" fmla="*/ 340995 w 503682"/>
                    <a:gd name="csY1" fmla="*/ 0 h 832770"/>
                    <a:gd name="csX2" fmla="*/ 162592 w 503682"/>
                    <a:gd name="csY2" fmla="*/ 0 h 832770"/>
                    <a:gd name="csX3" fmla="*/ 0 w 503682"/>
                    <a:gd name="csY3" fmla="*/ 167545 h 832770"/>
                    <a:gd name="csX4" fmla="*/ 0 w 503682"/>
                    <a:gd name="csY4" fmla="*/ 665226 h 832770"/>
                    <a:gd name="csX5" fmla="*/ 162592 w 503682"/>
                    <a:gd name="csY5" fmla="*/ 832771 h 832770"/>
                    <a:gd name="csX6" fmla="*/ 340995 w 503682"/>
                    <a:gd name="csY6" fmla="*/ 832771 h 832770"/>
                    <a:gd name="csX7" fmla="*/ 503682 w 503682"/>
                    <a:gd name="csY7" fmla="*/ 665226 h 832770"/>
                    <a:gd name="csX8" fmla="*/ 503682 w 503682"/>
                    <a:gd name="csY8" fmla="*/ 167545 h 8327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503682" h="832770">
                      <a:moveTo>
                        <a:pt x="503682" y="167545"/>
                      </a:moveTo>
                      <a:lnTo>
                        <a:pt x="340995" y="0"/>
                      </a:lnTo>
                      <a:lnTo>
                        <a:pt x="162592" y="0"/>
                      </a:lnTo>
                      <a:lnTo>
                        <a:pt x="0" y="167545"/>
                      </a:lnTo>
                      <a:lnTo>
                        <a:pt x="0" y="665226"/>
                      </a:lnTo>
                      <a:lnTo>
                        <a:pt x="162592" y="832771"/>
                      </a:lnTo>
                      <a:lnTo>
                        <a:pt x="340995" y="832771"/>
                      </a:lnTo>
                      <a:lnTo>
                        <a:pt x="503682" y="665226"/>
                      </a:lnTo>
                      <a:lnTo>
                        <a:pt x="503682" y="16754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8" name="Forma libre: forma 107">
                  <a:extLst>
                    <a:ext uri="{FF2B5EF4-FFF2-40B4-BE49-F238E27FC236}">
                      <a16:creationId xmlns:a16="http://schemas.microsoft.com/office/drawing/2014/main" id="{2418420F-4F90-5492-9F81-5DCA6EE45F4C}"/>
                    </a:ext>
                  </a:extLst>
                </p:cNvPr>
                <p:cNvSpPr/>
                <p:nvPr/>
              </p:nvSpPr>
              <p:spPr>
                <a:xfrm>
                  <a:off x="9961191" y="5442397"/>
                  <a:ext cx="525017" cy="868108"/>
                </a:xfrm>
                <a:custGeom>
                  <a:avLst/>
                  <a:gdLst>
                    <a:gd name="csX0" fmla="*/ 525018 w 525017"/>
                    <a:gd name="csY0" fmla="*/ 174593 h 868108"/>
                    <a:gd name="csX1" fmla="*/ 355568 w 525017"/>
                    <a:gd name="csY1" fmla="*/ 0 h 868108"/>
                    <a:gd name="csX2" fmla="*/ 169450 w 525017"/>
                    <a:gd name="csY2" fmla="*/ 0 h 868108"/>
                    <a:gd name="csX3" fmla="*/ 0 w 525017"/>
                    <a:gd name="csY3" fmla="*/ 174593 h 868108"/>
                    <a:gd name="csX4" fmla="*/ 0 w 525017"/>
                    <a:gd name="csY4" fmla="*/ 693420 h 868108"/>
                    <a:gd name="csX5" fmla="*/ 169450 w 525017"/>
                    <a:gd name="csY5" fmla="*/ 868109 h 868108"/>
                    <a:gd name="csX6" fmla="*/ 355568 w 525017"/>
                    <a:gd name="csY6" fmla="*/ 868109 h 868108"/>
                    <a:gd name="csX7" fmla="*/ 525018 w 525017"/>
                    <a:gd name="csY7" fmla="*/ 693420 h 868108"/>
                    <a:gd name="csX8" fmla="*/ 525018 w 525017"/>
                    <a:gd name="csY8" fmla="*/ 174593 h 86810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525017" h="868108">
                      <a:moveTo>
                        <a:pt x="525018" y="174593"/>
                      </a:moveTo>
                      <a:lnTo>
                        <a:pt x="355568" y="0"/>
                      </a:lnTo>
                      <a:lnTo>
                        <a:pt x="169450" y="0"/>
                      </a:lnTo>
                      <a:lnTo>
                        <a:pt x="0" y="174593"/>
                      </a:lnTo>
                      <a:lnTo>
                        <a:pt x="0" y="693420"/>
                      </a:lnTo>
                      <a:lnTo>
                        <a:pt x="169450" y="868109"/>
                      </a:lnTo>
                      <a:lnTo>
                        <a:pt x="355568" y="868109"/>
                      </a:lnTo>
                      <a:lnTo>
                        <a:pt x="525018" y="693420"/>
                      </a:lnTo>
                      <a:lnTo>
                        <a:pt x="525018" y="1745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9" name="Rectángulo 108">
                  <a:extLst>
                    <a:ext uri="{FF2B5EF4-FFF2-40B4-BE49-F238E27FC236}">
                      <a16:creationId xmlns:a16="http://schemas.microsoft.com/office/drawing/2014/main" id="{FA0E71F6-D0AB-40F2-B34B-0B42CF67C138}"/>
                    </a:ext>
                  </a:extLst>
                </p:cNvPr>
                <p:cNvSpPr/>
                <p:nvPr/>
              </p:nvSpPr>
              <p:spPr>
                <a:xfrm rot="10800000">
                  <a:off x="7489168" y="5191222"/>
                  <a:ext cx="800671" cy="130216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10" name="Rectángulo 109">
                  <a:extLst>
                    <a:ext uri="{FF2B5EF4-FFF2-40B4-BE49-F238E27FC236}">
                      <a16:creationId xmlns:a16="http://schemas.microsoft.com/office/drawing/2014/main" id="{F84C7AE1-B5A3-26E4-EB70-894EFAFADE23}"/>
                    </a:ext>
                  </a:extLst>
                </p:cNvPr>
                <p:cNvSpPr/>
                <p:nvPr/>
              </p:nvSpPr>
              <p:spPr>
                <a:xfrm rot="10800000">
                  <a:off x="7489073" y="6493385"/>
                  <a:ext cx="1085183" cy="229838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</p:grpSp>
          <p:sp>
            <p:nvSpPr>
              <p:cNvPr id="94" name="Forma libre: forma 93">
                <a:extLst>
                  <a:ext uri="{FF2B5EF4-FFF2-40B4-BE49-F238E27FC236}">
                    <a16:creationId xmlns:a16="http://schemas.microsoft.com/office/drawing/2014/main" id="{E812D77E-CA96-2E1A-27BE-6AC41E0DE8BC}"/>
                  </a:ext>
                </a:extLst>
              </p:cNvPr>
              <p:cNvSpPr/>
              <p:nvPr/>
            </p:nvSpPr>
            <p:spPr>
              <a:xfrm>
                <a:off x="9613528" y="5008247"/>
                <a:ext cx="987075" cy="1714976"/>
              </a:xfrm>
              <a:custGeom>
                <a:avLst/>
                <a:gdLst>
                  <a:gd name="csX0" fmla="*/ 838105 w 987075"/>
                  <a:gd name="csY0" fmla="*/ 1714976 h 1714976"/>
                  <a:gd name="csX1" fmla="*/ 800005 w 987075"/>
                  <a:gd name="csY1" fmla="*/ 1714976 h 1714976"/>
                  <a:gd name="csX2" fmla="*/ 800005 w 987075"/>
                  <a:gd name="csY2" fmla="*/ 1495044 h 1714976"/>
                  <a:gd name="csX3" fmla="*/ 948976 w 987075"/>
                  <a:gd name="csY3" fmla="*/ 1324832 h 1714976"/>
                  <a:gd name="csX4" fmla="*/ 948976 w 987075"/>
                  <a:gd name="csY4" fmla="*/ 378333 h 1714976"/>
                  <a:gd name="csX5" fmla="*/ 800005 w 987075"/>
                  <a:gd name="csY5" fmla="*/ 233648 h 1714976"/>
                  <a:gd name="csX6" fmla="*/ 800005 w 987075"/>
                  <a:gd name="csY6" fmla="*/ 38100 h 1714976"/>
                  <a:gd name="csX7" fmla="*/ 38100 w 987075"/>
                  <a:gd name="csY7" fmla="*/ 38100 h 1714976"/>
                  <a:gd name="csX8" fmla="*/ 38100 w 987075"/>
                  <a:gd name="csY8" fmla="*/ 1714976 h 1714976"/>
                  <a:gd name="csX9" fmla="*/ 0 w 987075"/>
                  <a:gd name="csY9" fmla="*/ 1714976 h 1714976"/>
                  <a:gd name="csX10" fmla="*/ 0 w 987075"/>
                  <a:gd name="csY10" fmla="*/ 0 h 1714976"/>
                  <a:gd name="csX11" fmla="*/ 838105 w 987075"/>
                  <a:gd name="csY11" fmla="*/ 0 h 1714976"/>
                  <a:gd name="csX12" fmla="*/ 838105 w 987075"/>
                  <a:gd name="csY12" fmla="*/ 217551 h 1714976"/>
                  <a:gd name="csX13" fmla="*/ 987076 w 987075"/>
                  <a:gd name="csY13" fmla="*/ 362236 h 1714976"/>
                  <a:gd name="csX14" fmla="*/ 987076 w 987075"/>
                  <a:gd name="csY14" fmla="*/ 1339120 h 1714976"/>
                  <a:gd name="csX15" fmla="*/ 838105 w 987075"/>
                  <a:gd name="csY15" fmla="*/ 1509427 h 1714976"/>
                  <a:gd name="csX16" fmla="*/ 838105 w 987075"/>
                  <a:gd name="csY16" fmla="*/ 1714976 h 17149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7075" h="1714976">
                    <a:moveTo>
                      <a:pt x="838105" y="1714976"/>
                    </a:moveTo>
                    <a:lnTo>
                      <a:pt x="800005" y="1714976"/>
                    </a:lnTo>
                    <a:lnTo>
                      <a:pt x="800005" y="1495044"/>
                    </a:lnTo>
                    <a:lnTo>
                      <a:pt x="948976" y="1324832"/>
                    </a:lnTo>
                    <a:lnTo>
                      <a:pt x="948976" y="378333"/>
                    </a:lnTo>
                    <a:lnTo>
                      <a:pt x="800005" y="233648"/>
                    </a:lnTo>
                    <a:lnTo>
                      <a:pt x="800005" y="38100"/>
                    </a:lnTo>
                    <a:lnTo>
                      <a:pt x="38100" y="38100"/>
                    </a:lnTo>
                    <a:lnTo>
                      <a:pt x="38100" y="1714976"/>
                    </a:lnTo>
                    <a:lnTo>
                      <a:pt x="0" y="1714976"/>
                    </a:lnTo>
                    <a:lnTo>
                      <a:pt x="0" y="0"/>
                    </a:lnTo>
                    <a:lnTo>
                      <a:pt x="838105" y="0"/>
                    </a:lnTo>
                    <a:lnTo>
                      <a:pt x="838105" y="217551"/>
                    </a:lnTo>
                    <a:lnTo>
                      <a:pt x="987076" y="362236"/>
                    </a:lnTo>
                    <a:lnTo>
                      <a:pt x="987076" y="1339120"/>
                    </a:lnTo>
                    <a:lnTo>
                      <a:pt x="838105" y="1509427"/>
                    </a:lnTo>
                    <a:lnTo>
                      <a:pt x="838105" y="171497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95" name="Rectángulo 94">
                <a:extLst>
                  <a:ext uri="{FF2B5EF4-FFF2-40B4-BE49-F238E27FC236}">
                    <a16:creationId xmlns:a16="http://schemas.microsoft.com/office/drawing/2014/main" id="{9F930E29-219B-9B0F-4685-CEEBE724FDB8}"/>
                  </a:ext>
                </a:extLst>
              </p:cNvPr>
              <p:cNvSpPr/>
              <p:nvPr/>
            </p:nvSpPr>
            <p:spPr>
              <a:xfrm>
                <a:off x="7201799" y="6704173"/>
                <a:ext cx="4752594" cy="38100"/>
              </a:xfrm>
              <a:prstGeom prst="rect">
                <a:avLst/>
              </a:pr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90798D37-3F9B-6CDA-5A2E-EC567B97E400}"/>
              </a:ext>
            </a:extLst>
          </p:cNvPr>
          <p:cNvSpPr/>
          <p:nvPr/>
        </p:nvSpPr>
        <p:spPr>
          <a:xfrm>
            <a:off x="10716564" y="734863"/>
            <a:ext cx="1213552" cy="6826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1" name="Imagen 10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3D25353C-99D4-20AA-DF32-8C4B86F70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6" b="18431"/>
          <a:stretch>
            <a:fillRect/>
          </a:stretch>
        </p:blipFill>
        <p:spPr>
          <a:xfrm>
            <a:off x="8681422" y="0"/>
            <a:ext cx="3510578" cy="5593976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E3BA841-55E8-DFB6-F422-B77BBD25212D}"/>
              </a:ext>
            </a:extLst>
          </p:cNvPr>
          <p:cNvSpPr/>
          <p:nvPr/>
        </p:nvSpPr>
        <p:spPr>
          <a:xfrm>
            <a:off x="1506151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ANÁLISIS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D1F88064-05C1-81EC-D944-07E3219798EC}"/>
              </a:ext>
            </a:extLst>
          </p:cNvPr>
          <p:cNvSpPr/>
          <p:nvPr/>
        </p:nvSpPr>
        <p:spPr>
          <a:xfrm>
            <a:off x="506627" y="947352"/>
            <a:ext cx="885568" cy="2512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MONITOREO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39B9EE0B-38F3-BFF1-3E14-B25D34A6D6FF}"/>
              </a:ext>
            </a:extLst>
          </p:cNvPr>
          <p:cNvSpPr/>
          <p:nvPr/>
        </p:nvSpPr>
        <p:spPr>
          <a:xfrm>
            <a:off x="2505675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ALERTA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184FD5F-7410-206B-116E-E12F962513EC}"/>
              </a:ext>
            </a:extLst>
          </p:cNvPr>
          <p:cNvSpPr/>
          <p:nvPr/>
        </p:nvSpPr>
        <p:spPr>
          <a:xfrm>
            <a:off x="3505199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RESPUESTA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90A3AB1-B02F-6BCE-0FC2-E35782E58244}"/>
              </a:ext>
            </a:extLst>
          </p:cNvPr>
          <p:cNvSpPr txBox="1"/>
          <p:nvPr/>
        </p:nvSpPr>
        <p:spPr>
          <a:xfrm>
            <a:off x="385768" y="1274421"/>
            <a:ext cx="5031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tx2"/>
                </a:solidFill>
                <a:latin typeface="Bahnschrift Light" panose="020B0502040204020203" pitchFamily="34" charset="0"/>
              </a:rPr>
              <a:t>Dispositivos de medición autónomos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1B70D6-EBB8-CD34-84E9-7582056BF120}"/>
              </a:ext>
            </a:extLst>
          </p:cNvPr>
          <p:cNvSpPr txBox="1"/>
          <p:nvPr/>
        </p:nvSpPr>
        <p:spPr>
          <a:xfrm>
            <a:off x="385768" y="2462268"/>
            <a:ext cx="4595023" cy="68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b="1" dirty="0">
                <a:solidFill>
                  <a:schemeClr val="accent2"/>
                </a:solidFill>
                <a:latin typeface="+mj-lt"/>
              </a:rPr>
              <a:t>Registran sonido de manera automatizada y transmiten datos 24/7 vía red 3G/4G</a:t>
            </a:r>
          </a:p>
        </p:txBody>
      </p:sp>
      <p:pic>
        <p:nvPicPr>
          <p:cNvPr id="18" name="Imagen 17" descr="Imagen que contiene frente, computadora, oscuro, monitor&#10;&#10;El contenido generado por IA puede ser incorrecto.">
            <a:extLst>
              <a:ext uri="{FF2B5EF4-FFF2-40B4-BE49-F238E27FC236}">
                <a16:creationId xmlns:a16="http://schemas.microsoft.com/office/drawing/2014/main" id="{41CCA672-58CA-E6B6-0447-2BEF9AE06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t="50000" r="85422" b="18510"/>
          <a:stretch>
            <a:fillRect/>
          </a:stretch>
        </p:blipFill>
        <p:spPr>
          <a:xfrm>
            <a:off x="719191" y="3429000"/>
            <a:ext cx="1058238" cy="2158482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C2C7DE1-0EFB-115A-6FF8-B918FE66384A}"/>
              </a:ext>
            </a:extLst>
          </p:cNvPr>
          <p:cNvSpPr txBox="1"/>
          <p:nvPr/>
        </p:nvSpPr>
        <p:spPr>
          <a:xfrm>
            <a:off x="442879" y="5587482"/>
            <a:ext cx="1593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5"/>
                </a:solidFill>
                <a:latin typeface="+mj-lt"/>
              </a:rPr>
              <a:t>Equipo CMS Acústico</a:t>
            </a: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FDD2CC52-531D-0446-127E-E8C20AF42547}"/>
              </a:ext>
            </a:extLst>
          </p:cNvPr>
          <p:cNvGrpSpPr/>
          <p:nvPr/>
        </p:nvGrpSpPr>
        <p:grpSpPr>
          <a:xfrm flipH="1">
            <a:off x="8415947" y="609224"/>
            <a:ext cx="2269902" cy="927508"/>
            <a:chOff x="9723079" y="597291"/>
            <a:chExt cx="2269902" cy="927508"/>
          </a:xfrm>
        </p:grpSpPr>
        <p:sp>
          <p:nvSpPr>
            <p:cNvPr id="31" name="Rectángulo 27">
              <a:extLst>
                <a:ext uri="{FF2B5EF4-FFF2-40B4-BE49-F238E27FC236}">
                  <a16:creationId xmlns:a16="http://schemas.microsoft.com/office/drawing/2014/main" id="{B3EFFEC3-2243-56BF-409E-AAA8BF635AC0}"/>
                </a:ext>
              </a:extLst>
            </p:cNvPr>
            <p:cNvSpPr/>
            <p:nvPr/>
          </p:nvSpPr>
          <p:spPr>
            <a:xfrm>
              <a:off x="9723079" y="597291"/>
              <a:ext cx="115837" cy="927508"/>
            </a:xfrm>
            <a:custGeom>
              <a:avLst/>
              <a:gdLst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  <a:gd name="csX4" fmla="*/ 0 w 115837"/>
                <a:gd name="csY4" fmla="*/ 0 h 927508"/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  <a:gd name="csX4" fmla="*/ 1 w 115837"/>
                <a:gd name="csY4" fmla="*/ 437880 h 927508"/>
                <a:gd name="csX5" fmla="*/ 0 w 115837"/>
                <a:gd name="csY5" fmla="*/ 0 h 927508"/>
                <a:gd name="csX0" fmla="*/ 1 w 115837"/>
                <a:gd name="csY0" fmla="*/ 437880 h 927508"/>
                <a:gd name="csX1" fmla="*/ 0 w 115837"/>
                <a:gd name="csY1" fmla="*/ 0 h 927508"/>
                <a:gd name="csX2" fmla="*/ 115837 w 115837"/>
                <a:gd name="csY2" fmla="*/ 0 h 927508"/>
                <a:gd name="csX3" fmla="*/ 115837 w 115837"/>
                <a:gd name="csY3" fmla="*/ 927508 h 927508"/>
                <a:gd name="csX4" fmla="*/ 0 w 115837"/>
                <a:gd name="csY4" fmla="*/ 927508 h 927508"/>
                <a:gd name="csX5" fmla="*/ 91441 w 115837"/>
                <a:gd name="csY5" fmla="*/ 529320 h 927508"/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  <a:gd name="csX4" fmla="*/ 91441 w 115837"/>
                <a:gd name="csY4" fmla="*/ 529320 h 927508"/>
                <a:gd name="csX0" fmla="*/ 0 w 115837"/>
                <a:gd name="csY0" fmla="*/ 0 h 927508"/>
                <a:gd name="csX1" fmla="*/ 115837 w 115837"/>
                <a:gd name="csY1" fmla="*/ 0 h 927508"/>
                <a:gd name="csX2" fmla="*/ 115837 w 115837"/>
                <a:gd name="csY2" fmla="*/ 927508 h 927508"/>
                <a:gd name="csX3" fmla="*/ 0 w 115837"/>
                <a:gd name="csY3" fmla="*/ 927508 h 927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5837" h="927508">
                  <a:moveTo>
                    <a:pt x="0" y="0"/>
                  </a:moveTo>
                  <a:lnTo>
                    <a:pt x="115837" y="0"/>
                  </a:lnTo>
                  <a:lnTo>
                    <a:pt x="115837" y="927508"/>
                  </a:lnTo>
                  <a:lnTo>
                    <a:pt x="0" y="927508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6592942B-F2BE-CCE2-B067-C367DC2D0E03}"/>
                </a:ext>
              </a:extLst>
            </p:cNvPr>
            <p:cNvCxnSpPr>
              <a:cxnSpLocks/>
            </p:cNvCxnSpPr>
            <p:nvPr/>
          </p:nvCxnSpPr>
          <p:spPr>
            <a:xfrm>
              <a:off x="9838916" y="1061045"/>
              <a:ext cx="21540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C17E269E-B8EC-EB86-749E-BB399C2B6312}"/>
              </a:ext>
            </a:extLst>
          </p:cNvPr>
          <p:cNvGrpSpPr/>
          <p:nvPr/>
        </p:nvGrpSpPr>
        <p:grpSpPr>
          <a:xfrm>
            <a:off x="4498418" y="3000652"/>
            <a:ext cx="692883" cy="692877"/>
            <a:chOff x="4498418" y="3000652"/>
            <a:chExt cx="692883" cy="692877"/>
          </a:xfrm>
        </p:grpSpPr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733C9ABD-C36A-B15D-6E53-08057F85BB1E}"/>
                </a:ext>
              </a:extLst>
            </p:cNvPr>
            <p:cNvSpPr/>
            <p:nvPr/>
          </p:nvSpPr>
          <p:spPr>
            <a:xfrm>
              <a:off x="4720363" y="3225553"/>
              <a:ext cx="248993" cy="248993"/>
            </a:xfrm>
            <a:prstGeom prst="ellipse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6027E33F-CF07-BEEC-DEEC-F2274665847A}"/>
                </a:ext>
              </a:extLst>
            </p:cNvPr>
            <p:cNvSpPr/>
            <p:nvPr/>
          </p:nvSpPr>
          <p:spPr>
            <a:xfrm>
              <a:off x="4632004" y="3137197"/>
              <a:ext cx="425710" cy="425706"/>
            </a:xfrm>
            <a:prstGeom prst="ellipse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6FA4CC10-CE46-7D52-95DC-2BE777D6FC40}"/>
                </a:ext>
              </a:extLst>
            </p:cNvPr>
            <p:cNvSpPr/>
            <p:nvPr/>
          </p:nvSpPr>
          <p:spPr>
            <a:xfrm>
              <a:off x="4498418" y="3000652"/>
              <a:ext cx="692883" cy="692877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41" name="Rectángulo 40">
            <a:extLst>
              <a:ext uri="{FF2B5EF4-FFF2-40B4-BE49-F238E27FC236}">
                <a16:creationId xmlns:a16="http://schemas.microsoft.com/office/drawing/2014/main" id="{C6D5D376-583B-6B20-86D8-CADA70064C71}"/>
              </a:ext>
            </a:extLst>
          </p:cNvPr>
          <p:cNvSpPr/>
          <p:nvPr/>
        </p:nvSpPr>
        <p:spPr>
          <a:xfrm>
            <a:off x="4804910" y="3307141"/>
            <a:ext cx="79899" cy="798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52" name="Grupo 51">
            <a:extLst>
              <a:ext uri="{FF2B5EF4-FFF2-40B4-BE49-F238E27FC236}">
                <a16:creationId xmlns:a16="http://schemas.microsoft.com/office/drawing/2014/main" id="{BBDB18A5-2C8C-F5BE-3B71-616228BD60BE}"/>
              </a:ext>
            </a:extLst>
          </p:cNvPr>
          <p:cNvGrpSpPr/>
          <p:nvPr/>
        </p:nvGrpSpPr>
        <p:grpSpPr>
          <a:xfrm>
            <a:off x="6047292" y="3595476"/>
            <a:ext cx="692883" cy="692877"/>
            <a:chOff x="4498418" y="3000652"/>
            <a:chExt cx="692883" cy="692877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8CFD5383-3E2A-96CE-08E4-91B6485C8902}"/>
                </a:ext>
              </a:extLst>
            </p:cNvPr>
            <p:cNvSpPr/>
            <p:nvPr/>
          </p:nvSpPr>
          <p:spPr>
            <a:xfrm>
              <a:off x="4720363" y="3225553"/>
              <a:ext cx="248993" cy="248993"/>
            </a:xfrm>
            <a:prstGeom prst="ellipse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E1EAE3C0-B1E8-9AFF-8032-A794BCB65148}"/>
                </a:ext>
              </a:extLst>
            </p:cNvPr>
            <p:cNvSpPr/>
            <p:nvPr/>
          </p:nvSpPr>
          <p:spPr>
            <a:xfrm>
              <a:off x="4632004" y="3137197"/>
              <a:ext cx="425710" cy="425706"/>
            </a:xfrm>
            <a:prstGeom prst="ellipse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2F6BB6B2-F286-A2CF-F5E0-547CFABE6C52}"/>
                </a:ext>
              </a:extLst>
            </p:cNvPr>
            <p:cNvSpPr/>
            <p:nvPr/>
          </p:nvSpPr>
          <p:spPr>
            <a:xfrm>
              <a:off x="4498418" y="3000652"/>
              <a:ext cx="692883" cy="692877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56" name="Rectángulo 55">
            <a:extLst>
              <a:ext uri="{FF2B5EF4-FFF2-40B4-BE49-F238E27FC236}">
                <a16:creationId xmlns:a16="http://schemas.microsoft.com/office/drawing/2014/main" id="{2B56DA1C-9597-1C8A-280A-46A012A078CC}"/>
              </a:ext>
            </a:extLst>
          </p:cNvPr>
          <p:cNvSpPr/>
          <p:nvPr/>
        </p:nvSpPr>
        <p:spPr>
          <a:xfrm>
            <a:off x="6353784" y="3901965"/>
            <a:ext cx="79899" cy="798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3C4F6C-9115-B077-5931-CB5F8CE4CB14}"/>
              </a:ext>
            </a:extLst>
          </p:cNvPr>
          <p:cNvSpPr txBox="1"/>
          <p:nvPr/>
        </p:nvSpPr>
        <p:spPr>
          <a:xfrm>
            <a:off x="1506149" y="3577722"/>
            <a:ext cx="10633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5"/>
                </a:solidFill>
                <a:latin typeface="+mj-lt"/>
              </a:rPr>
              <a:t>MICRÓFONO</a:t>
            </a:r>
          </a:p>
        </p:txBody>
      </p:sp>
      <p:sp>
        <p:nvSpPr>
          <p:cNvPr id="65" name="Forma libre: forma 64">
            <a:extLst>
              <a:ext uri="{FF2B5EF4-FFF2-40B4-BE49-F238E27FC236}">
                <a16:creationId xmlns:a16="http://schemas.microsoft.com/office/drawing/2014/main" id="{7D7A334A-60F0-9F36-E086-2016237BA3A7}"/>
              </a:ext>
            </a:extLst>
          </p:cNvPr>
          <p:cNvSpPr/>
          <p:nvPr/>
        </p:nvSpPr>
        <p:spPr>
          <a:xfrm>
            <a:off x="1805111" y="5007880"/>
            <a:ext cx="3051158" cy="739100"/>
          </a:xfrm>
          <a:custGeom>
            <a:avLst/>
            <a:gdLst>
              <a:gd name="csX0" fmla="*/ 0 w 3051158"/>
              <a:gd name="csY0" fmla="*/ 0 h 739100"/>
              <a:gd name="csX1" fmla="*/ 1970935 w 3051158"/>
              <a:gd name="csY1" fmla="*/ 0 h 739100"/>
              <a:gd name="csX2" fmla="*/ 3051158 w 3051158"/>
              <a:gd name="csY2" fmla="*/ 739100 h 739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51158" h="739100">
                <a:moveTo>
                  <a:pt x="0" y="0"/>
                </a:moveTo>
                <a:lnTo>
                  <a:pt x="1970935" y="0"/>
                </a:lnTo>
                <a:lnTo>
                  <a:pt x="3051158" y="739100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7" name="Grupo 56">
            <a:extLst>
              <a:ext uri="{FF2B5EF4-FFF2-40B4-BE49-F238E27FC236}">
                <a16:creationId xmlns:a16="http://schemas.microsoft.com/office/drawing/2014/main" id="{12BB1673-F62A-C241-E04E-6E995C7198F5}"/>
              </a:ext>
            </a:extLst>
          </p:cNvPr>
          <p:cNvGrpSpPr/>
          <p:nvPr/>
        </p:nvGrpSpPr>
        <p:grpSpPr>
          <a:xfrm>
            <a:off x="4507295" y="5397622"/>
            <a:ext cx="692883" cy="692877"/>
            <a:chOff x="4498418" y="3000652"/>
            <a:chExt cx="692883" cy="692877"/>
          </a:xfrm>
        </p:grpSpPr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01B3A7DF-FA02-1529-4624-24CBC78BB4F9}"/>
                </a:ext>
              </a:extLst>
            </p:cNvPr>
            <p:cNvSpPr/>
            <p:nvPr/>
          </p:nvSpPr>
          <p:spPr>
            <a:xfrm>
              <a:off x="4720363" y="3225553"/>
              <a:ext cx="248993" cy="248993"/>
            </a:xfrm>
            <a:prstGeom prst="ellipse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8C41485A-AE96-9DE2-B0C0-66B6BF7224AA}"/>
                </a:ext>
              </a:extLst>
            </p:cNvPr>
            <p:cNvSpPr/>
            <p:nvPr/>
          </p:nvSpPr>
          <p:spPr>
            <a:xfrm>
              <a:off x="4632004" y="3137197"/>
              <a:ext cx="425710" cy="425706"/>
            </a:xfrm>
            <a:prstGeom prst="ellipse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0" name="Elipse 59">
              <a:extLst>
                <a:ext uri="{FF2B5EF4-FFF2-40B4-BE49-F238E27FC236}">
                  <a16:creationId xmlns:a16="http://schemas.microsoft.com/office/drawing/2014/main" id="{0CBD7406-5288-BB6C-C0F4-8DE575044F3B}"/>
                </a:ext>
              </a:extLst>
            </p:cNvPr>
            <p:cNvSpPr/>
            <p:nvPr/>
          </p:nvSpPr>
          <p:spPr>
            <a:xfrm>
              <a:off x="4498418" y="3000652"/>
              <a:ext cx="692883" cy="692877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1" name="Rectángulo 60">
            <a:extLst>
              <a:ext uri="{FF2B5EF4-FFF2-40B4-BE49-F238E27FC236}">
                <a16:creationId xmlns:a16="http://schemas.microsoft.com/office/drawing/2014/main" id="{219AF592-02D9-9019-9022-7ABA8C81676A}"/>
              </a:ext>
            </a:extLst>
          </p:cNvPr>
          <p:cNvSpPr/>
          <p:nvPr/>
        </p:nvSpPr>
        <p:spPr>
          <a:xfrm>
            <a:off x="4813787" y="5704111"/>
            <a:ext cx="79899" cy="798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38CF6FD6-4694-8032-B168-B90B91C78AE1}"/>
              </a:ext>
            </a:extLst>
          </p:cNvPr>
          <p:cNvSpPr txBox="1"/>
          <p:nvPr/>
        </p:nvSpPr>
        <p:spPr>
          <a:xfrm>
            <a:off x="3443921" y="5525290"/>
            <a:ext cx="1063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accent5"/>
                </a:solidFill>
                <a:latin typeface="+mj-lt"/>
              </a:rPr>
              <a:t>PLATAFORMA YAW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67B92B60-5F42-3A69-5ABC-2E0BF3D3D62F}"/>
              </a:ext>
            </a:extLst>
          </p:cNvPr>
          <p:cNvSpPr txBox="1"/>
          <p:nvPr/>
        </p:nvSpPr>
        <p:spPr>
          <a:xfrm>
            <a:off x="5211781" y="3111660"/>
            <a:ext cx="1063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5"/>
                </a:solidFill>
                <a:latin typeface="+mj-lt"/>
              </a:rPr>
              <a:t>TECHO DE NACELLE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A40EB376-D9CF-6D4B-203A-7CB9E6C041C8}"/>
              </a:ext>
            </a:extLst>
          </p:cNvPr>
          <p:cNvSpPr txBox="1"/>
          <p:nvPr/>
        </p:nvSpPr>
        <p:spPr>
          <a:xfrm>
            <a:off x="6763510" y="3745188"/>
            <a:ext cx="1063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5"/>
                </a:solidFill>
                <a:latin typeface="+mj-lt"/>
              </a:rPr>
              <a:t>MAIN BEARING</a:t>
            </a:r>
          </a:p>
        </p:txBody>
      </p:sp>
    </p:spTree>
    <p:extLst>
      <p:ext uri="{BB962C8B-B14F-4D97-AF65-F5344CB8AC3E}">
        <p14:creationId xmlns:p14="http://schemas.microsoft.com/office/powerpoint/2010/main" val="401883841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A015BB9F-371B-B72B-2B6B-4CC733C30844}"/>
              </a:ext>
            </a:extLst>
          </p:cNvPr>
          <p:cNvSpPr/>
          <p:nvPr/>
        </p:nvSpPr>
        <p:spPr>
          <a:xfrm>
            <a:off x="2920555" y="648131"/>
            <a:ext cx="8822690" cy="5063489"/>
          </a:xfrm>
          <a:custGeom>
            <a:avLst/>
            <a:gdLst>
              <a:gd name="csX0" fmla="*/ 327945 w 8009250"/>
              <a:gd name="csY0" fmla="*/ 975764 h 4596643"/>
              <a:gd name="csX1" fmla="*/ 1950547 w 8009250"/>
              <a:gd name="csY1" fmla="*/ 822081 h 4596643"/>
              <a:gd name="csX2" fmla="*/ 1962941 w 8009250"/>
              <a:gd name="csY2" fmla="*/ 159678 h 4596643"/>
              <a:gd name="csX3" fmla="*/ 3348678 w 8009250"/>
              <a:gd name="csY3" fmla="*/ 237672 h 4596643"/>
              <a:gd name="csX4" fmla="*/ 3294665 w 8009250"/>
              <a:gd name="csY4" fmla="*/ 1143454 h 4596643"/>
              <a:gd name="csX5" fmla="*/ 3833073 w 8009250"/>
              <a:gd name="csY5" fmla="*/ 1227789 h 4596643"/>
              <a:gd name="csX6" fmla="*/ 3939947 w 8009250"/>
              <a:gd name="csY6" fmla="*/ 190576 h 4596643"/>
              <a:gd name="csX7" fmla="*/ 5403160 w 8009250"/>
              <a:gd name="csY7" fmla="*/ 73786 h 4596643"/>
              <a:gd name="csX8" fmla="*/ 5236046 w 8009250"/>
              <a:gd name="csY8" fmla="*/ 2177958 h 4596643"/>
              <a:gd name="csX9" fmla="*/ 5366037 w 8009250"/>
              <a:gd name="csY9" fmla="*/ 2177958 h 4596643"/>
              <a:gd name="csX10" fmla="*/ 5446452 w 8009250"/>
              <a:gd name="csY10" fmla="*/ 1114055 h 4596643"/>
              <a:gd name="csX11" fmla="*/ 5613566 w 8009250"/>
              <a:gd name="csY11" fmla="*/ 1114055 h 4596643"/>
              <a:gd name="csX12" fmla="*/ 5700149 w 8009250"/>
              <a:gd name="csY12" fmla="*/ 50209 h 4596643"/>
              <a:gd name="csX13" fmla="*/ 6446196 w 8009250"/>
              <a:gd name="csY13" fmla="*/ 0 h 4596643"/>
              <a:gd name="csX14" fmla="*/ 6446196 w 8009250"/>
              <a:gd name="csY14" fmla="*/ 196744 h 4596643"/>
              <a:gd name="csX15" fmla="*/ 6646975 w 8009250"/>
              <a:gd name="csY15" fmla="*/ 182736 h 4596643"/>
              <a:gd name="csX16" fmla="*/ 6646975 w 8009250"/>
              <a:gd name="csY16" fmla="*/ 231907 h 4596643"/>
              <a:gd name="csX17" fmla="*/ 6815761 w 8009250"/>
              <a:gd name="csY17" fmla="*/ 231907 h 4596643"/>
              <a:gd name="csX18" fmla="*/ 6782672 w 8009250"/>
              <a:gd name="csY18" fmla="*/ 445772 h 4596643"/>
              <a:gd name="csX19" fmla="*/ 7197719 w 8009250"/>
              <a:gd name="csY19" fmla="*/ 465487 h 4596643"/>
              <a:gd name="csX20" fmla="*/ 7241068 w 8009250"/>
              <a:gd name="csY20" fmla="*/ 193285 h 4596643"/>
              <a:gd name="csX21" fmla="*/ 8009251 w 8009250"/>
              <a:gd name="csY21" fmla="*/ 61508 h 4596643"/>
              <a:gd name="csX22" fmla="*/ 7712204 w 8009250"/>
              <a:gd name="csY22" fmla="*/ 2388941 h 4596643"/>
              <a:gd name="csX23" fmla="*/ 7402764 w 8009250"/>
              <a:gd name="csY23" fmla="*/ 2462727 h 4596643"/>
              <a:gd name="csX24" fmla="*/ 7563652 w 8009250"/>
              <a:gd name="csY24" fmla="*/ 4270832 h 4596643"/>
              <a:gd name="csX25" fmla="*/ 6975785 w 8009250"/>
              <a:gd name="csY25" fmla="*/ 4363065 h 4596643"/>
              <a:gd name="csX26" fmla="*/ 6870582 w 8009250"/>
              <a:gd name="csY26" fmla="*/ 3158161 h 4596643"/>
              <a:gd name="csX27" fmla="*/ 6415241 w 8009250"/>
              <a:gd name="csY27" fmla="*/ 3250336 h 4596643"/>
              <a:gd name="csX28" fmla="*/ 6523211 w 8009250"/>
              <a:gd name="csY28" fmla="*/ 2678609 h 4596643"/>
              <a:gd name="csX29" fmla="*/ 6429364 w 8009250"/>
              <a:gd name="csY29" fmla="*/ 2680338 h 4596643"/>
              <a:gd name="csX30" fmla="*/ 6281849 w 8009250"/>
              <a:gd name="csY30" fmla="*/ 3454170 h 4596643"/>
              <a:gd name="csX31" fmla="*/ 5579844 w 8009250"/>
              <a:gd name="csY31" fmla="*/ 3397158 h 4596643"/>
              <a:gd name="csX32" fmla="*/ 5689543 w 8009250"/>
              <a:gd name="csY32" fmla="*/ 2703223 h 4596643"/>
              <a:gd name="csX33" fmla="*/ 5508363 w 8009250"/>
              <a:gd name="csY33" fmla="*/ 2703223 h 4596643"/>
              <a:gd name="csX34" fmla="*/ 5401431 w 8009250"/>
              <a:gd name="csY34" fmla="*/ 3375253 h 4596643"/>
              <a:gd name="csX35" fmla="*/ 3730579 w 8009250"/>
              <a:gd name="csY35" fmla="*/ 3220533 h 4596643"/>
              <a:gd name="csX36" fmla="*/ 3719972 w 8009250"/>
              <a:gd name="csY36" fmla="*/ 3346258 h 4596643"/>
              <a:gd name="csX37" fmla="*/ 3614770 w 8009250"/>
              <a:gd name="csY37" fmla="*/ 3397158 h 4596643"/>
              <a:gd name="csX38" fmla="*/ 3536026 w 8009250"/>
              <a:gd name="csY38" fmla="*/ 3522537 h 4596643"/>
              <a:gd name="csX39" fmla="*/ 3565252 w 8009250"/>
              <a:gd name="csY39" fmla="*/ 3613040 h 4596643"/>
              <a:gd name="csX40" fmla="*/ 3577646 w 8009250"/>
              <a:gd name="csY40" fmla="*/ 3742166 h 4596643"/>
              <a:gd name="csX41" fmla="*/ 3620937 w 8009250"/>
              <a:gd name="csY41" fmla="*/ 3846677 h 4596643"/>
              <a:gd name="csX42" fmla="*/ 3486509 w 8009250"/>
              <a:gd name="csY42" fmla="*/ 4043363 h 4596643"/>
              <a:gd name="csX43" fmla="*/ 3489276 w 8009250"/>
              <a:gd name="csY43" fmla="*/ 4363065 h 4596643"/>
              <a:gd name="csX44" fmla="*/ 3447656 w 8009250"/>
              <a:gd name="csY44" fmla="*/ 4596644 h 4596643"/>
              <a:gd name="csX45" fmla="*/ 1826379 w 8009250"/>
              <a:gd name="csY45" fmla="*/ 3940582 h 4596643"/>
              <a:gd name="csX46" fmla="*/ 1535097 w 8009250"/>
              <a:gd name="csY46" fmla="*/ 3940582 h 4596643"/>
              <a:gd name="csX47" fmla="*/ 1505870 w 8009250"/>
              <a:gd name="csY47" fmla="*/ 4084695 h 4596643"/>
              <a:gd name="csX48" fmla="*/ 957259 w 8009250"/>
              <a:gd name="csY48" fmla="*/ 3969635 h 4596643"/>
              <a:gd name="csX49" fmla="*/ 983892 w 8009250"/>
              <a:gd name="csY49" fmla="*/ 3852038 h 4596643"/>
              <a:gd name="csX50" fmla="*/ 0 w 8009250"/>
              <a:gd name="csY50" fmla="*/ 3927554 h 4596643"/>
              <a:gd name="csX51" fmla="*/ 0 w 8009250"/>
              <a:gd name="csY51" fmla="*/ 3770412 h 4596643"/>
              <a:gd name="csX52" fmla="*/ 229832 w 8009250"/>
              <a:gd name="csY52" fmla="*/ 3749256 h 4596643"/>
              <a:gd name="csX53" fmla="*/ 327945 w 8009250"/>
              <a:gd name="csY53" fmla="*/ 975764 h 45966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8009250" h="4596643">
                <a:moveTo>
                  <a:pt x="327945" y="975764"/>
                </a:moveTo>
                <a:lnTo>
                  <a:pt x="1950547" y="822081"/>
                </a:lnTo>
                <a:lnTo>
                  <a:pt x="1962941" y="159678"/>
                </a:lnTo>
                <a:lnTo>
                  <a:pt x="3348678" y="237672"/>
                </a:lnTo>
                <a:lnTo>
                  <a:pt x="3294665" y="1143454"/>
                </a:lnTo>
                <a:lnTo>
                  <a:pt x="3833073" y="1227789"/>
                </a:lnTo>
                <a:lnTo>
                  <a:pt x="3939947" y="190576"/>
                </a:lnTo>
                <a:lnTo>
                  <a:pt x="5403160" y="73786"/>
                </a:lnTo>
                <a:lnTo>
                  <a:pt x="5236046" y="2177958"/>
                </a:lnTo>
                <a:lnTo>
                  <a:pt x="5366037" y="2177958"/>
                </a:lnTo>
                <a:lnTo>
                  <a:pt x="5446452" y="1114055"/>
                </a:lnTo>
                <a:lnTo>
                  <a:pt x="5613566" y="1114055"/>
                </a:lnTo>
                <a:lnTo>
                  <a:pt x="5700149" y="50209"/>
                </a:lnTo>
                <a:lnTo>
                  <a:pt x="6446196" y="0"/>
                </a:lnTo>
                <a:lnTo>
                  <a:pt x="6446196" y="196744"/>
                </a:lnTo>
                <a:lnTo>
                  <a:pt x="6646975" y="182736"/>
                </a:lnTo>
                <a:lnTo>
                  <a:pt x="6646975" y="231907"/>
                </a:lnTo>
                <a:lnTo>
                  <a:pt x="6815761" y="231907"/>
                </a:lnTo>
                <a:lnTo>
                  <a:pt x="6782672" y="445772"/>
                </a:lnTo>
                <a:lnTo>
                  <a:pt x="7197719" y="465487"/>
                </a:lnTo>
                <a:lnTo>
                  <a:pt x="7241068" y="193285"/>
                </a:lnTo>
                <a:lnTo>
                  <a:pt x="8009251" y="61508"/>
                </a:lnTo>
                <a:lnTo>
                  <a:pt x="7712204" y="2388941"/>
                </a:lnTo>
                <a:lnTo>
                  <a:pt x="7402764" y="2462727"/>
                </a:lnTo>
                <a:lnTo>
                  <a:pt x="7563652" y="4270832"/>
                </a:lnTo>
                <a:lnTo>
                  <a:pt x="6975785" y="4363065"/>
                </a:lnTo>
                <a:lnTo>
                  <a:pt x="6870582" y="3158161"/>
                </a:lnTo>
                <a:lnTo>
                  <a:pt x="6415241" y="3250336"/>
                </a:lnTo>
                <a:lnTo>
                  <a:pt x="6523211" y="2678609"/>
                </a:lnTo>
                <a:lnTo>
                  <a:pt x="6429364" y="2680338"/>
                </a:lnTo>
                <a:lnTo>
                  <a:pt x="6281849" y="3454170"/>
                </a:lnTo>
                <a:lnTo>
                  <a:pt x="5579844" y="3397158"/>
                </a:lnTo>
                <a:lnTo>
                  <a:pt x="5689543" y="2703223"/>
                </a:lnTo>
                <a:lnTo>
                  <a:pt x="5508363" y="2703223"/>
                </a:lnTo>
                <a:lnTo>
                  <a:pt x="5401431" y="3375253"/>
                </a:lnTo>
                <a:lnTo>
                  <a:pt x="3730579" y="3220533"/>
                </a:lnTo>
                <a:lnTo>
                  <a:pt x="3719972" y="3346258"/>
                </a:lnTo>
                <a:lnTo>
                  <a:pt x="3614770" y="3397158"/>
                </a:lnTo>
                <a:lnTo>
                  <a:pt x="3536026" y="3522537"/>
                </a:lnTo>
                <a:lnTo>
                  <a:pt x="3565252" y="3613040"/>
                </a:lnTo>
                <a:lnTo>
                  <a:pt x="3577646" y="3742166"/>
                </a:lnTo>
                <a:lnTo>
                  <a:pt x="3620937" y="3846677"/>
                </a:lnTo>
                <a:lnTo>
                  <a:pt x="3486509" y="4043363"/>
                </a:lnTo>
                <a:lnTo>
                  <a:pt x="3489276" y="4363065"/>
                </a:lnTo>
                <a:lnTo>
                  <a:pt x="3447656" y="4596644"/>
                </a:lnTo>
                <a:lnTo>
                  <a:pt x="1826379" y="3940582"/>
                </a:lnTo>
                <a:lnTo>
                  <a:pt x="1535097" y="3940582"/>
                </a:lnTo>
                <a:lnTo>
                  <a:pt x="1505870" y="4084695"/>
                </a:lnTo>
                <a:lnTo>
                  <a:pt x="957259" y="3969635"/>
                </a:lnTo>
                <a:lnTo>
                  <a:pt x="983892" y="3852038"/>
                </a:lnTo>
                <a:lnTo>
                  <a:pt x="0" y="3927554"/>
                </a:lnTo>
                <a:lnTo>
                  <a:pt x="0" y="3770412"/>
                </a:lnTo>
                <a:lnTo>
                  <a:pt x="229832" y="3749256"/>
                </a:lnTo>
                <a:lnTo>
                  <a:pt x="327945" y="975764"/>
                </a:lnTo>
                <a:close/>
              </a:path>
            </a:pathLst>
          </a:custGeom>
          <a:solidFill>
            <a:srgbClr val="8CC7E7">
              <a:alpha val="20000"/>
            </a:srgbClr>
          </a:solidFill>
          <a:ln w="17294" cap="flat">
            <a:solidFill>
              <a:srgbClr val="186A9C"/>
            </a:solidFill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9" name="Gráfico 2">
            <a:extLst>
              <a:ext uri="{FF2B5EF4-FFF2-40B4-BE49-F238E27FC236}">
                <a16:creationId xmlns:a16="http://schemas.microsoft.com/office/drawing/2014/main" id="{1D6AEBB5-D034-DE10-2CD7-D97D780B20A8}"/>
              </a:ext>
            </a:extLst>
          </p:cNvPr>
          <p:cNvGrpSpPr/>
          <p:nvPr/>
        </p:nvGrpSpPr>
        <p:grpSpPr>
          <a:xfrm>
            <a:off x="2015236" y="534466"/>
            <a:ext cx="9764840" cy="3742880"/>
            <a:chOff x="1829434" y="1117268"/>
            <a:chExt cx="8864535" cy="3397792"/>
          </a:xfrm>
          <a:noFill/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E19C259F-9665-5C56-77CF-62A6F87F17FB}"/>
                </a:ext>
              </a:extLst>
            </p:cNvPr>
            <p:cNvSpPr/>
            <p:nvPr/>
          </p:nvSpPr>
          <p:spPr>
            <a:xfrm>
              <a:off x="1829434" y="4223029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1FC04D13-52FE-C418-106F-6F19B9F76E92}"/>
                </a:ext>
              </a:extLst>
            </p:cNvPr>
            <p:cNvSpPr/>
            <p:nvPr/>
          </p:nvSpPr>
          <p:spPr>
            <a:xfrm>
              <a:off x="3441833" y="3339498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3A02C32E-DEDC-9D3D-90AE-F7494705E22F}"/>
                </a:ext>
              </a:extLst>
            </p:cNvPr>
            <p:cNvSpPr/>
            <p:nvPr/>
          </p:nvSpPr>
          <p:spPr>
            <a:xfrm>
              <a:off x="4317870" y="1357015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1EEA9830-92BE-278B-31C6-7EFCAB0CE377}"/>
                </a:ext>
              </a:extLst>
            </p:cNvPr>
            <p:cNvSpPr/>
            <p:nvPr/>
          </p:nvSpPr>
          <p:spPr>
            <a:xfrm>
              <a:off x="6032993" y="1781227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A6D0882D-51F1-758E-6BA8-0A1F9EC16329}"/>
                </a:ext>
              </a:extLst>
            </p:cNvPr>
            <p:cNvSpPr/>
            <p:nvPr/>
          </p:nvSpPr>
          <p:spPr>
            <a:xfrm>
              <a:off x="6420313" y="1781227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F408AEB1-EFE0-4697-7F56-7349EE36DD46}"/>
                </a:ext>
              </a:extLst>
            </p:cNvPr>
            <p:cNvSpPr/>
            <p:nvPr/>
          </p:nvSpPr>
          <p:spPr>
            <a:xfrm>
              <a:off x="7333243" y="1117268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DC5B4BF6-0550-8376-9E18-3BAAB0166D56}"/>
                </a:ext>
              </a:extLst>
            </p:cNvPr>
            <p:cNvSpPr/>
            <p:nvPr/>
          </p:nvSpPr>
          <p:spPr>
            <a:xfrm>
              <a:off x="8017666" y="2336756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7D9D2E0E-625E-772F-B172-FB016020A04C}"/>
                </a:ext>
              </a:extLst>
            </p:cNvPr>
            <p:cNvSpPr/>
            <p:nvPr/>
          </p:nvSpPr>
          <p:spPr>
            <a:xfrm>
              <a:off x="9352676" y="1320180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A7817B89-8A90-2552-E6E5-294618966255}"/>
                </a:ext>
              </a:extLst>
            </p:cNvPr>
            <p:cNvSpPr/>
            <p:nvPr/>
          </p:nvSpPr>
          <p:spPr>
            <a:xfrm>
              <a:off x="10579139" y="2020975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D70AAB2E-7C06-AB9A-06BA-3CD7BC658522}"/>
                </a:ext>
              </a:extLst>
            </p:cNvPr>
            <p:cNvSpPr/>
            <p:nvPr/>
          </p:nvSpPr>
          <p:spPr>
            <a:xfrm>
              <a:off x="10330169" y="3560913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29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29" y="25998"/>
                    <a:pt x="114829" y="58049"/>
                  </a:cubicBezTo>
                  <a:cubicBezTo>
                    <a:pt x="114829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B9FEB8B4-AE19-77A8-C0FE-5F6D03D1B3C6}"/>
                </a:ext>
              </a:extLst>
            </p:cNvPr>
            <p:cNvSpPr/>
            <p:nvPr/>
          </p:nvSpPr>
          <p:spPr>
            <a:xfrm>
              <a:off x="7038155" y="4398962"/>
              <a:ext cx="114829" cy="116097"/>
            </a:xfrm>
            <a:custGeom>
              <a:avLst/>
              <a:gdLst>
                <a:gd name="csX0" fmla="*/ 0 w 114829"/>
                <a:gd name="csY0" fmla="*/ 58049 h 116097"/>
                <a:gd name="csX1" fmla="*/ 57415 w 114829"/>
                <a:gd name="csY1" fmla="*/ 0 h 116097"/>
                <a:gd name="csX2" fmla="*/ 114830 w 114829"/>
                <a:gd name="csY2" fmla="*/ 58049 h 116097"/>
                <a:gd name="csX3" fmla="*/ 57415 w 114829"/>
                <a:gd name="csY3" fmla="*/ 116098 h 116097"/>
                <a:gd name="csX4" fmla="*/ 0 w 114829"/>
                <a:gd name="csY4" fmla="*/ 58049 h 116097"/>
                <a:gd name="csX5" fmla="*/ 0 w 114829"/>
                <a:gd name="csY5" fmla="*/ 58049 h 116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4829" h="116097">
                  <a:moveTo>
                    <a:pt x="0" y="58049"/>
                  </a:moveTo>
                  <a:cubicBezTo>
                    <a:pt x="0" y="25998"/>
                    <a:pt x="25710" y="0"/>
                    <a:pt x="57415" y="0"/>
                  </a:cubicBezTo>
                  <a:cubicBezTo>
                    <a:pt x="89120" y="0"/>
                    <a:pt x="114830" y="25998"/>
                    <a:pt x="114830" y="58049"/>
                  </a:cubicBezTo>
                  <a:cubicBezTo>
                    <a:pt x="114830" y="90100"/>
                    <a:pt x="89120" y="116098"/>
                    <a:pt x="57415" y="116098"/>
                  </a:cubicBezTo>
                  <a:cubicBezTo>
                    <a:pt x="25710" y="116098"/>
                    <a:pt x="0" y="90100"/>
                    <a:pt x="0" y="58049"/>
                  </a:cubicBezTo>
                  <a:lnTo>
                    <a:pt x="0" y="58049"/>
                  </a:lnTo>
                  <a:close/>
                </a:path>
              </a:pathLst>
            </a:custGeom>
            <a:noFill/>
            <a:ln w="44450" cap="flat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pic>
        <p:nvPicPr>
          <p:cNvPr id="40" name="Imagen 39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8BACE4CE-4C04-9A39-E54B-1DC4A3519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5" t="20324" r="8575" b="21270"/>
          <a:stretch>
            <a:fillRect/>
          </a:stretch>
        </p:blipFill>
        <p:spPr>
          <a:xfrm>
            <a:off x="3391243" y="1393745"/>
            <a:ext cx="7750659" cy="4005569"/>
          </a:xfrm>
          <a:prstGeom prst="rect">
            <a:avLst/>
          </a:prstGeom>
        </p:spPr>
      </p:pic>
      <p:pic>
        <p:nvPicPr>
          <p:cNvPr id="34" name="Imagen 33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912314E1-0D2F-8A9E-41FE-93A88C136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5" t="17478" r="8575" b="29352"/>
          <a:stretch>
            <a:fillRect/>
          </a:stretch>
        </p:blipFill>
        <p:spPr>
          <a:xfrm>
            <a:off x="3391243" y="1198604"/>
            <a:ext cx="7750659" cy="3646427"/>
          </a:xfrm>
          <a:prstGeom prst="rect">
            <a:avLst/>
          </a:prstGeom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3DC18F0-647C-C6BE-1969-6BAF84970053}"/>
              </a:ext>
            </a:extLst>
          </p:cNvPr>
          <p:cNvSpPr/>
          <p:nvPr/>
        </p:nvSpPr>
        <p:spPr>
          <a:xfrm>
            <a:off x="1506151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ANÁLISIS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1B62FD5D-F118-EB17-E1EC-AE5480E38971}"/>
              </a:ext>
            </a:extLst>
          </p:cNvPr>
          <p:cNvSpPr/>
          <p:nvPr/>
        </p:nvSpPr>
        <p:spPr>
          <a:xfrm>
            <a:off x="506627" y="947352"/>
            <a:ext cx="885568" cy="2512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MONITOREO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916B59F-F494-B3A8-F040-703F38EF33ED}"/>
              </a:ext>
            </a:extLst>
          </p:cNvPr>
          <p:cNvSpPr/>
          <p:nvPr/>
        </p:nvSpPr>
        <p:spPr>
          <a:xfrm>
            <a:off x="2505675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ALERTA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5F106DF-E2F8-94EA-3CEB-39217A31D8EF}"/>
              </a:ext>
            </a:extLst>
          </p:cNvPr>
          <p:cNvSpPr/>
          <p:nvPr/>
        </p:nvSpPr>
        <p:spPr>
          <a:xfrm>
            <a:off x="3505199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RESPUESTA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70B3B76-6CDF-C401-6C41-704DE1E67551}"/>
              </a:ext>
            </a:extLst>
          </p:cNvPr>
          <p:cNvSpPr txBox="1"/>
          <p:nvPr/>
        </p:nvSpPr>
        <p:spPr>
          <a:xfrm>
            <a:off x="385768" y="1274421"/>
            <a:ext cx="3475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  <a:latin typeface="Bahnschrift Light" panose="020B0502040204020203" pitchFamily="34" charset="0"/>
              </a:rPr>
              <a:t>Distribución</a:t>
            </a:r>
            <a:br>
              <a:rPr lang="es-MX" sz="3600" dirty="0">
                <a:solidFill>
                  <a:schemeClr val="bg1"/>
                </a:solidFill>
                <a:latin typeface="Bahnschrift Light" panose="020B0502040204020203" pitchFamily="34" charset="0"/>
              </a:rPr>
            </a:br>
            <a:r>
              <a:rPr lang="es-MX" sz="3600" dirty="0">
                <a:solidFill>
                  <a:schemeClr val="bg1"/>
                </a:solidFill>
                <a:latin typeface="Bahnschrift Light" panose="020B0502040204020203" pitchFamily="34" charset="0"/>
              </a:rPr>
              <a:t>de dispositivos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D57B044-9C98-861B-E710-4569ED4BF48E}"/>
              </a:ext>
            </a:extLst>
          </p:cNvPr>
          <p:cNvSpPr txBox="1"/>
          <p:nvPr/>
        </p:nvSpPr>
        <p:spPr>
          <a:xfrm>
            <a:off x="1248228" y="2523115"/>
            <a:ext cx="196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b="1" dirty="0">
                <a:solidFill>
                  <a:schemeClr val="accent5"/>
                </a:solidFill>
                <a:latin typeface="+mj-lt"/>
              </a:rPr>
              <a:t>Parque Eólico </a:t>
            </a:r>
            <a:r>
              <a:rPr lang="es-MX" sz="1400" b="1" dirty="0" err="1">
                <a:solidFill>
                  <a:schemeClr val="accent5"/>
                </a:solidFill>
                <a:latin typeface="+mj-lt"/>
              </a:rPr>
              <a:t>Cuel</a:t>
            </a:r>
            <a:br>
              <a:rPr lang="es-MX" sz="1400" dirty="0">
                <a:solidFill>
                  <a:schemeClr val="accent5"/>
                </a:solidFill>
                <a:latin typeface="Bahnschrift Light" panose="020B0502040204020203" pitchFamily="34" charset="0"/>
              </a:rPr>
            </a:br>
            <a:r>
              <a:rPr lang="es-MX" sz="1400" dirty="0">
                <a:solidFill>
                  <a:schemeClr val="bg1"/>
                </a:solidFill>
                <a:latin typeface="Bahnschrift Light" panose="020B0502040204020203" pitchFamily="34" charset="0"/>
              </a:rPr>
              <a:t>Los Ángeles, Bío </a:t>
            </a:r>
            <a:r>
              <a:rPr lang="es-MX" sz="14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Bío</a:t>
            </a:r>
            <a:endParaRPr lang="es-MX" sz="1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456FE82-551D-7FD9-C199-368DCC549674}"/>
              </a:ext>
            </a:extLst>
          </p:cNvPr>
          <p:cNvGrpSpPr/>
          <p:nvPr/>
        </p:nvGrpSpPr>
        <p:grpSpPr>
          <a:xfrm>
            <a:off x="7270597" y="4519674"/>
            <a:ext cx="3031961" cy="1423170"/>
            <a:chOff x="7270597" y="4519674"/>
            <a:chExt cx="3031961" cy="1423170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D3627131-E604-EDB1-CDF6-0E8282038C29}"/>
                </a:ext>
              </a:extLst>
            </p:cNvPr>
            <p:cNvSpPr txBox="1"/>
            <p:nvPr/>
          </p:nvSpPr>
          <p:spPr>
            <a:xfrm>
              <a:off x="7270597" y="4804455"/>
              <a:ext cx="3031961" cy="1138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s-MX" sz="3200" b="1" dirty="0">
                  <a:solidFill>
                    <a:schemeClr val="bg1"/>
                  </a:solidFill>
                  <a:latin typeface="+mj-lt"/>
                </a:rPr>
                <a:t>22 </a:t>
              </a:r>
              <a:r>
                <a:rPr lang="es-MX" sz="3200" dirty="0">
                  <a:solidFill>
                    <a:schemeClr val="bg1"/>
                  </a:solidFill>
                  <a:latin typeface="Bahnschrift Light" panose="020B0502040204020203" pitchFamily="34" charset="0"/>
                </a:rPr>
                <a:t>turbinas</a:t>
              </a:r>
            </a:p>
            <a:p>
              <a:pPr>
                <a:lnSpc>
                  <a:spcPct val="110000"/>
                </a:lnSpc>
              </a:pPr>
              <a:r>
                <a:rPr lang="es-MX" sz="3200" b="1" dirty="0">
                  <a:solidFill>
                    <a:schemeClr val="accent6"/>
                  </a:solidFill>
                  <a:latin typeface="+mj-lt"/>
                </a:rPr>
                <a:t>11</a:t>
              </a:r>
              <a:r>
                <a:rPr lang="es-MX" sz="3200" dirty="0">
                  <a:solidFill>
                    <a:schemeClr val="accent6"/>
                  </a:solidFill>
                  <a:latin typeface="Bahnschrift Light" panose="020B0502040204020203" pitchFamily="34" charset="0"/>
                </a:rPr>
                <a:t> ambientales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CC73AAAD-155C-FF03-9918-9F4B596455CD}"/>
                </a:ext>
              </a:extLst>
            </p:cNvPr>
            <p:cNvSpPr txBox="1"/>
            <p:nvPr/>
          </p:nvSpPr>
          <p:spPr>
            <a:xfrm>
              <a:off x="7270597" y="4519674"/>
              <a:ext cx="1687855" cy="307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s-MX" sz="1400" dirty="0">
                  <a:solidFill>
                    <a:schemeClr val="bg1"/>
                  </a:solidFill>
                  <a:latin typeface="Bahnschrift Light" panose="020B0502040204020203" pitchFamily="34" charset="0"/>
                </a:rPr>
                <a:t>Red de sensores</a:t>
              </a:r>
              <a:endParaRPr lang="es-MX" sz="1400" dirty="0">
                <a:solidFill>
                  <a:schemeClr val="accent6"/>
                </a:solidFill>
                <a:latin typeface="Bahnschrift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986702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antalla de computadora con fondo negro&#10;&#10;El contenido generado por IA puede ser incorrecto.">
            <a:extLst>
              <a:ext uri="{FF2B5EF4-FFF2-40B4-BE49-F238E27FC236}">
                <a16:creationId xmlns:a16="http://schemas.microsoft.com/office/drawing/2014/main" id="{C35E9E07-52C7-F11E-EFCB-F5048BC4D2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957" y="519678"/>
            <a:ext cx="7380197" cy="5456074"/>
          </a:xfrm>
          <a:prstGeom prst="rect">
            <a:avLst/>
          </a:prstGeom>
        </p:spPr>
      </p:pic>
      <p:pic>
        <p:nvPicPr>
          <p:cNvPr id="33" name="plataforma">
            <a:hlinkClick r:id="" action="ppaction://media"/>
            <a:extLst>
              <a:ext uri="{FF2B5EF4-FFF2-40B4-BE49-F238E27FC236}">
                <a16:creationId xmlns:a16="http://schemas.microsoft.com/office/drawing/2014/main" id="{A7CD7E6D-B106-B427-49EE-B775E2B6E9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52692" y="882249"/>
            <a:ext cx="6506726" cy="3660032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372E1D1-5E9A-A623-FA96-C8068E140B5D}"/>
              </a:ext>
            </a:extLst>
          </p:cNvPr>
          <p:cNvSpPr txBox="1"/>
          <p:nvPr/>
        </p:nvSpPr>
        <p:spPr>
          <a:xfrm>
            <a:off x="1910103" y="5377497"/>
            <a:ext cx="112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b="1" dirty="0">
                <a:solidFill>
                  <a:schemeClr val="bg1"/>
                </a:solidFill>
              </a:rPr>
              <a:t>Catálogo</a:t>
            </a:r>
            <a:br>
              <a:rPr lang="es-CL" sz="1200" b="1" dirty="0">
                <a:solidFill>
                  <a:schemeClr val="bg1"/>
                </a:solidFill>
              </a:rPr>
            </a:br>
            <a:r>
              <a:rPr lang="es-CL" sz="1200" b="1" dirty="0">
                <a:solidFill>
                  <a:schemeClr val="bg1"/>
                </a:solidFill>
              </a:rPr>
              <a:t>de ruidos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60B5126-07EA-3921-DCBE-2D183F65A4F3}"/>
              </a:ext>
            </a:extLst>
          </p:cNvPr>
          <p:cNvSpPr txBox="1"/>
          <p:nvPr/>
        </p:nvSpPr>
        <p:spPr>
          <a:xfrm>
            <a:off x="3319860" y="5377497"/>
            <a:ext cx="1224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b="1" dirty="0">
                <a:solidFill>
                  <a:schemeClr val="bg1"/>
                </a:solidFill>
              </a:rPr>
              <a:t>Análisis/</a:t>
            </a:r>
            <a:br>
              <a:rPr lang="es-CL" sz="1200" b="1" dirty="0">
                <a:solidFill>
                  <a:schemeClr val="bg1"/>
                </a:solidFill>
              </a:rPr>
            </a:br>
            <a:r>
              <a:rPr lang="es-CL" sz="1200" b="1" dirty="0">
                <a:solidFill>
                  <a:schemeClr val="bg1"/>
                </a:solidFill>
              </a:rPr>
              <a:t>clasificación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30AD891-70F1-7CDD-24DB-913CCDD35A15}"/>
              </a:ext>
            </a:extLst>
          </p:cNvPr>
          <p:cNvSpPr txBox="1"/>
          <p:nvPr/>
        </p:nvSpPr>
        <p:spPr>
          <a:xfrm>
            <a:off x="455116" y="5377497"/>
            <a:ext cx="111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dirty="0">
                <a:solidFill>
                  <a:schemeClr val="tx2"/>
                </a:solidFill>
                <a:latin typeface="Bahnschrift Light" panose="020B0502040204020203" pitchFamily="34" charset="0"/>
              </a:rPr>
              <a:t>Monitoreo acústico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D1421848-2728-A672-7446-DDBE631B1278}"/>
              </a:ext>
            </a:extLst>
          </p:cNvPr>
          <p:cNvSpPr/>
          <p:nvPr/>
        </p:nvSpPr>
        <p:spPr>
          <a:xfrm>
            <a:off x="2058645" y="5203876"/>
            <a:ext cx="1132092" cy="11320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C974365A-0A97-9926-601F-E844E66E137F}"/>
              </a:ext>
            </a:extLst>
          </p:cNvPr>
          <p:cNvSpPr/>
          <p:nvPr/>
        </p:nvSpPr>
        <p:spPr>
          <a:xfrm>
            <a:off x="3524661" y="5203876"/>
            <a:ext cx="1132092" cy="11320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55EC8F7B-E88A-9846-724D-0C8C0C0C26F0}"/>
              </a:ext>
            </a:extLst>
          </p:cNvPr>
          <p:cNvSpPr/>
          <p:nvPr/>
        </p:nvSpPr>
        <p:spPr>
          <a:xfrm>
            <a:off x="4990676" y="5203876"/>
            <a:ext cx="1132092" cy="11320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83B64603-CC5B-C39C-F804-B7BF31C28448}"/>
              </a:ext>
            </a:extLst>
          </p:cNvPr>
          <p:cNvSpPr/>
          <p:nvPr/>
        </p:nvSpPr>
        <p:spPr>
          <a:xfrm>
            <a:off x="592629" y="5203876"/>
            <a:ext cx="1132092" cy="11320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924316D-D241-F66E-9B24-F9B17CB70855}"/>
              </a:ext>
            </a:extLst>
          </p:cNvPr>
          <p:cNvSpPr txBox="1"/>
          <p:nvPr/>
        </p:nvSpPr>
        <p:spPr>
          <a:xfrm>
            <a:off x="2062503" y="5529897"/>
            <a:ext cx="112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b="1" dirty="0">
                <a:solidFill>
                  <a:schemeClr val="bg1"/>
                </a:solidFill>
              </a:rPr>
              <a:t>Catálogo</a:t>
            </a:r>
            <a:br>
              <a:rPr lang="es-CL" sz="1200" b="1" dirty="0">
                <a:solidFill>
                  <a:schemeClr val="bg1"/>
                </a:solidFill>
              </a:rPr>
            </a:br>
            <a:r>
              <a:rPr lang="es-CL" sz="1200" b="1" dirty="0">
                <a:solidFill>
                  <a:schemeClr val="bg1"/>
                </a:solidFill>
              </a:rPr>
              <a:t>de ruidos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AF7888D9-A55D-5DFF-E596-F5491527682B}"/>
              </a:ext>
            </a:extLst>
          </p:cNvPr>
          <p:cNvSpPr txBox="1"/>
          <p:nvPr/>
        </p:nvSpPr>
        <p:spPr>
          <a:xfrm>
            <a:off x="3472260" y="5529897"/>
            <a:ext cx="1224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b="1" dirty="0">
                <a:solidFill>
                  <a:schemeClr val="bg1"/>
                </a:solidFill>
              </a:rPr>
              <a:t>Análisis/</a:t>
            </a:r>
            <a:br>
              <a:rPr lang="es-CL" sz="1200" b="1" dirty="0">
                <a:solidFill>
                  <a:schemeClr val="bg1"/>
                </a:solidFill>
              </a:rPr>
            </a:br>
            <a:r>
              <a:rPr lang="es-CL" sz="1200" b="1" dirty="0">
                <a:solidFill>
                  <a:schemeClr val="bg1"/>
                </a:solidFill>
              </a:rPr>
              <a:t>clasificación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264EC345-6019-19A7-1701-F1CC2ADA59EE}"/>
              </a:ext>
            </a:extLst>
          </p:cNvPr>
          <p:cNvSpPr txBox="1"/>
          <p:nvPr/>
        </p:nvSpPr>
        <p:spPr>
          <a:xfrm>
            <a:off x="607516" y="5529897"/>
            <a:ext cx="111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dirty="0">
                <a:solidFill>
                  <a:schemeClr val="tx2"/>
                </a:solidFill>
                <a:latin typeface="Bahnschrift Light" panose="020B0502040204020203" pitchFamily="34" charset="0"/>
              </a:rPr>
              <a:t>Monitoreo acústico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663F9D3-2811-9FF8-DB23-47B1503E387E}"/>
              </a:ext>
            </a:extLst>
          </p:cNvPr>
          <p:cNvSpPr txBox="1"/>
          <p:nvPr/>
        </p:nvSpPr>
        <p:spPr>
          <a:xfrm>
            <a:off x="4865044" y="5637619"/>
            <a:ext cx="1383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dirty="0">
                <a:solidFill>
                  <a:schemeClr val="tx2"/>
                </a:solidFill>
                <a:latin typeface="Bahnschrift Light" panose="020B0502040204020203" pitchFamily="34" charset="0"/>
              </a:rPr>
              <a:t>Visualización</a:t>
            </a:r>
          </a:p>
        </p:txBody>
      </p:sp>
      <p:grpSp>
        <p:nvGrpSpPr>
          <p:cNvPr id="52" name="Grupo 51">
            <a:extLst>
              <a:ext uri="{FF2B5EF4-FFF2-40B4-BE49-F238E27FC236}">
                <a16:creationId xmlns:a16="http://schemas.microsoft.com/office/drawing/2014/main" id="{A12426C7-C1FE-B20A-DEE9-7124AA9D9A8F}"/>
              </a:ext>
            </a:extLst>
          </p:cNvPr>
          <p:cNvGrpSpPr/>
          <p:nvPr/>
        </p:nvGrpSpPr>
        <p:grpSpPr>
          <a:xfrm>
            <a:off x="1722864" y="5691557"/>
            <a:ext cx="255075" cy="156730"/>
            <a:chOff x="9111467" y="3887851"/>
            <a:chExt cx="291741" cy="179260"/>
          </a:xfrm>
        </p:grpSpPr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86F56053-C6C1-23DD-1797-3E04E891F52F}"/>
                </a:ext>
              </a:extLst>
            </p:cNvPr>
            <p:cNvSpPr/>
            <p:nvPr/>
          </p:nvSpPr>
          <p:spPr>
            <a:xfrm>
              <a:off x="9111467" y="3977512"/>
              <a:ext cx="291741" cy="52572"/>
            </a:xfrm>
            <a:custGeom>
              <a:avLst/>
              <a:gdLst>
                <a:gd name="csX0" fmla="*/ 0 w 1448561"/>
                <a:gd name="csY0" fmla="*/ 0 h 6350"/>
                <a:gd name="csX1" fmla="*/ 1448562 w 144856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48561" h="6350">
                  <a:moveTo>
                    <a:pt x="0" y="0"/>
                  </a:moveTo>
                  <a:lnTo>
                    <a:pt x="1448562" y="0"/>
                  </a:lnTo>
                </a:path>
              </a:pathLst>
            </a:custGeom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5F6A276B-B290-67F4-CA06-9E7C7D965285}"/>
                </a:ext>
              </a:extLst>
            </p:cNvPr>
            <p:cNvSpPr/>
            <p:nvPr/>
          </p:nvSpPr>
          <p:spPr>
            <a:xfrm>
              <a:off x="9313608" y="3887851"/>
              <a:ext cx="89598" cy="179260"/>
            </a:xfrm>
            <a:custGeom>
              <a:avLst/>
              <a:gdLst>
                <a:gd name="csX0" fmla="*/ 0 w 89598"/>
                <a:gd name="csY0" fmla="*/ 0 h 179260"/>
                <a:gd name="csX1" fmla="*/ 89598 w 89598"/>
                <a:gd name="csY1" fmla="*/ 89662 h 179260"/>
                <a:gd name="csX2" fmla="*/ 0 w 89598"/>
                <a:gd name="csY2" fmla="*/ 179261 h 1792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9598" h="179260">
                  <a:moveTo>
                    <a:pt x="0" y="0"/>
                  </a:moveTo>
                  <a:lnTo>
                    <a:pt x="89598" y="89662"/>
                  </a:lnTo>
                  <a:lnTo>
                    <a:pt x="0" y="179261"/>
                  </a:lnTo>
                </a:path>
              </a:pathLst>
            </a:custGeom>
            <a:noFill/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33E94CA5-A1E6-7BD0-5A05-97EF12FB4499}"/>
              </a:ext>
            </a:extLst>
          </p:cNvPr>
          <p:cNvGrpSpPr/>
          <p:nvPr/>
        </p:nvGrpSpPr>
        <p:grpSpPr>
          <a:xfrm>
            <a:off x="3190737" y="5691557"/>
            <a:ext cx="255075" cy="156730"/>
            <a:chOff x="9111467" y="3887851"/>
            <a:chExt cx="291741" cy="179260"/>
          </a:xfrm>
        </p:grpSpPr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0E0C264C-4DE0-C869-4D47-69B81B95B8E4}"/>
                </a:ext>
              </a:extLst>
            </p:cNvPr>
            <p:cNvSpPr/>
            <p:nvPr/>
          </p:nvSpPr>
          <p:spPr>
            <a:xfrm>
              <a:off x="9111467" y="3977512"/>
              <a:ext cx="291741" cy="52572"/>
            </a:xfrm>
            <a:custGeom>
              <a:avLst/>
              <a:gdLst>
                <a:gd name="csX0" fmla="*/ 0 w 1448561"/>
                <a:gd name="csY0" fmla="*/ 0 h 6350"/>
                <a:gd name="csX1" fmla="*/ 1448562 w 144856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48561" h="6350">
                  <a:moveTo>
                    <a:pt x="0" y="0"/>
                  </a:moveTo>
                  <a:lnTo>
                    <a:pt x="1448562" y="0"/>
                  </a:lnTo>
                </a:path>
              </a:pathLst>
            </a:custGeom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09149D76-BB30-76ED-28B7-505779116099}"/>
                </a:ext>
              </a:extLst>
            </p:cNvPr>
            <p:cNvSpPr/>
            <p:nvPr/>
          </p:nvSpPr>
          <p:spPr>
            <a:xfrm>
              <a:off x="9313608" y="3887851"/>
              <a:ext cx="89598" cy="179260"/>
            </a:xfrm>
            <a:custGeom>
              <a:avLst/>
              <a:gdLst>
                <a:gd name="csX0" fmla="*/ 0 w 89598"/>
                <a:gd name="csY0" fmla="*/ 0 h 179260"/>
                <a:gd name="csX1" fmla="*/ 89598 w 89598"/>
                <a:gd name="csY1" fmla="*/ 89662 h 179260"/>
                <a:gd name="csX2" fmla="*/ 0 w 89598"/>
                <a:gd name="csY2" fmla="*/ 179261 h 1792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9598" h="179260">
                  <a:moveTo>
                    <a:pt x="0" y="0"/>
                  </a:moveTo>
                  <a:lnTo>
                    <a:pt x="89598" y="89662"/>
                  </a:lnTo>
                  <a:lnTo>
                    <a:pt x="0" y="179261"/>
                  </a:lnTo>
                </a:path>
              </a:pathLst>
            </a:custGeom>
            <a:noFill/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B782BF40-C55F-E449-556D-735BD9050EBD}"/>
              </a:ext>
            </a:extLst>
          </p:cNvPr>
          <p:cNvGrpSpPr/>
          <p:nvPr/>
        </p:nvGrpSpPr>
        <p:grpSpPr>
          <a:xfrm>
            <a:off x="4654847" y="5691557"/>
            <a:ext cx="255075" cy="156730"/>
            <a:chOff x="9111467" y="3887851"/>
            <a:chExt cx="291741" cy="179260"/>
          </a:xfrm>
        </p:grpSpPr>
        <p:sp>
          <p:nvSpPr>
            <p:cNvPr id="65" name="Forma libre: forma 64">
              <a:extLst>
                <a:ext uri="{FF2B5EF4-FFF2-40B4-BE49-F238E27FC236}">
                  <a16:creationId xmlns:a16="http://schemas.microsoft.com/office/drawing/2014/main" id="{061D7BFA-582F-6442-3D5D-32D6CF2A21CE}"/>
                </a:ext>
              </a:extLst>
            </p:cNvPr>
            <p:cNvSpPr/>
            <p:nvPr/>
          </p:nvSpPr>
          <p:spPr>
            <a:xfrm>
              <a:off x="9111467" y="3977512"/>
              <a:ext cx="291741" cy="52572"/>
            </a:xfrm>
            <a:custGeom>
              <a:avLst/>
              <a:gdLst>
                <a:gd name="csX0" fmla="*/ 0 w 1448561"/>
                <a:gd name="csY0" fmla="*/ 0 h 6350"/>
                <a:gd name="csX1" fmla="*/ 1448562 w 144856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48561" h="6350">
                  <a:moveTo>
                    <a:pt x="0" y="0"/>
                  </a:moveTo>
                  <a:lnTo>
                    <a:pt x="1448562" y="0"/>
                  </a:lnTo>
                </a:path>
              </a:pathLst>
            </a:custGeom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AF59151B-114F-9A3B-9B9D-193B30C4008D}"/>
                </a:ext>
              </a:extLst>
            </p:cNvPr>
            <p:cNvSpPr/>
            <p:nvPr/>
          </p:nvSpPr>
          <p:spPr>
            <a:xfrm>
              <a:off x="9313608" y="3887851"/>
              <a:ext cx="89598" cy="179260"/>
            </a:xfrm>
            <a:custGeom>
              <a:avLst/>
              <a:gdLst>
                <a:gd name="csX0" fmla="*/ 0 w 89598"/>
                <a:gd name="csY0" fmla="*/ 0 h 179260"/>
                <a:gd name="csX1" fmla="*/ 89598 w 89598"/>
                <a:gd name="csY1" fmla="*/ 89662 h 179260"/>
                <a:gd name="csX2" fmla="*/ 0 w 89598"/>
                <a:gd name="csY2" fmla="*/ 179261 h 1792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9598" h="179260">
                  <a:moveTo>
                    <a:pt x="0" y="0"/>
                  </a:moveTo>
                  <a:lnTo>
                    <a:pt x="89598" y="89662"/>
                  </a:lnTo>
                  <a:lnTo>
                    <a:pt x="0" y="179261"/>
                  </a:lnTo>
                </a:path>
              </a:pathLst>
            </a:custGeom>
            <a:noFill/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67" name="CuadroTexto 66">
            <a:extLst>
              <a:ext uri="{FF2B5EF4-FFF2-40B4-BE49-F238E27FC236}">
                <a16:creationId xmlns:a16="http://schemas.microsoft.com/office/drawing/2014/main" id="{F5F74D5B-02FD-2258-767D-D87EF2EEAB9B}"/>
              </a:ext>
            </a:extLst>
          </p:cNvPr>
          <p:cNvSpPr txBox="1"/>
          <p:nvPr/>
        </p:nvSpPr>
        <p:spPr>
          <a:xfrm>
            <a:off x="385767" y="1274421"/>
            <a:ext cx="4595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tx2"/>
                </a:solidFill>
                <a:latin typeface="Bahnschrift Light" panose="020B0502040204020203" pitchFamily="34" charset="0"/>
              </a:rPr>
              <a:t>Modelo de IA con datos centralizados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B752F122-EF11-2414-3616-EC3F61885EDE}"/>
              </a:ext>
            </a:extLst>
          </p:cNvPr>
          <p:cNvSpPr txBox="1"/>
          <p:nvPr/>
        </p:nvSpPr>
        <p:spPr>
          <a:xfrm>
            <a:off x="385768" y="2462268"/>
            <a:ext cx="4595023" cy="98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b="1" dirty="0">
                <a:solidFill>
                  <a:schemeClr val="accent2"/>
                </a:solidFill>
                <a:latin typeface="+mj-lt"/>
              </a:rPr>
              <a:t>El sistema centraliza los datos</a:t>
            </a:r>
          </a:p>
          <a:p>
            <a:pPr>
              <a:lnSpc>
                <a:spcPct val="110000"/>
              </a:lnSpc>
            </a:pPr>
            <a:r>
              <a:rPr lang="es-MX" b="1" dirty="0">
                <a:solidFill>
                  <a:schemeClr val="accent2"/>
                </a:solidFill>
                <a:latin typeface="+mj-lt"/>
              </a:rPr>
              <a:t>y los procesa mediante un modelo de IA entrenado en condiciones reales</a:t>
            </a:r>
          </a:p>
        </p:txBody>
      </p:sp>
      <p:sp>
        <p:nvSpPr>
          <p:cNvPr id="69" name="Rectángulo: esquinas redondeadas 68">
            <a:extLst>
              <a:ext uri="{FF2B5EF4-FFF2-40B4-BE49-F238E27FC236}">
                <a16:creationId xmlns:a16="http://schemas.microsoft.com/office/drawing/2014/main" id="{D51ACC80-BEDB-44CF-E7CB-60E4D0DE6341}"/>
              </a:ext>
            </a:extLst>
          </p:cNvPr>
          <p:cNvSpPr/>
          <p:nvPr/>
        </p:nvSpPr>
        <p:spPr>
          <a:xfrm>
            <a:off x="1506151" y="947352"/>
            <a:ext cx="885568" cy="2512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ANÁLISIS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70" name="Rectángulo: esquinas redondeadas 69">
            <a:extLst>
              <a:ext uri="{FF2B5EF4-FFF2-40B4-BE49-F238E27FC236}">
                <a16:creationId xmlns:a16="http://schemas.microsoft.com/office/drawing/2014/main" id="{B46A3F64-E588-12A6-8947-BA6D2C254D0A}"/>
              </a:ext>
            </a:extLst>
          </p:cNvPr>
          <p:cNvSpPr/>
          <p:nvPr/>
        </p:nvSpPr>
        <p:spPr>
          <a:xfrm>
            <a:off x="506627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MONITOREO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71" name="Rectángulo: esquinas redondeadas 70">
            <a:extLst>
              <a:ext uri="{FF2B5EF4-FFF2-40B4-BE49-F238E27FC236}">
                <a16:creationId xmlns:a16="http://schemas.microsoft.com/office/drawing/2014/main" id="{5B807C52-A818-BC75-F37B-9A45CBEC7052}"/>
              </a:ext>
            </a:extLst>
          </p:cNvPr>
          <p:cNvSpPr/>
          <p:nvPr/>
        </p:nvSpPr>
        <p:spPr>
          <a:xfrm>
            <a:off x="2505675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ALERTA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72" name="Rectángulo: esquinas redondeadas 71">
            <a:extLst>
              <a:ext uri="{FF2B5EF4-FFF2-40B4-BE49-F238E27FC236}">
                <a16:creationId xmlns:a16="http://schemas.microsoft.com/office/drawing/2014/main" id="{042045D1-38D4-7151-5641-1800BD666557}"/>
              </a:ext>
            </a:extLst>
          </p:cNvPr>
          <p:cNvSpPr/>
          <p:nvPr/>
        </p:nvSpPr>
        <p:spPr>
          <a:xfrm>
            <a:off x="3505199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RESPUESTA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5997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33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78C9B-B351-968A-75F3-FDBB81372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id="{57D87E51-617C-BF5D-AC5C-D3EE8169160F}"/>
              </a:ext>
            </a:extLst>
          </p:cNvPr>
          <p:cNvGrpSpPr/>
          <p:nvPr/>
        </p:nvGrpSpPr>
        <p:grpSpPr>
          <a:xfrm>
            <a:off x="447100" y="3966850"/>
            <a:ext cx="3897812" cy="667960"/>
            <a:chOff x="447100" y="3966850"/>
            <a:chExt cx="3897812" cy="667960"/>
          </a:xfrm>
        </p:grpSpPr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E6E851E0-1B01-B510-8BF9-188339356C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7100" y="3966850"/>
              <a:ext cx="667960" cy="667960"/>
            </a:xfrm>
            <a:prstGeom prst="rect">
              <a:avLst/>
            </a:prstGeom>
            <a:effectLst>
              <a:outerShdw blurRad="101600" dist="101600" dir="8100000" algn="tr" rotWithShape="0">
                <a:prstClr val="black">
                  <a:alpha val="50000"/>
                </a:prstClr>
              </a:outerShdw>
            </a:effec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C33445D-FA89-6147-AE15-A775C498C176}"/>
                </a:ext>
              </a:extLst>
            </p:cNvPr>
            <p:cNvSpPr txBox="1"/>
            <p:nvPr/>
          </p:nvSpPr>
          <p:spPr>
            <a:xfrm>
              <a:off x="1174582" y="4038297"/>
              <a:ext cx="3170330" cy="521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CA" sz="2800" noProof="0" dirty="0">
                  <a:solidFill>
                    <a:schemeClr val="tx2"/>
                  </a:solidFill>
                  <a:latin typeface="Bahnschrift Light" panose="020B0502040204020203" pitchFamily="34" charset="0"/>
                </a:rPr>
                <a:t>Normal operation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593DF702-32AD-4867-6BB7-B1C911225EF1}"/>
              </a:ext>
            </a:extLst>
          </p:cNvPr>
          <p:cNvGrpSpPr/>
          <p:nvPr/>
        </p:nvGrpSpPr>
        <p:grpSpPr>
          <a:xfrm>
            <a:off x="447105" y="5327130"/>
            <a:ext cx="2607226" cy="667960"/>
            <a:chOff x="447105" y="5327130"/>
            <a:chExt cx="2607226" cy="667960"/>
          </a:xfrm>
        </p:grpSpPr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31256840-F69C-0997-F6B5-4BEF1BE08F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7105" y="5327130"/>
              <a:ext cx="667960" cy="667960"/>
            </a:xfrm>
            <a:prstGeom prst="rect">
              <a:avLst/>
            </a:prstGeom>
            <a:effectLst>
              <a:outerShdw blurRad="101600" dist="101600" dir="8100000" algn="tr" rotWithShape="0">
                <a:prstClr val="black">
                  <a:alpha val="5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239D5184-9447-46BD-EB7E-EC13AE589AB5}"/>
                </a:ext>
              </a:extLst>
            </p:cNvPr>
            <p:cNvSpPr txBox="1"/>
            <p:nvPr/>
          </p:nvSpPr>
          <p:spPr>
            <a:xfrm>
              <a:off x="1174582" y="5422652"/>
              <a:ext cx="1879749" cy="521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CA" sz="2800" noProof="0" dirty="0">
                  <a:solidFill>
                    <a:schemeClr val="tx2"/>
                  </a:solidFill>
                  <a:latin typeface="Bahnschrift Light" panose="020B0502040204020203" pitchFamily="34" charset="0"/>
                </a:rPr>
                <a:t>Anomaly</a:t>
              </a:r>
            </a:p>
          </p:txBody>
        </p:sp>
      </p:grpSp>
      <p:pic>
        <p:nvPicPr>
          <p:cNvPr id="17" name="Imagen 16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E4D12718-0C1C-794D-60FC-2A56EE39CC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66"/>
          <a:stretch>
            <a:fillRect/>
          </a:stretch>
        </p:blipFill>
        <p:spPr>
          <a:xfrm>
            <a:off x="5831577" y="292289"/>
            <a:ext cx="5462770" cy="6565711"/>
          </a:xfrm>
          <a:prstGeom prst="rect">
            <a:avLst/>
          </a:prstGeom>
        </p:spPr>
      </p:pic>
      <p:pic>
        <p:nvPicPr>
          <p:cNvPr id="8" name="Sonido Operación Normal.mp3">
            <a:hlinkClick r:id="" action="ppaction://media"/>
            <a:extLst>
              <a:ext uri="{FF2B5EF4-FFF2-40B4-BE49-F238E27FC236}">
                <a16:creationId xmlns:a16="http://schemas.microsoft.com/office/drawing/2014/main" id="{A5061E00-10B9-5ACF-2002-792358A80C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alphaModFix amt="0"/>
          </a:blip>
          <a:stretch>
            <a:fillRect/>
          </a:stretch>
        </p:blipFill>
        <p:spPr>
          <a:xfrm>
            <a:off x="506627" y="4026372"/>
            <a:ext cx="548916" cy="548916"/>
          </a:xfrm>
          <a:prstGeom prst="rect">
            <a:avLst/>
          </a:prstGeom>
        </p:spPr>
      </p:pic>
      <p:pic>
        <p:nvPicPr>
          <p:cNvPr id="11" name="Sonido Operación Con Falla.mp3">
            <a:hlinkClick r:id="" action="ppaction://media"/>
            <a:extLst>
              <a:ext uri="{FF2B5EF4-FFF2-40B4-BE49-F238E27FC236}">
                <a16:creationId xmlns:a16="http://schemas.microsoft.com/office/drawing/2014/main" id="{5502A277-7F19-365D-CE81-C4687847FC5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alphaModFix amt="0"/>
          </a:blip>
          <a:stretch>
            <a:fillRect/>
          </a:stretch>
        </p:blipFill>
        <p:spPr>
          <a:xfrm>
            <a:off x="506627" y="5386652"/>
            <a:ext cx="548916" cy="548916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66713581-C1E9-726A-3DD3-3BCF41D4BEB3}"/>
              </a:ext>
            </a:extLst>
          </p:cNvPr>
          <p:cNvGrpSpPr/>
          <p:nvPr/>
        </p:nvGrpSpPr>
        <p:grpSpPr>
          <a:xfrm>
            <a:off x="288146" y="5107433"/>
            <a:ext cx="403351" cy="349336"/>
            <a:chOff x="10172352" y="3600839"/>
            <a:chExt cx="720280" cy="623823"/>
          </a:xfrm>
        </p:grpSpPr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D37C0FF9-0071-44AB-4512-2073362D18DC}"/>
                </a:ext>
              </a:extLst>
            </p:cNvPr>
            <p:cNvSpPr/>
            <p:nvPr/>
          </p:nvSpPr>
          <p:spPr>
            <a:xfrm>
              <a:off x="10172352" y="3600839"/>
              <a:ext cx="720280" cy="623823"/>
            </a:xfrm>
            <a:custGeom>
              <a:avLst/>
              <a:gdLst>
                <a:gd name="csX0" fmla="*/ 360109 w 720280"/>
                <a:gd name="csY0" fmla="*/ 0 h 623823"/>
                <a:gd name="csX1" fmla="*/ 0 w 720280"/>
                <a:gd name="csY1" fmla="*/ 623824 h 623823"/>
                <a:gd name="csX2" fmla="*/ 720281 w 720280"/>
                <a:gd name="csY2" fmla="*/ 623824 h 623823"/>
                <a:gd name="csX3" fmla="*/ 360109 w 720280"/>
                <a:gd name="csY3" fmla="*/ 0 h 623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20280" h="623823">
                  <a:moveTo>
                    <a:pt x="360109" y="0"/>
                  </a:moveTo>
                  <a:lnTo>
                    <a:pt x="0" y="623824"/>
                  </a:lnTo>
                  <a:lnTo>
                    <a:pt x="720281" y="623824"/>
                  </a:lnTo>
                  <a:lnTo>
                    <a:pt x="360109" y="0"/>
                  </a:lnTo>
                  <a:close/>
                </a:path>
              </a:pathLst>
            </a:custGeom>
            <a:solidFill>
              <a:srgbClr val="D35151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0056DD0C-02AB-27DA-B508-B9C72C845F6D}"/>
                </a:ext>
              </a:extLst>
            </p:cNvPr>
            <p:cNvSpPr/>
            <p:nvPr/>
          </p:nvSpPr>
          <p:spPr>
            <a:xfrm>
              <a:off x="10506235" y="3810198"/>
              <a:ext cx="52514" cy="205231"/>
            </a:xfrm>
            <a:prstGeom prst="rect">
              <a:avLst/>
            </a:prstGeom>
            <a:solidFill>
              <a:schemeClr val="bg1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s-CL" dirty="0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8C252926-5677-A375-64EE-FBADF425017A}"/>
                </a:ext>
              </a:extLst>
            </p:cNvPr>
            <p:cNvSpPr/>
            <p:nvPr/>
          </p:nvSpPr>
          <p:spPr>
            <a:xfrm>
              <a:off x="10506235" y="4074612"/>
              <a:ext cx="52514" cy="52514"/>
            </a:xfrm>
            <a:prstGeom prst="rect">
              <a:avLst/>
            </a:prstGeom>
            <a:solidFill>
              <a:schemeClr val="bg1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572269F-8E78-A91C-465E-580C2DFA8B35}"/>
              </a:ext>
            </a:extLst>
          </p:cNvPr>
          <p:cNvSpPr/>
          <p:nvPr/>
        </p:nvSpPr>
        <p:spPr>
          <a:xfrm>
            <a:off x="1506151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ANÁLISIS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AE9522C3-367B-E40E-9133-500C08E915EA}"/>
              </a:ext>
            </a:extLst>
          </p:cNvPr>
          <p:cNvSpPr/>
          <p:nvPr/>
        </p:nvSpPr>
        <p:spPr>
          <a:xfrm>
            <a:off x="506627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MONITOREO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AE9C019-2868-2851-9168-9C86753F6DDD}"/>
              </a:ext>
            </a:extLst>
          </p:cNvPr>
          <p:cNvSpPr/>
          <p:nvPr/>
        </p:nvSpPr>
        <p:spPr>
          <a:xfrm>
            <a:off x="2505675" y="947352"/>
            <a:ext cx="885568" cy="2512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ALERTA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C75423C6-835C-C9AC-B02B-0204FD0C5C48}"/>
              </a:ext>
            </a:extLst>
          </p:cNvPr>
          <p:cNvSpPr/>
          <p:nvPr/>
        </p:nvSpPr>
        <p:spPr>
          <a:xfrm>
            <a:off x="3505199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RESPUESTA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3CCC280-683C-D6D2-7737-069B48D3B91F}"/>
              </a:ext>
            </a:extLst>
          </p:cNvPr>
          <p:cNvSpPr txBox="1"/>
          <p:nvPr/>
        </p:nvSpPr>
        <p:spPr>
          <a:xfrm>
            <a:off x="385767" y="1274421"/>
            <a:ext cx="4595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tx2"/>
                </a:solidFill>
                <a:latin typeface="Bahnschrift Light" panose="020B0502040204020203" pitchFamily="34" charset="0"/>
              </a:rPr>
              <a:t>El sistema genera notificaciones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B8B94EB-2584-434B-A95F-080F0DC51335}"/>
              </a:ext>
            </a:extLst>
          </p:cNvPr>
          <p:cNvSpPr txBox="1"/>
          <p:nvPr/>
        </p:nvSpPr>
        <p:spPr>
          <a:xfrm>
            <a:off x="385768" y="2462268"/>
            <a:ext cx="4004999" cy="67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b="1" dirty="0">
                <a:solidFill>
                  <a:schemeClr val="accent2"/>
                </a:solidFill>
                <a:latin typeface="+mj-lt"/>
              </a:rPr>
              <a:t>con información objetiva y detallada según el nivel de riesgo</a:t>
            </a:r>
          </a:p>
        </p:txBody>
      </p:sp>
    </p:spTree>
    <p:extLst>
      <p:ext uri="{BB962C8B-B14F-4D97-AF65-F5344CB8AC3E}">
        <p14:creationId xmlns:p14="http://schemas.microsoft.com/office/powerpoint/2010/main" val="5747206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43E48-5659-97C8-FBF4-0CA5DCF0F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Flecha&#10;&#10;El contenido generado por IA puede ser incorrecto.">
            <a:extLst>
              <a:ext uri="{FF2B5EF4-FFF2-40B4-BE49-F238E27FC236}">
                <a16:creationId xmlns:a16="http://schemas.microsoft.com/office/drawing/2014/main" id="{68E9E247-0B7A-4632-FB9A-24BBFFD2E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8" t="31673" r="26658"/>
          <a:stretch>
            <a:fillRect/>
          </a:stretch>
        </p:blipFill>
        <p:spPr>
          <a:xfrm>
            <a:off x="3250194" y="2172831"/>
            <a:ext cx="5691612" cy="4683383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B8B94086-E2A8-4F1B-DE59-B5044FC17895}"/>
              </a:ext>
            </a:extLst>
          </p:cNvPr>
          <p:cNvGrpSpPr/>
          <p:nvPr/>
        </p:nvGrpSpPr>
        <p:grpSpPr>
          <a:xfrm>
            <a:off x="4254567" y="355579"/>
            <a:ext cx="3682552" cy="3682875"/>
            <a:chOff x="4254567" y="355579"/>
            <a:chExt cx="3682552" cy="3682875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BE4299D-1F76-BFEB-3981-44F01CA73774}"/>
                </a:ext>
              </a:extLst>
            </p:cNvPr>
            <p:cNvSpPr/>
            <p:nvPr/>
          </p:nvSpPr>
          <p:spPr>
            <a:xfrm>
              <a:off x="4254881" y="355917"/>
              <a:ext cx="3682238" cy="3682238"/>
            </a:xfrm>
            <a:prstGeom prst="ellipse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6CB47D70-56F4-28E3-1A8A-901CE8C9C896}"/>
                </a:ext>
              </a:extLst>
            </p:cNvPr>
            <p:cNvSpPr/>
            <p:nvPr/>
          </p:nvSpPr>
          <p:spPr>
            <a:xfrm>
              <a:off x="6096000" y="355917"/>
              <a:ext cx="1841118" cy="2762630"/>
            </a:xfrm>
            <a:custGeom>
              <a:avLst/>
              <a:gdLst>
                <a:gd name="csX0" fmla="*/ 0 w 1841118"/>
                <a:gd name="csY0" fmla="*/ 0 h 2762630"/>
                <a:gd name="csX1" fmla="*/ 1841119 w 1841118"/>
                <a:gd name="csY1" fmla="*/ 1841119 h 2762630"/>
                <a:gd name="csX2" fmla="*/ 1594231 w 1841118"/>
                <a:gd name="csY2" fmla="*/ 2762631 h 2762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41118" h="2762630">
                  <a:moveTo>
                    <a:pt x="0" y="0"/>
                  </a:moveTo>
                  <a:cubicBezTo>
                    <a:pt x="1016826" y="0"/>
                    <a:pt x="1841119" y="824294"/>
                    <a:pt x="1841119" y="1841119"/>
                  </a:cubicBezTo>
                  <a:cubicBezTo>
                    <a:pt x="1841119" y="2176844"/>
                    <a:pt x="1751267" y="2491613"/>
                    <a:pt x="1594231" y="2762631"/>
                  </a:cubicBezTo>
                </a:path>
              </a:pathLst>
            </a:custGeom>
            <a:noFill/>
            <a:ln w="25400" cap="flat">
              <a:gradFill>
                <a:gsLst>
                  <a:gs pos="0">
                    <a:srgbClr val="FFFFFF">
                      <a:alpha val="0"/>
                    </a:srgbClr>
                  </a:gs>
                  <a:gs pos="73000">
                    <a:srgbClr val="FFFFFF">
                      <a:alpha val="49804"/>
                    </a:srgbClr>
                  </a:gs>
                </a:gsLst>
                <a:lin ang="540000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47C5A2E3-0B50-ECB6-FE25-13FAAC01DE0A}"/>
                </a:ext>
              </a:extLst>
            </p:cNvPr>
            <p:cNvSpPr/>
            <p:nvPr/>
          </p:nvSpPr>
          <p:spPr>
            <a:xfrm>
              <a:off x="4499228" y="3114230"/>
              <a:ext cx="3189668" cy="924224"/>
            </a:xfrm>
            <a:custGeom>
              <a:avLst/>
              <a:gdLst>
                <a:gd name="csX0" fmla="*/ 3189669 w 3189668"/>
                <a:gd name="csY0" fmla="*/ 6033 h 924224"/>
                <a:gd name="csX1" fmla="*/ 673481 w 3189668"/>
                <a:gd name="csY1" fmla="*/ 675704 h 924224"/>
                <a:gd name="csX2" fmla="*/ 0 w 3189668"/>
                <a:gd name="csY2" fmla="*/ 0 h 924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89668" h="924224">
                  <a:moveTo>
                    <a:pt x="3189669" y="6033"/>
                  </a:moveTo>
                  <a:cubicBezTo>
                    <a:pt x="2679764" y="885761"/>
                    <a:pt x="1553274" y="1185609"/>
                    <a:pt x="673481" y="675704"/>
                  </a:cubicBezTo>
                  <a:cubicBezTo>
                    <a:pt x="382969" y="507365"/>
                    <a:pt x="155766" y="271780"/>
                    <a:pt x="0" y="0"/>
                  </a:cubicBezTo>
                </a:path>
              </a:pathLst>
            </a:custGeom>
            <a:noFill/>
            <a:ln w="25400" cap="flat">
              <a:gradFill>
                <a:gsLst>
                  <a:gs pos="100000">
                    <a:srgbClr val="FFFFFF">
                      <a:alpha val="0"/>
                    </a:srgbClr>
                  </a:gs>
                  <a:gs pos="28000">
                    <a:srgbClr val="FFFFFF">
                      <a:alpha val="49804"/>
                    </a:srgbClr>
                  </a:gs>
                </a:gsLst>
                <a:lin ang="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87439D47-51BE-CB02-CE7D-76EAAA0F9E49}"/>
                </a:ext>
              </a:extLst>
            </p:cNvPr>
            <p:cNvSpPr/>
            <p:nvPr/>
          </p:nvSpPr>
          <p:spPr>
            <a:xfrm>
              <a:off x="4254567" y="355579"/>
              <a:ext cx="1848544" cy="2756681"/>
            </a:xfrm>
            <a:custGeom>
              <a:avLst/>
              <a:gdLst>
                <a:gd name="csX0" fmla="*/ 243900 w 1848544"/>
                <a:gd name="csY0" fmla="*/ 2756682 h 2756681"/>
                <a:gd name="csX1" fmla="*/ 926207 w 1848544"/>
                <a:gd name="csY1" fmla="*/ 243924 h 2756681"/>
                <a:gd name="csX2" fmla="*/ 1848545 w 1848544"/>
                <a:gd name="csY2" fmla="*/ 20 h 2756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48544" h="2756681">
                  <a:moveTo>
                    <a:pt x="243900" y="2756682"/>
                  </a:moveTo>
                  <a:cubicBezTo>
                    <a:pt x="-261560" y="1874413"/>
                    <a:pt x="43938" y="749384"/>
                    <a:pt x="926207" y="243924"/>
                  </a:cubicBezTo>
                  <a:cubicBezTo>
                    <a:pt x="1217545" y="77046"/>
                    <a:pt x="1535299" y="-1440"/>
                    <a:pt x="1848545" y="20"/>
                  </a:cubicBezTo>
                </a:path>
              </a:pathLst>
            </a:custGeom>
            <a:noFill/>
            <a:ln w="25400" cap="flat">
              <a:gradFill>
                <a:gsLst>
                  <a:gs pos="73000">
                    <a:srgbClr val="FFFFFF">
                      <a:alpha val="0"/>
                    </a:srgbClr>
                  </a:gs>
                  <a:gs pos="0">
                    <a:srgbClr val="FFFFFF">
                      <a:alpha val="49804"/>
                    </a:srgbClr>
                  </a:gs>
                </a:gsLst>
                <a:lin ang="5400000" scaled="0"/>
              </a:gra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pic>
        <p:nvPicPr>
          <p:cNvPr id="22" name="Imagen 21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3FBD49AD-D85C-3E34-9473-5DC54D18A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2" t="3801" r="34134" b="39752"/>
          <a:stretch>
            <a:fillRect/>
          </a:stretch>
        </p:blipFill>
        <p:spPr>
          <a:xfrm>
            <a:off x="4161262" y="262273"/>
            <a:ext cx="3869162" cy="3869188"/>
          </a:xfrm>
          <a:prstGeom prst="rect">
            <a:avLst/>
          </a:prstGeom>
        </p:spPr>
      </p:pic>
      <p:pic>
        <p:nvPicPr>
          <p:cNvPr id="23" name="Imagen 22" descr="Fondo negro con letras blancas&#10;&#10;El contenido generado por IA puede ser incorrecto.">
            <a:extLst>
              <a:ext uri="{FF2B5EF4-FFF2-40B4-BE49-F238E27FC236}">
                <a16:creationId xmlns:a16="http://schemas.microsoft.com/office/drawing/2014/main" id="{34317C52-6B86-7E87-FE29-ADA5F5F83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7" t="29295" r="48317" b="65157"/>
          <a:stretch>
            <a:fillRect/>
          </a:stretch>
        </p:blipFill>
        <p:spPr>
          <a:xfrm>
            <a:off x="5890788" y="2009870"/>
            <a:ext cx="410424" cy="380246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77F694CD-3458-BCF5-7FDF-E65CC5052A52}"/>
              </a:ext>
            </a:extLst>
          </p:cNvPr>
          <p:cNvSpPr/>
          <p:nvPr/>
        </p:nvSpPr>
        <p:spPr>
          <a:xfrm>
            <a:off x="1506151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ANÁLISIS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99C46A7F-7114-EAFB-DAED-0B8A7BFE9714}"/>
              </a:ext>
            </a:extLst>
          </p:cNvPr>
          <p:cNvSpPr/>
          <p:nvPr/>
        </p:nvSpPr>
        <p:spPr>
          <a:xfrm>
            <a:off x="506627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MONITOREO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089BAF4-80D1-58F8-4CD0-A4273227F0D2}"/>
              </a:ext>
            </a:extLst>
          </p:cNvPr>
          <p:cNvSpPr/>
          <p:nvPr/>
        </p:nvSpPr>
        <p:spPr>
          <a:xfrm>
            <a:off x="2505675" y="947352"/>
            <a:ext cx="88556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accent1"/>
                </a:solidFill>
              </a:rPr>
              <a:t>ALERTA</a:t>
            </a:r>
            <a:endParaRPr lang="es-CL" sz="1000" b="1" dirty="0">
              <a:ln w="22225">
                <a:noFill/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63909A2-4C05-A9D5-6829-E73FE6984164}"/>
              </a:ext>
            </a:extLst>
          </p:cNvPr>
          <p:cNvSpPr/>
          <p:nvPr/>
        </p:nvSpPr>
        <p:spPr>
          <a:xfrm>
            <a:off x="3505199" y="947352"/>
            <a:ext cx="885568" cy="2512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RESPUESTA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7A4C35-DFDA-19AC-E385-9866021F04C0}"/>
              </a:ext>
            </a:extLst>
          </p:cNvPr>
          <p:cNvSpPr txBox="1"/>
          <p:nvPr/>
        </p:nvSpPr>
        <p:spPr>
          <a:xfrm>
            <a:off x="385768" y="1274421"/>
            <a:ext cx="3315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tx2"/>
                </a:solidFill>
                <a:latin typeface="Bahnschrift Light" panose="020B0502040204020203" pitchFamily="34" charset="0"/>
              </a:rPr>
              <a:t>Del dato a la acción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B22FB28-3195-05A4-5B96-20D872527790}"/>
              </a:ext>
            </a:extLst>
          </p:cNvPr>
          <p:cNvSpPr txBox="1"/>
          <p:nvPr/>
        </p:nvSpPr>
        <p:spPr>
          <a:xfrm>
            <a:off x="385768" y="2462268"/>
            <a:ext cx="4593856" cy="67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b="1" dirty="0">
                <a:solidFill>
                  <a:schemeClr val="accent2"/>
                </a:solidFill>
                <a:latin typeface="+mj-lt"/>
              </a:rPr>
              <a:t>A través de alertas tempranas, informes mensuales y protocolos preventivos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63B1EF-2421-0ABF-370E-A1B70F81885F}"/>
              </a:ext>
            </a:extLst>
          </p:cNvPr>
          <p:cNvSpPr txBox="1"/>
          <p:nvPr/>
        </p:nvSpPr>
        <p:spPr>
          <a:xfrm>
            <a:off x="6704461" y="1014880"/>
            <a:ext cx="24764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chemeClr val="accent5"/>
                </a:solidFill>
              </a:rPr>
              <a:t>EFICIENCIA OPERACIONAL</a:t>
            </a:r>
          </a:p>
          <a:p>
            <a:r>
              <a:rPr lang="es-MX" sz="1400" dirty="0">
                <a:latin typeface="Bahnschrift Light" panose="020B0502040204020203" pitchFamily="34" charset="0"/>
              </a:rPr>
              <a:t>La capacidad de identificar sonidos permite detectar anomalías y anticiparse a fallas en los equipos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6DD084-C6ED-D92D-ED6F-E5A699458892}"/>
              </a:ext>
            </a:extLst>
          </p:cNvPr>
          <p:cNvSpPr txBox="1"/>
          <p:nvPr/>
        </p:nvSpPr>
        <p:spPr>
          <a:xfrm>
            <a:off x="779126" y="4405003"/>
            <a:ext cx="24590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chemeClr val="accent5"/>
                </a:solidFill>
              </a:rPr>
              <a:t>IMPACTO SOCIOAMBIENTAL</a:t>
            </a:r>
          </a:p>
          <a:p>
            <a:r>
              <a:rPr lang="es-MX" sz="1400" dirty="0">
                <a:latin typeface="Bahnschrift Light" panose="020B0502040204020203" pitchFamily="34" charset="0"/>
              </a:rPr>
              <a:t>El monitoreo continuo entrega información objetiva y oportuna para el cumplimiento normativo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1FBA76D-F412-5307-FD9E-0FEAB15F7B37}"/>
              </a:ext>
            </a:extLst>
          </p:cNvPr>
          <p:cNvSpPr txBox="1"/>
          <p:nvPr/>
        </p:nvSpPr>
        <p:spPr>
          <a:xfrm>
            <a:off x="3205138" y="4735514"/>
            <a:ext cx="272335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</a:rPr>
              <a:t>Reclamo de vecinos por ruido</a:t>
            </a:r>
          </a:p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</a:rPr>
              <a:t>Localización y verificación</a:t>
            </a:r>
          </a:p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  <a:sym typeface="Wingdings" panose="05000000000000000000" pitchFamily="2" charset="2"/>
              </a:rPr>
              <a:t>Reducción RPM en turbina</a:t>
            </a:r>
          </a:p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  <a:sym typeface="Wingdings" panose="05000000000000000000" pitchFamily="2" charset="2"/>
              </a:rPr>
              <a:t>Reporte con datos para autoridad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FA902C7A-EE43-6013-E506-DF8F1927133E}"/>
              </a:ext>
            </a:extLst>
          </p:cNvPr>
          <p:cNvSpPr/>
          <p:nvPr/>
        </p:nvSpPr>
        <p:spPr>
          <a:xfrm>
            <a:off x="3288967" y="4424034"/>
            <a:ext cx="80637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tx2"/>
                </a:solidFill>
              </a:rPr>
              <a:t>EJEMPLO</a:t>
            </a:r>
            <a:endParaRPr lang="es-CL" sz="1000" b="1" dirty="0">
              <a:ln w="22225">
                <a:noFill/>
                <a:prstDash val="solid"/>
              </a:ln>
              <a:solidFill>
                <a:schemeClr val="tx2"/>
              </a:solidFill>
            </a:endParaRPr>
          </a:p>
        </p:txBody>
      </p:sp>
      <p:pic>
        <p:nvPicPr>
          <p:cNvPr id="32" name="Imagen 31" descr="Fondo negro con letras blancas&#10;&#10;El contenido generado por IA puede ser incorrecto.">
            <a:extLst>
              <a:ext uri="{FF2B5EF4-FFF2-40B4-BE49-F238E27FC236}">
                <a16:creationId xmlns:a16="http://schemas.microsoft.com/office/drawing/2014/main" id="{B7E90065-6E5D-7F3F-0F6E-5B196A3FA8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0" t="86080" r="2734" b="5154"/>
          <a:stretch>
            <a:fillRect/>
          </a:stretch>
        </p:blipFill>
        <p:spPr>
          <a:xfrm>
            <a:off x="392861" y="5902107"/>
            <a:ext cx="2857333" cy="600863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D4FC0CE3-852B-8F49-1A20-1117456BC903}"/>
              </a:ext>
            </a:extLst>
          </p:cNvPr>
          <p:cNvSpPr txBox="1"/>
          <p:nvPr/>
        </p:nvSpPr>
        <p:spPr>
          <a:xfrm>
            <a:off x="9137618" y="1340775"/>
            <a:ext cx="272335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</a:rPr>
              <a:t>Alerta por anomalía en turbina</a:t>
            </a:r>
          </a:p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</a:rPr>
              <a:t>Análisis de datos con IA</a:t>
            </a:r>
          </a:p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</a:rPr>
              <a:t>Envío de informe al fabricante</a:t>
            </a:r>
          </a:p>
          <a:p>
            <a:pPr marL="171450" indent="-2520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à"/>
            </a:pPr>
            <a:r>
              <a:rPr lang="es-MX" sz="1200" dirty="0">
                <a:latin typeface="Bahnschrift Light" panose="020B0502040204020203" pitchFamily="34" charset="0"/>
              </a:rPr>
              <a:t>Mantenimiento preventivo</a:t>
            </a:r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E177BA4-41D2-6817-6AC4-103DD49F930B}"/>
              </a:ext>
            </a:extLst>
          </p:cNvPr>
          <p:cNvGrpSpPr/>
          <p:nvPr/>
        </p:nvGrpSpPr>
        <p:grpSpPr>
          <a:xfrm>
            <a:off x="471104" y="4394493"/>
            <a:ext cx="310027" cy="310027"/>
            <a:chOff x="6206307" y="1456314"/>
            <a:chExt cx="388110" cy="388110"/>
          </a:xfrm>
        </p:grpSpPr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E3C6B4C7-429F-665D-C1BE-2C24972BE2BE}"/>
                </a:ext>
              </a:extLst>
            </p:cNvPr>
            <p:cNvSpPr/>
            <p:nvPr/>
          </p:nvSpPr>
          <p:spPr>
            <a:xfrm>
              <a:off x="6281181" y="1531188"/>
              <a:ext cx="238361" cy="238361"/>
            </a:xfrm>
            <a:prstGeom prst="ellipse">
              <a:avLst/>
            </a:prstGeom>
            <a:noFill/>
            <a:ln w="1270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8AEE4623-DCC0-EAA6-35BD-39A6B5E8FC0B}"/>
                </a:ext>
              </a:extLst>
            </p:cNvPr>
            <p:cNvSpPr/>
            <p:nvPr/>
          </p:nvSpPr>
          <p:spPr>
            <a:xfrm>
              <a:off x="6206307" y="1456314"/>
              <a:ext cx="388110" cy="388110"/>
            </a:xfrm>
            <a:prstGeom prst="ellipse">
              <a:avLst/>
            </a:prstGeom>
            <a:noFill/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FD324923-9087-E52A-3FB9-50E89E875824}"/>
                </a:ext>
              </a:extLst>
            </p:cNvPr>
            <p:cNvSpPr/>
            <p:nvPr/>
          </p:nvSpPr>
          <p:spPr>
            <a:xfrm>
              <a:off x="6334505" y="1514502"/>
              <a:ext cx="244290" cy="178966"/>
            </a:xfrm>
            <a:custGeom>
              <a:avLst/>
              <a:gdLst>
                <a:gd name="csX0" fmla="*/ 244291 w 244290"/>
                <a:gd name="csY0" fmla="*/ 0 h 178966"/>
                <a:gd name="csX1" fmla="*/ 65324 w 244290"/>
                <a:gd name="csY1" fmla="*/ 178967 h 178966"/>
                <a:gd name="csX2" fmla="*/ 0 w 244290"/>
                <a:gd name="csY2" fmla="*/ 113643 h 178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290" h="178966">
                  <a:moveTo>
                    <a:pt x="244291" y="0"/>
                  </a:moveTo>
                  <a:lnTo>
                    <a:pt x="65324" y="178967"/>
                  </a:lnTo>
                  <a:lnTo>
                    <a:pt x="0" y="113643"/>
                  </a:lnTo>
                </a:path>
              </a:pathLst>
            </a:custGeom>
            <a:noFill/>
            <a:ln w="1270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CF1DA9DB-294A-77F8-DB70-52290BCBF72E}"/>
              </a:ext>
            </a:extLst>
          </p:cNvPr>
          <p:cNvGrpSpPr/>
          <p:nvPr/>
        </p:nvGrpSpPr>
        <p:grpSpPr>
          <a:xfrm>
            <a:off x="6377801" y="1014880"/>
            <a:ext cx="310027" cy="310027"/>
            <a:chOff x="6206307" y="1456314"/>
            <a:chExt cx="388110" cy="388110"/>
          </a:xfrm>
        </p:grpSpPr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B86AA24D-759A-DD33-9929-2C47D0F8A73B}"/>
                </a:ext>
              </a:extLst>
            </p:cNvPr>
            <p:cNvSpPr/>
            <p:nvPr/>
          </p:nvSpPr>
          <p:spPr>
            <a:xfrm>
              <a:off x="6281181" y="1531188"/>
              <a:ext cx="238361" cy="238361"/>
            </a:xfrm>
            <a:prstGeom prst="ellipse">
              <a:avLst/>
            </a:prstGeom>
            <a:noFill/>
            <a:ln w="1270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2DCF9D5A-591F-E7BC-A947-8B615436B182}"/>
                </a:ext>
              </a:extLst>
            </p:cNvPr>
            <p:cNvSpPr/>
            <p:nvPr/>
          </p:nvSpPr>
          <p:spPr>
            <a:xfrm>
              <a:off x="6206307" y="1456314"/>
              <a:ext cx="388110" cy="388110"/>
            </a:xfrm>
            <a:prstGeom prst="ellipse">
              <a:avLst/>
            </a:prstGeom>
            <a:noFill/>
            <a:ln w="1905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4AED9073-B95B-A69C-40FC-5F5066CF96ED}"/>
                </a:ext>
              </a:extLst>
            </p:cNvPr>
            <p:cNvSpPr/>
            <p:nvPr/>
          </p:nvSpPr>
          <p:spPr>
            <a:xfrm>
              <a:off x="6334505" y="1514502"/>
              <a:ext cx="244290" cy="178966"/>
            </a:xfrm>
            <a:custGeom>
              <a:avLst/>
              <a:gdLst>
                <a:gd name="csX0" fmla="*/ 244291 w 244290"/>
                <a:gd name="csY0" fmla="*/ 0 h 178966"/>
                <a:gd name="csX1" fmla="*/ 65324 w 244290"/>
                <a:gd name="csY1" fmla="*/ 178967 h 178966"/>
                <a:gd name="csX2" fmla="*/ 0 w 244290"/>
                <a:gd name="csY2" fmla="*/ 113643 h 178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290" h="178966">
                  <a:moveTo>
                    <a:pt x="244291" y="0"/>
                  </a:moveTo>
                  <a:lnTo>
                    <a:pt x="65324" y="178967"/>
                  </a:lnTo>
                  <a:lnTo>
                    <a:pt x="0" y="113643"/>
                  </a:lnTo>
                </a:path>
              </a:pathLst>
            </a:custGeom>
            <a:noFill/>
            <a:ln w="12700" cap="flat">
              <a:solidFill>
                <a:schemeClr val="accent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3B55136A-1085-BDDF-6BC4-8F4CA0CED0DB}"/>
              </a:ext>
            </a:extLst>
          </p:cNvPr>
          <p:cNvSpPr/>
          <p:nvPr/>
        </p:nvSpPr>
        <p:spPr>
          <a:xfrm>
            <a:off x="9221447" y="1023168"/>
            <a:ext cx="806378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tx2"/>
                </a:solidFill>
              </a:rPr>
              <a:t>EJEMPLO</a:t>
            </a:r>
            <a:endParaRPr lang="es-CL" sz="1000" b="1" dirty="0">
              <a:ln w="22225">
                <a:noFill/>
                <a:prstDash val="solid"/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81679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74725-B410-9A3D-C6CA-2F877E219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n 52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6AC9CD3D-E487-29F3-BF4B-5E8DB6FC7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0" r="19217"/>
          <a:stretch>
            <a:fillRect/>
          </a:stretch>
        </p:blipFill>
        <p:spPr>
          <a:xfrm>
            <a:off x="4600973" y="1785"/>
            <a:ext cx="7403335" cy="685443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E548581-DF7A-D32F-675F-6090306B7878}"/>
              </a:ext>
            </a:extLst>
          </p:cNvPr>
          <p:cNvSpPr txBox="1"/>
          <p:nvPr/>
        </p:nvSpPr>
        <p:spPr>
          <a:xfrm>
            <a:off x="385768" y="1449214"/>
            <a:ext cx="3971396" cy="2045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  <a:t>Al momento de generarse la </a:t>
            </a:r>
            <a:r>
              <a:rPr lang="es-MX" b="1" dirty="0">
                <a:solidFill>
                  <a:schemeClr val="accent2"/>
                </a:solidFill>
                <a:latin typeface="+mj-lt"/>
              </a:rPr>
              <a:t>superación</a:t>
            </a:r>
            <a: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  <a:t> de la banda establecida,</a:t>
            </a:r>
            <a:b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</a:br>
            <a: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  <a:t>se genera una </a:t>
            </a:r>
            <a:r>
              <a:rPr lang="es-MX" b="1" dirty="0">
                <a:solidFill>
                  <a:schemeClr val="accent2"/>
                </a:solidFill>
                <a:latin typeface="+mj-lt"/>
              </a:rPr>
              <a:t>alerta</a:t>
            </a:r>
            <a: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  <a:t> que es enviada vía mensajería instantánea.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  <a:t>Esta se recibe y se procede a</a:t>
            </a:r>
            <a:b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</a:br>
            <a:r>
              <a:rPr lang="es-MX" b="1" dirty="0">
                <a:solidFill>
                  <a:schemeClr val="accent2"/>
                </a:solidFill>
                <a:latin typeface="+mj-lt"/>
              </a:rPr>
              <a:t>analizar</a:t>
            </a:r>
            <a:r>
              <a:rPr lang="es-MX" dirty="0">
                <a:solidFill>
                  <a:schemeClr val="accent2"/>
                </a:solidFill>
                <a:latin typeface="Bahnschrift Light" panose="020B0502040204020203" pitchFamily="34" charset="0"/>
              </a:rPr>
              <a:t> el ruido.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871011D-FE34-9AA3-418D-E1CD0CD86ADE}"/>
              </a:ext>
            </a:extLst>
          </p:cNvPr>
          <p:cNvGrpSpPr/>
          <p:nvPr/>
        </p:nvGrpSpPr>
        <p:grpSpPr>
          <a:xfrm>
            <a:off x="5426195" y="1174596"/>
            <a:ext cx="3166794" cy="1818863"/>
            <a:chOff x="2352943" y="3307141"/>
            <a:chExt cx="4752594" cy="2729674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70045546-DA49-E76C-ECBE-923FAE5CD987}"/>
                </a:ext>
              </a:extLst>
            </p:cNvPr>
            <p:cNvSpPr/>
            <p:nvPr/>
          </p:nvSpPr>
          <p:spPr>
            <a:xfrm>
              <a:off x="2352943" y="3307141"/>
              <a:ext cx="4752593" cy="2729674"/>
            </a:xfrm>
            <a:custGeom>
              <a:avLst/>
              <a:gdLst>
                <a:gd name="csX0" fmla="*/ 416814 w 4752593"/>
                <a:gd name="csY0" fmla="*/ 0 h 2729674"/>
                <a:gd name="csX1" fmla="*/ 188309 w 4752593"/>
                <a:gd name="csY1" fmla="*/ 28956 h 2729674"/>
                <a:gd name="csX2" fmla="*/ 0 w 4752593"/>
                <a:gd name="csY2" fmla="*/ 269939 h 2729674"/>
                <a:gd name="csX3" fmla="*/ 0 w 4752593"/>
                <a:gd name="csY3" fmla="*/ 2459736 h 2729674"/>
                <a:gd name="csX4" fmla="*/ 188309 w 4752593"/>
                <a:gd name="csY4" fmla="*/ 2700719 h 2729674"/>
                <a:gd name="csX5" fmla="*/ 416814 w 4752593"/>
                <a:gd name="csY5" fmla="*/ 2729674 h 2729674"/>
                <a:gd name="csX6" fmla="*/ 4558189 w 4752593"/>
                <a:gd name="csY6" fmla="*/ 2729674 h 2729674"/>
                <a:gd name="csX7" fmla="*/ 4752594 w 4752593"/>
                <a:gd name="csY7" fmla="*/ 2535270 h 2729674"/>
                <a:gd name="csX8" fmla="*/ 4752594 w 4752593"/>
                <a:gd name="csY8" fmla="*/ 194405 h 2729674"/>
                <a:gd name="csX9" fmla="*/ 4558189 w 4752593"/>
                <a:gd name="csY9" fmla="*/ 0 h 2729674"/>
                <a:gd name="csX10" fmla="*/ 416814 w 4752593"/>
                <a:gd name="csY10" fmla="*/ 0 h 2729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752593" h="2729674">
                  <a:moveTo>
                    <a:pt x="416814" y="0"/>
                  </a:moveTo>
                  <a:cubicBezTo>
                    <a:pt x="344710" y="0"/>
                    <a:pt x="267843" y="10001"/>
                    <a:pt x="188309" y="28956"/>
                  </a:cubicBezTo>
                  <a:cubicBezTo>
                    <a:pt x="77343" y="55340"/>
                    <a:pt x="0" y="155924"/>
                    <a:pt x="0" y="269939"/>
                  </a:cubicBezTo>
                  <a:lnTo>
                    <a:pt x="0" y="2459736"/>
                  </a:lnTo>
                  <a:cubicBezTo>
                    <a:pt x="0" y="2573750"/>
                    <a:pt x="77343" y="2674239"/>
                    <a:pt x="188309" y="2700719"/>
                  </a:cubicBezTo>
                  <a:cubicBezTo>
                    <a:pt x="267843" y="2719673"/>
                    <a:pt x="344710" y="2729674"/>
                    <a:pt x="416814" y="2729674"/>
                  </a:cubicBezTo>
                  <a:lnTo>
                    <a:pt x="4558189" y="2729674"/>
                  </a:lnTo>
                  <a:cubicBezTo>
                    <a:pt x="4665536" y="2729674"/>
                    <a:pt x="4752594" y="2642616"/>
                    <a:pt x="4752594" y="2535270"/>
                  </a:cubicBezTo>
                  <a:lnTo>
                    <a:pt x="4752594" y="194405"/>
                  </a:lnTo>
                  <a:cubicBezTo>
                    <a:pt x="4752594" y="87059"/>
                    <a:pt x="4665536" y="0"/>
                    <a:pt x="4558189" y="0"/>
                  </a:cubicBezTo>
                  <a:lnTo>
                    <a:pt x="416814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539E3D97-F18D-1B1B-B433-5B3CC6C600C8}"/>
                </a:ext>
              </a:extLst>
            </p:cNvPr>
            <p:cNvGrpSpPr/>
            <p:nvPr/>
          </p:nvGrpSpPr>
          <p:grpSpPr>
            <a:xfrm>
              <a:off x="2352943" y="3803774"/>
              <a:ext cx="4752594" cy="1734026"/>
              <a:chOff x="7201799" y="5008247"/>
              <a:chExt cx="4752594" cy="1734026"/>
            </a:xfrm>
            <a:solidFill>
              <a:srgbClr val="8C8C8C"/>
            </a:solidFill>
          </p:grpSpPr>
          <p:grpSp>
            <p:nvGrpSpPr>
              <p:cNvPr id="12" name="Grupo 11">
                <a:extLst>
                  <a:ext uri="{FF2B5EF4-FFF2-40B4-BE49-F238E27FC236}">
                    <a16:creationId xmlns:a16="http://schemas.microsoft.com/office/drawing/2014/main" id="{815D8836-6D0A-5CC8-3C4C-AECDF77C560C}"/>
                  </a:ext>
                </a:extLst>
              </p:cNvPr>
              <p:cNvGrpSpPr/>
              <p:nvPr/>
            </p:nvGrpSpPr>
            <p:grpSpPr>
              <a:xfrm>
                <a:off x="7489073" y="5130262"/>
                <a:ext cx="4465320" cy="1592961"/>
                <a:chOff x="7489073" y="5130262"/>
                <a:chExt cx="4465320" cy="1592961"/>
              </a:xfrm>
              <a:grpFill/>
            </p:grpSpPr>
            <p:sp>
              <p:nvSpPr>
                <p:cNvPr id="15" name="Rectángulo 14">
                  <a:extLst>
                    <a:ext uri="{FF2B5EF4-FFF2-40B4-BE49-F238E27FC236}">
                      <a16:creationId xmlns:a16="http://schemas.microsoft.com/office/drawing/2014/main" id="{BA4E9E25-E2F9-42D6-67BB-9B0743DABF94}"/>
                    </a:ext>
                  </a:extLst>
                </p:cNvPr>
                <p:cNvSpPr/>
                <p:nvPr/>
              </p:nvSpPr>
              <p:spPr>
                <a:xfrm rot="10800000">
                  <a:off x="11839712" y="5684903"/>
                  <a:ext cx="114681" cy="383000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6" name="Rectángulo 15">
                  <a:extLst>
                    <a:ext uri="{FF2B5EF4-FFF2-40B4-BE49-F238E27FC236}">
                      <a16:creationId xmlns:a16="http://schemas.microsoft.com/office/drawing/2014/main" id="{CCB6B809-0038-9867-D4E3-546995F3E7CF}"/>
                    </a:ext>
                  </a:extLst>
                </p:cNvPr>
                <p:cNvSpPr/>
                <p:nvPr/>
              </p:nvSpPr>
              <p:spPr>
                <a:xfrm rot="10800000">
                  <a:off x="11361080" y="5735957"/>
                  <a:ext cx="578738" cy="28089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7" name="Rectángulo 16">
                  <a:extLst>
                    <a:ext uri="{FF2B5EF4-FFF2-40B4-BE49-F238E27FC236}">
                      <a16:creationId xmlns:a16="http://schemas.microsoft.com/office/drawing/2014/main" id="{AD17BB5B-6988-9CF5-F5B1-7DBC73DC5385}"/>
                    </a:ext>
                  </a:extLst>
                </p:cNvPr>
                <p:cNvSpPr/>
                <p:nvPr/>
              </p:nvSpPr>
              <p:spPr>
                <a:xfrm rot="10800000">
                  <a:off x="8284886" y="5735957"/>
                  <a:ext cx="578739" cy="28089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8" name="Rectángulo 17">
                  <a:extLst>
                    <a:ext uri="{FF2B5EF4-FFF2-40B4-BE49-F238E27FC236}">
                      <a16:creationId xmlns:a16="http://schemas.microsoft.com/office/drawing/2014/main" id="{3C42D5FC-67A8-F119-493F-CAFD284DDE04}"/>
                    </a:ext>
                  </a:extLst>
                </p:cNvPr>
                <p:cNvSpPr/>
                <p:nvPr/>
              </p:nvSpPr>
              <p:spPr>
                <a:xfrm rot="10800000">
                  <a:off x="8680079" y="5684903"/>
                  <a:ext cx="578738" cy="383000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9" name="Rectángulo 18">
                  <a:extLst>
                    <a:ext uri="{FF2B5EF4-FFF2-40B4-BE49-F238E27FC236}">
                      <a16:creationId xmlns:a16="http://schemas.microsoft.com/office/drawing/2014/main" id="{DEA92CFA-160F-BF3C-1971-44C700850444}"/>
                    </a:ext>
                  </a:extLst>
                </p:cNvPr>
                <p:cNvSpPr/>
                <p:nvPr/>
              </p:nvSpPr>
              <p:spPr>
                <a:xfrm rot="10800000">
                  <a:off x="10130069" y="5130262"/>
                  <a:ext cx="187261" cy="1492186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0" name="Rectángulo 19">
                  <a:extLst>
                    <a:ext uri="{FF2B5EF4-FFF2-40B4-BE49-F238E27FC236}">
                      <a16:creationId xmlns:a16="http://schemas.microsoft.com/office/drawing/2014/main" id="{ACF9F54C-F8FF-1B61-F4D4-74F13B976A89}"/>
                    </a:ext>
                  </a:extLst>
                </p:cNvPr>
                <p:cNvSpPr/>
                <p:nvPr/>
              </p:nvSpPr>
              <p:spPr>
                <a:xfrm rot="10800000">
                  <a:off x="10257038" y="5442301"/>
                  <a:ext cx="236220" cy="868108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1" name="Rectángulo 20">
                  <a:extLst>
                    <a:ext uri="{FF2B5EF4-FFF2-40B4-BE49-F238E27FC236}">
                      <a16:creationId xmlns:a16="http://schemas.microsoft.com/office/drawing/2014/main" id="{AAD92885-C397-5755-916C-E9E03516D03C}"/>
                    </a:ext>
                  </a:extLst>
                </p:cNvPr>
                <p:cNvSpPr/>
                <p:nvPr/>
              </p:nvSpPr>
              <p:spPr>
                <a:xfrm rot="10800000">
                  <a:off x="9644199" y="5735957"/>
                  <a:ext cx="1263872" cy="28089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2" name="Rectángulo 21">
                  <a:extLst>
                    <a:ext uri="{FF2B5EF4-FFF2-40B4-BE49-F238E27FC236}">
                      <a16:creationId xmlns:a16="http://schemas.microsoft.com/office/drawing/2014/main" id="{D2AC9FF8-B2EB-269B-BB72-8730929F9823}"/>
                    </a:ext>
                  </a:extLst>
                </p:cNvPr>
                <p:cNvSpPr/>
                <p:nvPr/>
              </p:nvSpPr>
              <p:spPr>
                <a:xfrm rot="10800000">
                  <a:off x="11111430" y="5684903"/>
                  <a:ext cx="578738" cy="383000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3" name="Forma libre: forma 22">
                  <a:extLst>
                    <a:ext uri="{FF2B5EF4-FFF2-40B4-BE49-F238E27FC236}">
                      <a16:creationId xmlns:a16="http://schemas.microsoft.com/office/drawing/2014/main" id="{3DC44F2B-CC88-F848-9538-16168C2ADDAC}"/>
                    </a:ext>
                  </a:extLst>
                </p:cNvPr>
                <p:cNvSpPr/>
                <p:nvPr/>
              </p:nvSpPr>
              <p:spPr>
                <a:xfrm>
                  <a:off x="10821965" y="5378484"/>
                  <a:ext cx="761809" cy="995838"/>
                </a:xfrm>
                <a:custGeom>
                  <a:avLst/>
                  <a:gdLst>
                    <a:gd name="csX0" fmla="*/ 0 w 761809"/>
                    <a:gd name="csY0" fmla="*/ 306419 h 995838"/>
                    <a:gd name="csX1" fmla="*/ 272415 w 761809"/>
                    <a:gd name="csY1" fmla="*/ 0 h 995838"/>
                    <a:gd name="csX2" fmla="*/ 621316 w 761809"/>
                    <a:gd name="csY2" fmla="*/ 0 h 995838"/>
                    <a:gd name="csX3" fmla="*/ 761809 w 761809"/>
                    <a:gd name="csY3" fmla="*/ 306419 h 995838"/>
                    <a:gd name="csX4" fmla="*/ 761809 w 761809"/>
                    <a:gd name="csY4" fmla="*/ 689420 h 995838"/>
                    <a:gd name="csX5" fmla="*/ 621316 w 761809"/>
                    <a:gd name="csY5" fmla="*/ 995839 h 995838"/>
                    <a:gd name="csX6" fmla="*/ 272415 w 761809"/>
                    <a:gd name="csY6" fmla="*/ 995839 h 995838"/>
                    <a:gd name="csX7" fmla="*/ 0 w 761809"/>
                    <a:gd name="csY7" fmla="*/ 689420 h 995838"/>
                    <a:gd name="csX8" fmla="*/ 0 w 761809"/>
                    <a:gd name="csY8" fmla="*/ 306419 h 99583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761809" h="995838">
                      <a:moveTo>
                        <a:pt x="0" y="306419"/>
                      </a:moveTo>
                      <a:lnTo>
                        <a:pt x="272415" y="0"/>
                      </a:lnTo>
                      <a:lnTo>
                        <a:pt x="621316" y="0"/>
                      </a:lnTo>
                      <a:lnTo>
                        <a:pt x="761809" y="306419"/>
                      </a:lnTo>
                      <a:lnTo>
                        <a:pt x="761809" y="689420"/>
                      </a:lnTo>
                      <a:lnTo>
                        <a:pt x="621316" y="995839"/>
                      </a:lnTo>
                      <a:lnTo>
                        <a:pt x="272415" y="995839"/>
                      </a:lnTo>
                      <a:lnTo>
                        <a:pt x="0" y="689420"/>
                      </a:lnTo>
                      <a:lnTo>
                        <a:pt x="0" y="30641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4" name="Rectángulo 23">
                  <a:extLst>
                    <a:ext uri="{FF2B5EF4-FFF2-40B4-BE49-F238E27FC236}">
                      <a16:creationId xmlns:a16="http://schemas.microsoft.com/office/drawing/2014/main" id="{154D8524-3BCE-FA7B-B040-C1C451F6CD9D}"/>
                    </a:ext>
                  </a:extLst>
                </p:cNvPr>
                <p:cNvSpPr/>
                <p:nvPr/>
              </p:nvSpPr>
              <p:spPr>
                <a:xfrm rot="10800000">
                  <a:off x="9082510" y="5518882"/>
                  <a:ext cx="714946" cy="714946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5" name="Forma libre: forma 24">
                  <a:extLst>
                    <a:ext uri="{FF2B5EF4-FFF2-40B4-BE49-F238E27FC236}">
                      <a16:creationId xmlns:a16="http://schemas.microsoft.com/office/drawing/2014/main" id="{640310B2-BC9F-DAD6-78E0-31D8A119B164}"/>
                    </a:ext>
                  </a:extLst>
                </p:cNvPr>
                <p:cNvSpPr/>
                <p:nvPr/>
              </p:nvSpPr>
              <p:spPr>
                <a:xfrm>
                  <a:off x="8910393" y="5340193"/>
                  <a:ext cx="435006" cy="1072419"/>
                </a:xfrm>
                <a:custGeom>
                  <a:avLst/>
                  <a:gdLst>
                    <a:gd name="csX0" fmla="*/ 0 w 435006"/>
                    <a:gd name="csY0" fmla="*/ 178784 h 1072419"/>
                    <a:gd name="csX1" fmla="*/ 140494 w 435006"/>
                    <a:gd name="csY1" fmla="*/ 0 h 1072419"/>
                    <a:gd name="csX2" fmla="*/ 294608 w 435006"/>
                    <a:gd name="csY2" fmla="*/ 0 h 1072419"/>
                    <a:gd name="csX3" fmla="*/ 435007 w 435006"/>
                    <a:gd name="csY3" fmla="*/ 178784 h 1072419"/>
                    <a:gd name="csX4" fmla="*/ 435007 w 435006"/>
                    <a:gd name="csY4" fmla="*/ 893636 h 1072419"/>
                    <a:gd name="csX5" fmla="*/ 294608 w 435006"/>
                    <a:gd name="csY5" fmla="*/ 1072420 h 1072419"/>
                    <a:gd name="csX6" fmla="*/ 140494 w 435006"/>
                    <a:gd name="csY6" fmla="*/ 1072420 h 1072419"/>
                    <a:gd name="csX7" fmla="*/ 0 w 435006"/>
                    <a:gd name="csY7" fmla="*/ 893636 h 1072419"/>
                    <a:gd name="csX8" fmla="*/ 0 w 435006"/>
                    <a:gd name="csY8" fmla="*/ 178784 h 10724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435006" h="1072419">
                      <a:moveTo>
                        <a:pt x="0" y="178784"/>
                      </a:moveTo>
                      <a:lnTo>
                        <a:pt x="140494" y="0"/>
                      </a:lnTo>
                      <a:lnTo>
                        <a:pt x="294608" y="0"/>
                      </a:lnTo>
                      <a:lnTo>
                        <a:pt x="435007" y="178784"/>
                      </a:lnTo>
                      <a:lnTo>
                        <a:pt x="435007" y="893636"/>
                      </a:lnTo>
                      <a:lnTo>
                        <a:pt x="294608" y="1072420"/>
                      </a:lnTo>
                      <a:lnTo>
                        <a:pt x="140494" y="1072420"/>
                      </a:lnTo>
                      <a:lnTo>
                        <a:pt x="0" y="893636"/>
                      </a:lnTo>
                      <a:lnTo>
                        <a:pt x="0" y="17878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6" name="Forma libre: forma 25">
                  <a:extLst>
                    <a:ext uri="{FF2B5EF4-FFF2-40B4-BE49-F238E27FC236}">
                      <a16:creationId xmlns:a16="http://schemas.microsoft.com/office/drawing/2014/main" id="{3A6412AB-6818-602B-0F6A-90156E9BB327}"/>
                    </a:ext>
                  </a:extLst>
                </p:cNvPr>
                <p:cNvSpPr/>
                <p:nvPr/>
              </p:nvSpPr>
              <p:spPr>
                <a:xfrm>
                  <a:off x="7948749" y="5460018"/>
                  <a:ext cx="503682" cy="832770"/>
                </a:xfrm>
                <a:custGeom>
                  <a:avLst/>
                  <a:gdLst>
                    <a:gd name="csX0" fmla="*/ 503682 w 503682"/>
                    <a:gd name="csY0" fmla="*/ 167545 h 832770"/>
                    <a:gd name="csX1" fmla="*/ 340995 w 503682"/>
                    <a:gd name="csY1" fmla="*/ 0 h 832770"/>
                    <a:gd name="csX2" fmla="*/ 162592 w 503682"/>
                    <a:gd name="csY2" fmla="*/ 0 h 832770"/>
                    <a:gd name="csX3" fmla="*/ 0 w 503682"/>
                    <a:gd name="csY3" fmla="*/ 167545 h 832770"/>
                    <a:gd name="csX4" fmla="*/ 0 w 503682"/>
                    <a:gd name="csY4" fmla="*/ 665226 h 832770"/>
                    <a:gd name="csX5" fmla="*/ 162592 w 503682"/>
                    <a:gd name="csY5" fmla="*/ 832771 h 832770"/>
                    <a:gd name="csX6" fmla="*/ 340995 w 503682"/>
                    <a:gd name="csY6" fmla="*/ 832771 h 832770"/>
                    <a:gd name="csX7" fmla="*/ 503682 w 503682"/>
                    <a:gd name="csY7" fmla="*/ 665226 h 832770"/>
                    <a:gd name="csX8" fmla="*/ 503682 w 503682"/>
                    <a:gd name="csY8" fmla="*/ 167545 h 8327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503682" h="832770">
                      <a:moveTo>
                        <a:pt x="503682" y="167545"/>
                      </a:moveTo>
                      <a:lnTo>
                        <a:pt x="340995" y="0"/>
                      </a:lnTo>
                      <a:lnTo>
                        <a:pt x="162592" y="0"/>
                      </a:lnTo>
                      <a:lnTo>
                        <a:pt x="0" y="167545"/>
                      </a:lnTo>
                      <a:lnTo>
                        <a:pt x="0" y="665226"/>
                      </a:lnTo>
                      <a:lnTo>
                        <a:pt x="162592" y="832771"/>
                      </a:lnTo>
                      <a:lnTo>
                        <a:pt x="340995" y="832771"/>
                      </a:lnTo>
                      <a:lnTo>
                        <a:pt x="503682" y="665226"/>
                      </a:lnTo>
                      <a:lnTo>
                        <a:pt x="503682" y="16754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7" name="Forma libre: forma 26">
                  <a:extLst>
                    <a:ext uri="{FF2B5EF4-FFF2-40B4-BE49-F238E27FC236}">
                      <a16:creationId xmlns:a16="http://schemas.microsoft.com/office/drawing/2014/main" id="{5F987949-5683-8BA3-88E7-9079393C2F8F}"/>
                    </a:ext>
                  </a:extLst>
                </p:cNvPr>
                <p:cNvSpPr/>
                <p:nvPr/>
              </p:nvSpPr>
              <p:spPr>
                <a:xfrm>
                  <a:off x="9961191" y="5442397"/>
                  <a:ext cx="525017" cy="868108"/>
                </a:xfrm>
                <a:custGeom>
                  <a:avLst/>
                  <a:gdLst>
                    <a:gd name="csX0" fmla="*/ 525018 w 525017"/>
                    <a:gd name="csY0" fmla="*/ 174593 h 868108"/>
                    <a:gd name="csX1" fmla="*/ 355568 w 525017"/>
                    <a:gd name="csY1" fmla="*/ 0 h 868108"/>
                    <a:gd name="csX2" fmla="*/ 169450 w 525017"/>
                    <a:gd name="csY2" fmla="*/ 0 h 868108"/>
                    <a:gd name="csX3" fmla="*/ 0 w 525017"/>
                    <a:gd name="csY3" fmla="*/ 174593 h 868108"/>
                    <a:gd name="csX4" fmla="*/ 0 w 525017"/>
                    <a:gd name="csY4" fmla="*/ 693420 h 868108"/>
                    <a:gd name="csX5" fmla="*/ 169450 w 525017"/>
                    <a:gd name="csY5" fmla="*/ 868109 h 868108"/>
                    <a:gd name="csX6" fmla="*/ 355568 w 525017"/>
                    <a:gd name="csY6" fmla="*/ 868109 h 868108"/>
                    <a:gd name="csX7" fmla="*/ 525018 w 525017"/>
                    <a:gd name="csY7" fmla="*/ 693420 h 868108"/>
                    <a:gd name="csX8" fmla="*/ 525018 w 525017"/>
                    <a:gd name="csY8" fmla="*/ 174593 h 86810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525017" h="868108">
                      <a:moveTo>
                        <a:pt x="525018" y="174593"/>
                      </a:moveTo>
                      <a:lnTo>
                        <a:pt x="355568" y="0"/>
                      </a:lnTo>
                      <a:lnTo>
                        <a:pt x="169450" y="0"/>
                      </a:lnTo>
                      <a:lnTo>
                        <a:pt x="0" y="174593"/>
                      </a:lnTo>
                      <a:lnTo>
                        <a:pt x="0" y="693420"/>
                      </a:lnTo>
                      <a:lnTo>
                        <a:pt x="169450" y="868109"/>
                      </a:lnTo>
                      <a:lnTo>
                        <a:pt x="355568" y="868109"/>
                      </a:lnTo>
                      <a:lnTo>
                        <a:pt x="525018" y="693420"/>
                      </a:lnTo>
                      <a:lnTo>
                        <a:pt x="525018" y="1745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8" name="Rectángulo 27">
                  <a:extLst>
                    <a:ext uri="{FF2B5EF4-FFF2-40B4-BE49-F238E27FC236}">
                      <a16:creationId xmlns:a16="http://schemas.microsoft.com/office/drawing/2014/main" id="{416E43F0-EFF3-AC4B-C421-66D5A32ABB23}"/>
                    </a:ext>
                  </a:extLst>
                </p:cNvPr>
                <p:cNvSpPr/>
                <p:nvPr/>
              </p:nvSpPr>
              <p:spPr>
                <a:xfrm rot="10800000">
                  <a:off x="7489168" y="5191222"/>
                  <a:ext cx="800671" cy="1302162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29" name="Rectángulo 28">
                  <a:extLst>
                    <a:ext uri="{FF2B5EF4-FFF2-40B4-BE49-F238E27FC236}">
                      <a16:creationId xmlns:a16="http://schemas.microsoft.com/office/drawing/2014/main" id="{D33BDBD5-8922-DF6F-AAFE-298E71ABBA0A}"/>
                    </a:ext>
                  </a:extLst>
                </p:cNvPr>
                <p:cNvSpPr/>
                <p:nvPr/>
              </p:nvSpPr>
              <p:spPr>
                <a:xfrm rot="10800000">
                  <a:off x="7489073" y="6493385"/>
                  <a:ext cx="1085183" cy="229838"/>
                </a:xfrm>
                <a:prstGeom prst="rect">
                  <a:avLst/>
                </a:pr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</p:grp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9D53FD8F-C2D9-8C88-6F1D-F87461D1798C}"/>
                  </a:ext>
                </a:extLst>
              </p:cNvPr>
              <p:cNvSpPr/>
              <p:nvPr/>
            </p:nvSpPr>
            <p:spPr>
              <a:xfrm>
                <a:off x="9613528" y="5008247"/>
                <a:ext cx="987075" cy="1714976"/>
              </a:xfrm>
              <a:custGeom>
                <a:avLst/>
                <a:gdLst>
                  <a:gd name="csX0" fmla="*/ 838105 w 987075"/>
                  <a:gd name="csY0" fmla="*/ 1714976 h 1714976"/>
                  <a:gd name="csX1" fmla="*/ 800005 w 987075"/>
                  <a:gd name="csY1" fmla="*/ 1714976 h 1714976"/>
                  <a:gd name="csX2" fmla="*/ 800005 w 987075"/>
                  <a:gd name="csY2" fmla="*/ 1495044 h 1714976"/>
                  <a:gd name="csX3" fmla="*/ 948976 w 987075"/>
                  <a:gd name="csY3" fmla="*/ 1324832 h 1714976"/>
                  <a:gd name="csX4" fmla="*/ 948976 w 987075"/>
                  <a:gd name="csY4" fmla="*/ 378333 h 1714976"/>
                  <a:gd name="csX5" fmla="*/ 800005 w 987075"/>
                  <a:gd name="csY5" fmla="*/ 233648 h 1714976"/>
                  <a:gd name="csX6" fmla="*/ 800005 w 987075"/>
                  <a:gd name="csY6" fmla="*/ 38100 h 1714976"/>
                  <a:gd name="csX7" fmla="*/ 38100 w 987075"/>
                  <a:gd name="csY7" fmla="*/ 38100 h 1714976"/>
                  <a:gd name="csX8" fmla="*/ 38100 w 987075"/>
                  <a:gd name="csY8" fmla="*/ 1714976 h 1714976"/>
                  <a:gd name="csX9" fmla="*/ 0 w 987075"/>
                  <a:gd name="csY9" fmla="*/ 1714976 h 1714976"/>
                  <a:gd name="csX10" fmla="*/ 0 w 987075"/>
                  <a:gd name="csY10" fmla="*/ 0 h 1714976"/>
                  <a:gd name="csX11" fmla="*/ 838105 w 987075"/>
                  <a:gd name="csY11" fmla="*/ 0 h 1714976"/>
                  <a:gd name="csX12" fmla="*/ 838105 w 987075"/>
                  <a:gd name="csY12" fmla="*/ 217551 h 1714976"/>
                  <a:gd name="csX13" fmla="*/ 987076 w 987075"/>
                  <a:gd name="csY13" fmla="*/ 362236 h 1714976"/>
                  <a:gd name="csX14" fmla="*/ 987076 w 987075"/>
                  <a:gd name="csY14" fmla="*/ 1339120 h 1714976"/>
                  <a:gd name="csX15" fmla="*/ 838105 w 987075"/>
                  <a:gd name="csY15" fmla="*/ 1509427 h 1714976"/>
                  <a:gd name="csX16" fmla="*/ 838105 w 987075"/>
                  <a:gd name="csY16" fmla="*/ 1714976 h 17149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7075" h="1714976">
                    <a:moveTo>
                      <a:pt x="838105" y="1714976"/>
                    </a:moveTo>
                    <a:lnTo>
                      <a:pt x="800005" y="1714976"/>
                    </a:lnTo>
                    <a:lnTo>
                      <a:pt x="800005" y="1495044"/>
                    </a:lnTo>
                    <a:lnTo>
                      <a:pt x="948976" y="1324832"/>
                    </a:lnTo>
                    <a:lnTo>
                      <a:pt x="948976" y="378333"/>
                    </a:lnTo>
                    <a:lnTo>
                      <a:pt x="800005" y="233648"/>
                    </a:lnTo>
                    <a:lnTo>
                      <a:pt x="800005" y="38100"/>
                    </a:lnTo>
                    <a:lnTo>
                      <a:pt x="38100" y="38100"/>
                    </a:lnTo>
                    <a:lnTo>
                      <a:pt x="38100" y="1714976"/>
                    </a:lnTo>
                    <a:lnTo>
                      <a:pt x="0" y="1714976"/>
                    </a:lnTo>
                    <a:lnTo>
                      <a:pt x="0" y="0"/>
                    </a:lnTo>
                    <a:lnTo>
                      <a:pt x="838105" y="0"/>
                    </a:lnTo>
                    <a:lnTo>
                      <a:pt x="838105" y="217551"/>
                    </a:lnTo>
                    <a:lnTo>
                      <a:pt x="987076" y="362236"/>
                    </a:lnTo>
                    <a:lnTo>
                      <a:pt x="987076" y="1339120"/>
                    </a:lnTo>
                    <a:lnTo>
                      <a:pt x="838105" y="1509427"/>
                    </a:lnTo>
                    <a:lnTo>
                      <a:pt x="838105" y="171497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E0BE5EB6-7F42-AC2F-965E-82B0FA7F5C8E}"/>
                  </a:ext>
                </a:extLst>
              </p:cNvPr>
              <p:cNvSpPr/>
              <p:nvPr/>
            </p:nvSpPr>
            <p:spPr>
              <a:xfrm>
                <a:off x="7201799" y="6704173"/>
                <a:ext cx="4752594" cy="38100"/>
              </a:xfrm>
              <a:prstGeom prst="rect">
                <a:avLst/>
              </a:pr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A086303-D077-9B84-DBDA-40201A09A292}"/>
              </a:ext>
            </a:extLst>
          </p:cNvPr>
          <p:cNvSpPr txBox="1"/>
          <p:nvPr/>
        </p:nvSpPr>
        <p:spPr>
          <a:xfrm>
            <a:off x="385766" y="4198585"/>
            <a:ext cx="3018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/>
                </a:solidFill>
                <a:latin typeface="+mj-lt"/>
              </a:rPr>
              <a:t>3 Equipos CMS Acústicos</a:t>
            </a:r>
          </a:p>
        </p:txBody>
      </p:sp>
      <p:sp>
        <p:nvSpPr>
          <p:cNvPr id="59" name="Forma libre: forma 58">
            <a:extLst>
              <a:ext uri="{FF2B5EF4-FFF2-40B4-BE49-F238E27FC236}">
                <a16:creationId xmlns:a16="http://schemas.microsoft.com/office/drawing/2014/main" id="{6C755BEA-8DDD-5220-D51A-E444900153A1}"/>
              </a:ext>
            </a:extLst>
          </p:cNvPr>
          <p:cNvSpPr/>
          <p:nvPr/>
        </p:nvSpPr>
        <p:spPr>
          <a:xfrm>
            <a:off x="3609788" y="1213224"/>
            <a:ext cx="3406588" cy="3860800"/>
          </a:xfrm>
          <a:custGeom>
            <a:avLst/>
            <a:gdLst>
              <a:gd name="csX0" fmla="*/ 0 w 3406588"/>
              <a:gd name="csY0" fmla="*/ 3860800 h 3860800"/>
              <a:gd name="csX1" fmla="*/ 0 w 3406588"/>
              <a:gd name="csY1" fmla="*/ 2659529 h 3860800"/>
              <a:gd name="csX2" fmla="*/ 2659529 w 3406588"/>
              <a:gd name="csY2" fmla="*/ 0 h 3860800"/>
              <a:gd name="csX3" fmla="*/ 3406588 w 3406588"/>
              <a:gd name="csY3" fmla="*/ 0 h 3860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406588" h="3860800">
                <a:moveTo>
                  <a:pt x="0" y="3860800"/>
                </a:moveTo>
                <a:lnTo>
                  <a:pt x="0" y="2659529"/>
                </a:lnTo>
                <a:lnTo>
                  <a:pt x="2659529" y="0"/>
                </a:lnTo>
                <a:lnTo>
                  <a:pt x="3406588" y="0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BC46247-B78F-F1CF-864B-99109F6E1151}"/>
              </a:ext>
            </a:extLst>
          </p:cNvPr>
          <p:cNvGrpSpPr/>
          <p:nvPr/>
        </p:nvGrpSpPr>
        <p:grpSpPr>
          <a:xfrm>
            <a:off x="6657724" y="868107"/>
            <a:ext cx="692883" cy="692877"/>
            <a:chOff x="4498418" y="3000652"/>
            <a:chExt cx="692883" cy="692877"/>
          </a:xfrm>
        </p:grpSpPr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530C83C1-780F-20F6-ED67-71DF4B0C6851}"/>
                </a:ext>
              </a:extLst>
            </p:cNvPr>
            <p:cNvSpPr/>
            <p:nvPr/>
          </p:nvSpPr>
          <p:spPr>
            <a:xfrm>
              <a:off x="4720363" y="3225553"/>
              <a:ext cx="248993" cy="248993"/>
            </a:xfrm>
            <a:prstGeom prst="ellipse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3403CEDC-5038-5A27-C8BF-40D7FD84DD52}"/>
                </a:ext>
              </a:extLst>
            </p:cNvPr>
            <p:cNvSpPr/>
            <p:nvPr/>
          </p:nvSpPr>
          <p:spPr>
            <a:xfrm>
              <a:off x="4632004" y="3137197"/>
              <a:ext cx="425710" cy="425706"/>
            </a:xfrm>
            <a:prstGeom prst="ellipse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EE74EE4E-6072-F7D6-ED8F-C8C49A067E7F}"/>
                </a:ext>
              </a:extLst>
            </p:cNvPr>
            <p:cNvSpPr/>
            <p:nvPr/>
          </p:nvSpPr>
          <p:spPr>
            <a:xfrm>
              <a:off x="4498418" y="3000652"/>
              <a:ext cx="692883" cy="692877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36" name="Rectángulo 35">
            <a:extLst>
              <a:ext uri="{FF2B5EF4-FFF2-40B4-BE49-F238E27FC236}">
                <a16:creationId xmlns:a16="http://schemas.microsoft.com/office/drawing/2014/main" id="{C85B0A88-1CAC-BB52-D8B2-9EB691A2624D}"/>
              </a:ext>
            </a:extLst>
          </p:cNvPr>
          <p:cNvSpPr/>
          <p:nvPr/>
        </p:nvSpPr>
        <p:spPr>
          <a:xfrm>
            <a:off x="6964216" y="1174596"/>
            <a:ext cx="79899" cy="798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9AB4E86-A9EA-F74E-D479-B10FA44355F9}"/>
              </a:ext>
            </a:extLst>
          </p:cNvPr>
          <p:cNvSpPr txBox="1"/>
          <p:nvPr/>
        </p:nvSpPr>
        <p:spPr>
          <a:xfrm>
            <a:off x="7371087" y="979115"/>
            <a:ext cx="1063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5"/>
                </a:solidFill>
                <a:latin typeface="+mj-lt"/>
              </a:rPr>
              <a:t>TECHO DE NACELLE</a:t>
            </a:r>
          </a:p>
        </p:txBody>
      </p:sp>
      <p:sp>
        <p:nvSpPr>
          <p:cNvPr id="60" name="Forma libre: forma 59">
            <a:extLst>
              <a:ext uri="{FF2B5EF4-FFF2-40B4-BE49-F238E27FC236}">
                <a16:creationId xmlns:a16="http://schemas.microsoft.com/office/drawing/2014/main" id="{0194C28D-9C98-39CD-3397-63D477C93BE6}"/>
              </a:ext>
            </a:extLst>
          </p:cNvPr>
          <p:cNvSpPr/>
          <p:nvPr/>
        </p:nvSpPr>
        <p:spPr>
          <a:xfrm>
            <a:off x="6095485" y="3617876"/>
            <a:ext cx="918514" cy="1333393"/>
          </a:xfrm>
          <a:custGeom>
            <a:avLst/>
            <a:gdLst>
              <a:gd name="csX0" fmla="*/ 0 w 3406588"/>
              <a:gd name="csY0" fmla="*/ 3860800 h 3860800"/>
              <a:gd name="csX1" fmla="*/ 0 w 3406588"/>
              <a:gd name="csY1" fmla="*/ 2659529 h 3860800"/>
              <a:gd name="csX2" fmla="*/ 2659529 w 3406588"/>
              <a:gd name="csY2" fmla="*/ 0 h 3860800"/>
              <a:gd name="csX3" fmla="*/ 3406588 w 3406588"/>
              <a:gd name="csY3" fmla="*/ 0 h 3860800"/>
              <a:gd name="csX0" fmla="*/ 0 w 2659529"/>
              <a:gd name="csY0" fmla="*/ 3860800 h 3860800"/>
              <a:gd name="csX1" fmla="*/ 0 w 2659529"/>
              <a:gd name="csY1" fmla="*/ 2659529 h 3860800"/>
              <a:gd name="csX2" fmla="*/ 2659529 w 2659529"/>
              <a:gd name="csY2" fmla="*/ 0 h 3860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659529" h="3860800">
                <a:moveTo>
                  <a:pt x="0" y="3860800"/>
                </a:moveTo>
                <a:lnTo>
                  <a:pt x="0" y="2659529"/>
                </a:lnTo>
                <a:lnTo>
                  <a:pt x="2659529" y="0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B4CFA949-6D6E-528E-77D8-56573A4CE295}"/>
              </a:ext>
            </a:extLst>
          </p:cNvPr>
          <p:cNvGrpSpPr/>
          <p:nvPr/>
        </p:nvGrpSpPr>
        <p:grpSpPr>
          <a:xfrm>
            <a:off x="6666601" y="3265077"/>
            <a:ext cx="692883" cy="692877"/>
            <a:chOff x="4498418" y="3000652"/>
            <a:chExt cx="692883" cy="692877"/>
          </a:xfrm>
        </p:grpSpPr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52C02DD8-3116-FE8C-42C4-44204AB6AA0F}"/>
                </a:ext>
              </a:extLst>
            </p:cNvPr>
            <p:cNvSpPr/>
            <p:nvPr/>
          </p:nvSpPr>
          <p:spPr>
            <a:xfrm>
              <a:off x="4720363" y="3225553"/>
              <a:ext cx="248993" cy="248993"/>
            </a:xfrm>
            <a:prstGeom prst="ellipse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6" name="Elipse 45">
              <a:extLst>
                <a:ext uri="{FF2B5EF4-FFF2-40B4-BE49-F238E27FC236}">
                  <a16:creationId xmlns:a16="http://schemas.microsoft.com/office/drawing/2014/main" id="{7CC09B62-AEBB-04F8-5A7F-BF2501F8755B}"/>
                </a:ext>
              </a:extLst>
            </p:cNvPr>
            <p:cNvSpPr/>
            <p:nvPr/>
          </p:nvSpPr>
          <p:spPr>
            <a:xfrm>
              <a:off x="4632004" y="3137197"/>
              <a:ext cx="425710" cy="425706"/>
            </a:xfrm>
            <a:prstGeom prst="ellipse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0F2C41D8-667F-F879-BF70-4E886D9D8654}"/>
                </a:ext>
              </a:extLst>
            </p:cNvPr>
            <p:cNvSpPr/>
            <p:nvPr/>
          </p:nvSpPr>
          <p:spPr>
            <a:xfrm>
              <a:off x="4498418" y="3000652"/>
              <a:ext cx="692883" cy="692877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48" name="Rectángulo 47">
            <a:extLst>
              <a:ext uri="{FF2B5EF4-FFF2-40B4-BE49-F238E27FC236}">
                <a16:creationId xmlns:a16="http://schemas.microsoft.com/office/drawing/2014/main" id="{0DF1FAD3-4822-43E4-884E-7B49063C3215}"/>
              </a:ext>
            </a:extLst>
          </p:cNvPr>
          <p:cNvSpPr/>
          <p:nvPr/>
        </p:nvSpPr>
        <p:spPr>
          <a:xfrm>
            <a:off x="6973093" y="3571566"/>
            <a:ext cx="79899" cy="798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8DB2E38-2A74-0E4D-D795-0E638F956402}"/>
              </a:ext>
            </a:extLst>
          </p:cNvPr>
          <p:cNvSpPr txBox="1"/>
          <p:nvPr/>
        </p:nvSpPr>
        <p:spPr>
          <a:xfrm>
            <a:off x="5603227" y="3392745"/>
            <a:ext cx="1063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50" b="1" dirty="0">
                <a:solidFill>
                  <a:schemeClr val="accent5"/>
                </a:solidFill>
                <a:latin typeface="+mj-lt"/>
              </a:rPr>
              <a:t>PLATAFORMA YAW</a:t>
            </a:r>
          </a:p>
        </p:txBody>
      </p:sp>
      <p:sp>
        <p:nvSpPr>
          <p:cNvPr id="62" name="Forma libre: forma 61">
            <a:extLst>
              <a:ext uri="{FF2B5EF4-FFF2-40B4-BE49-F238E27FC236}">
                <a16:creationId xmlns:a16="http://schemas.microsoft.com/office/drawing/2014/main" id="{51767D83-3F06-6752-A34E-75C84977988A}"/>
              </a:ext>
            </a:extLst>
          </p:cNvPr>
          <p:cNvSpPr/>
          <p:nvPr/>
        </p:nvSpPr>
        <p:spPr>
          <a:xfrm>
            <a:off x="8562109" y="1818409"/>
            <a:ext cx="1579418" cy="2930236"/>
          </a:xfrm>
          <a:custGeom>
            <a:avLst/>
            <a:gdLst>
              <a:gd name="csX0" fmla="*/ 0 w 1579418"/>
              <a:gd name="csY0" fmla="*/ 0 h 2930236"/>
              <a:gd name="csX1" fmla="*/ 1579418 w 1579418"/>
              <a:gd name="csY1" fmla="*/ 1579418 h 2930236"/>
              <a:gd name="csX2" fmla="*/ 1579418 w 1579418"/>
              <a:gd name="csY2" fmla="*/ 2930236 h 29302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79418" h="2930236">
                <a:moveTo>
                  <a:pt x="0" y="0"/>
                </a:moveTo>
                <a:lnTo>
                  <a:pt x="1579418" y="1579418"/>
                </a:lnTo>
                <a:lnTo>
                  <a:pt x="1579418" y="2930236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49A07FFA-5109-C5A5-C595-055011CCB642}"/>
              </a:ext>
            </a:extLst>
          </p:cNvPr>
          <p:cNvGrpSpPr/>
          <p:nvPr/>
        </p:nvGrpSpPr>
        <p:grpSpPr>
          <a:xfrm>
            <a:off x="8206598" y="1462931"/>
            <a:ext cx="692883" cy="692877"/>
            <a:chOff x="4498418" y="3000652"/>
            <a:chExt cx="692883" cy="692877"/>
          </a:xfrm>
        </p:grpSpPr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0F9EF69B-B9F5-53FE-201A-830E1384BD62}"/>
                </a:ext>
              </a:extLst>
            </p:cNvPr>
            <p:cNvSpPr/>
            <p:nvPr/>
          </p:nvSpPr>
          <p:spPr>
            <a:xfrm>
              <a:off x="4720363" y="3225553"/>
              <a:ext cx="248993" cy="248993"/>
            </a:xfrm>
            <a:prstGeom prst="ellipse">
              <a:avLst/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29602129-8858-8D6C-657F-66F0950E8FA8}"/>
                </a:ext>
              </a:extLst>
            </p:cNvPr>
            <p:cNvSpPr/>
            <p:nvPr/>
          </p:nvSpPr>
          <p:spPr>
            <a:xfrm>
              <a:off x="4632004" y="3137197"/>
              <a:ext cx="425710" cy="425706"/>
            </a:xfrm>
            <a:prstGeom prst="ellipse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09E89390-D43E-1927-9E5F-1A83D59F2A0E}"/>
                </a:ext>
              </a:extLst>
            </p:cNvPr>
            <p:cNvSpPr/>
            <p:nvPr/>
          </p:nvSpPr>
          <p:spPr>
            <a:xfrm>
              <a:off x="4498418" y="3000652"/>
              <a:ext cx="692883" cy="692877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41" name="Rectángulo 40">
            <a:extLst>
              <a:ext uri="{FF2B5EF4-FFF2-40B4-BE49-F238E27FC236}">
                <a16:creationId xmlns:a16="http://schemas.microsoft.com/office/drawing/2014/main" id="{944250E8-0682-DF6B-ED1D-E8CB4B819322}"/>
              </a:ext>
            </a:extLst>
          </p:cNvPr>
          <p:cNvSpPr/>
          <p:nvPr/>
        </p:nvSpPr>
        <p:spPr>
          <a:xfrm>
            <a:off x="8513090" y="1769420"/>
            <a:ext cx="79899" cy="798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31D1D426-DAAC-3F77-2A79-765C2A59F80C}"/>
              </a:ext>
            </a:extLst>
          </p:cNvPr>
          <p:cNvSpPr txBox="1"/>
          <p:nvPr/>
        </p:nvSpPr>
        <p:spPr>
          <a:xfrm>
            <a:off x="8922816" y="1612643"/>
            <a:ext cx="1063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b="1" dirty="0">
                <a:solidFill>
                  <a:schemeClr val="accent5"/>
                </a:solidFill>
                <a:latin typeface="+mj-lt"/>
              </a:rPr>
              <a:t>MAIN BEARING</a:t>
            </a:r>
          </a:p>
        </p:txBody>
      </p:sp>
      <p:grpSp>
        <p:nvGrpSpPr>
          <p:cNvPr id="58" name="Grupo 57">
            <a:extLst>
              <a:ext uri="{FF2B5EF4-FFF2-40B4-BE49-F238E27FC236}">
                <a16:creationId xmlns:a16="http://schemas.microsoft.com/office/drawing/2014/main" id="{408C7928-119D-B054-67EB-48091773F034}"/>
              </a:ext>
            </a:extLst>
          </p:cNvPr>
          <p:cNvGrpSpPr/>
          <p:nvPr/>
        </p:nvGrpSpPr>
        <p:grpSpPr>
          <a:xfrm>
            <a:off x="0" y="4694993"/>
            <a:ext cx="12191999" cy="2168664"/>
            <a:chOff x="0" y="4773605"/>
            <a:chExt cx="11750052" cy="2090052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52157A53-BF0D-D4ED-A01F-D47F2740B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2" r="17387" b="1754"/>
            <a:stretch>
              <a:fillRect/>
            </a:stretch>
          </p:blipFill>
          <p:spPr>
            <a:xfrm>
              <a:off x="0" y="4773605"/>
              <a:ext cx="3922005" cy="2082878"/>
            </a:xfrm>
            <a:prstGeom prst="rect">
              <a:avLst/>
            </a:prstGeom>
          </p:spPr>
        </p:pic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7D482544-02EB-C749-5640-E199847C0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64" b="27843"/>
            <a:stretch>
              <a:fillRect/>
            </a:stretch>
          </p:blipFill>
          <p:spPr>
            <a:xfrm>
              <a:off x="7833638" y="4773605"/>
              <a:ext cx="3916414" cy="2084395"/>
            </a:xfrm>
            <a:prstGeom prst="rect">
              <a:avLst/>
            </a:prstGeom>
          </p:spPr>
        </p:pic>
        <p:pic>
          <p:nvPicPr>
            <p:cNvPr id="57" name="Imagen 56">
              <a:extLst>
                <a:ext uri="{FF2B5EF4-FFF2-40B4-BE49-F238E27FC236}">
                  <a16:creationId xmlns:a16="http://schemas.microsoft.com/office/drawing/2014/main" id="{F256B001-AC62-A8BC-8B06-72BF5BAF8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4329" t="10320" r="1629" b="55853"/>
            <a:stretch>
              <a:fillRect/>
            </a:stretch>
          </p:blipFill>
          <p:spPr>
            <a:xfrm>
              <a:off x="3916819" y="4773605"/>
              <a:ext cx="3916414" cy="2090052"/>
            </a:xfrm>
            <a:prstGeom prst="rect">
              <a:avLst/>
            </a:prstGeom>
          </p:spPr>
        </p:pic>
      </p:grpSp>
      <p:sp>
        <p:nvSpPr>
          <p:cNvPr id="80" name="Rectángulo 79">
            <a:extLst>
              <a:ext uri="{FF2B5EF4-FFF2-40B4-BE49-F238E27FC236}">
                <a16:creationId xmlns:a16="http://schemas.microsoft.com/office/drawing/2014/main" id="{FDC485C2-E9D3-A65D-81A7-87C7B1517BB9}"/>
              </a:ext>
            </a:extLst>
          </p:cNvPr>
          <p:cNvSpPr/>
          <p:nvPr/>
        </p:nvSpPr>
        <p:spPr>
          <a:xfrm>
            <a:off x="0" y="4694992"/>
            <a:ext cx="12192000" cy="2168663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7A34B844-99A4-3EFA-9A29-EF22A5F49D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84" t="15891" r="62305" b="53148"/>
          <a:stretch>
            <a:fillRect/>
          </a:stretch>
        </p:blipFill>
        <p:spPr>
          <a:xfrm>
            <a:off x="417931" y="5043225"/>
            <a:ext cx="1438918" cy="681592"/>
          </a:xfrm>
          <a:custGeom>
            <a:avLst/>
            <a:gdLst>
              <a:gd name="csX0" fmla="*/ 821838 w 1438918"/>
              <a:gd name="csY0" fmla="*/ 0 h 681592"/>
              <a:gd name="csX1" fmla="*/ 821838 w 1438918"/>
              <a:gd name="csY1" fmla="*/ 8414 h 681592"/>
              <a:gd name="csX2" fmla="*/ 833058 w 1438918"/>
              <a:gd name="csY2" fmla="*/ 11219 h 681592"/>
              <a:gd name="csX3" fmla="*/ 880741 w 1438918"/>
              <a:gd name="csY3" fmla="*/ 81342 h 681592"/>
              <a:gd name="csX4" fmla="*/ 911595 w 1438918"/>
              <a:gd name="csY4" fmla="*/ 286100 h 681592"/>
              <a:gd name="csX5" fmla="*/ 970498 w 1438918"/>
              <a:gd name="csY5" fmla="*/ 288905 h 681592"/>
              <a:gd name="csX6" fmla="*/ 1001352 w 1438918"/>
              <a:gd name="csY6" fmla="*/ 305735 h 681592"/>
              <a:gd name="csX7" fmla="*/ 1281843 w 1438918"/>
              <a:gd name="csY7" fmla="*/ 305735 h 681592"/>
              <a:gd name="csX8" fmla="*/ 1295868 w 1438918"/>
              <a:gd name="csY8" fmla="*/ 294515 h 681592"/>
              <a:gd name="csX9" fmla="*/ 1391235 w 1438918"/>
              <a:gd name="csY9" fmla="*/ 297320 h 681592"/>
              <a:gd name="csX10" fmla="*/ 1410869 w 1438918"/>
              <a:gd name="csY10" fmla="*/ 300125 h 681592"/>
              <a:gd name="csX11" fmla="*/ 1430503 w 1438918"/>
              <a:gd name="csY11" fmla="*/ 311344 h 681592"/>
              <a:gd name="csX12" fmla="*/ 1438918 w 1438918"/>
              <a:gd name="csY12" fmla="*/ 333784 h 681592"/>
              <a:gd name="csX13" fmla="*/ 1433308 w 1438918"/>
              <a:gd name="csY13" fmla="*/ 364638 h 681592"/>
              <a:gd name="csX14" fmla="*/ 1416479 w 1438918"/>
              <a:gd name="csY14" fmla="*/ 375857 h 681592"/>
              <a:gd name="csX15" fmla="*/ 1368795 w 1438918"/>
              <a:gd name="csY15" fmla="*/ 381467 h 681592"/>
              <a:gd name="csX16" fmla="*/ 1298673 w 1438918"/>
              <a:gd name="csY16" fmla="*/ 381467 h 681592"/>
              <a:gd name="csX17" fmla="*/ 1287453 w 1438918"/>
              <a:gd name="csY17" fmla="*/ 359028 h 681592"/>
              <a:gd name="csX18" fmla="*/ 1006962 w 1438918"/>
              <a:gd name="csY18" fmla="*/ 353418 h 681592"/>
              <a:gd name="csX19" fmla="*/ 981718 w 1438918"/>
              <a:gd name="csY19" fmla="*/ 373052 h 681592"/>
              <a:gd name="csX20" fmla="*/ 920010 w 1438918"/>
              <a:gd name="csY20" fmla="*/ 373052 h 681592"/>
              <a:gd name="csX21" fmla="*/ 950864 w 1438918"/>
              <a:gd name="csY21" fmla="*/ 521712 h 681592"/>
              <a:gd name="csX22" fmla="*/ 925620 w 1438918"/>
              <a:gd name="csY22" fmla="*/ 583420 h 681592"/>
              <a:gd name="csX23" fmla="*/ 704032 w 1438918"/>
              <a:gd name="csY23" fmla="*/ 659153 h 681592"/>
              <a:gd name="csX24" fmla="*/ 154270 w 1438918"/>
              <a:gd name="csY24" fmla="*/ 681592 h 681592"/>
              <a:gd name="csX25" fmla="*/ 95367 w 1438918"/>
              <a:gd name="csY25" fmla="*/ 633909 h 681592"/>
              <a:gd name="csX26" fmla="*/ 0 w 1438918"/>
              <a:gd name="csY26" fmla="*/ 129025 h 681592"/>
              <a:gd name="csX27" fmla="*/ 33659 w 1438918"/>
              <a:gd name="csY27" fmla="*/ 70122 h 681592"/>
              <a:gd name="csX28" fmla="*/ 555372 w 1438918"/>
              <a:gd name="csY28" fmla="*/ 22439 h 681592"/>
              <a:gd name="csX29" fmla="*/ 589031 w 1438918"/>
              <a:gd name="csY29" fmla="*/ 14024 h 6815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438918" h="681592">
                <a:moveTo>
                  <a:pt x="821838" y="0"/>
                </a:moveTo>
                <a:lnTo>
                  <a:pt x="821838" y="8414"/>
                </a:lnTo>
                <a:lnTo>
                  <a:pt x="833058" y="11219"/>
                </a:lnTo>
                <a:lnTo>
                  <a:pt x="880741" y="81342"/>
                </a:lnTo>
                <a:lnTo>
                  <a:pt x="911595" y="286100"/>
                </a:lnTo>
                <a:lnTo>
                  <a:pt x="970498" y="288905"/>
                </a:lnTo>
                <a:lnTo>
                  <a:pt x="1001352" y="305735"/>
                </a:lnTo>
                <a:lnTo>
                  <a:pt x="1281843" y="305735"/>
                </a:lnTo>
                <a:lnTo>
                  <a:pt x="1295868" y="294515"/>
                </a:lnTo>
                <a:lnTo>
                  <a:pt x="1391235" y="297320"/>
                </a:lnTo>
                <a:lnTo>
                  <a:pt x="1410869" y="300125"/>
                </a:lnTo>
                <a:lnTo>
                  <a:pt x="1430503" y="311344"/>
                </a:lnTo>
                <a:lnTo>
                  <a:pt x="1438918" y="333784"/>
                </a:lnTo>
                <a:lnTo>
                  <a:pt x="1433308" y="364638"/>
                </a:lnTo>
                <a:lnTo>
                  <a:pt x="1416479" y="375857"/>
                </a:lnTo>
                <a:lnTo>
                  <a:pt x="1368795" y="381467"/>
                </a:lnTo>
                <a:lnTo>
                  <a:pt x="1298673" y="381467"/>
                </a:lnTo>
                <a:lnTo>
                  <a:pt x="1287453" y="359028"/>
                </a:lnTo>
                <a:lnTo>
                  <a:pt x="1006962" y="353418"/>
                </a:lnTo>
                <a:lnTo>
                  <a:pt x="981718" y="373052"/>
                </a:lnTo>
                <a:lnTo>
                  <a:pt x="920010" y="373052"/>
                </a:lnTo>
                <a:lnTo>
                  <a:pt x="950864" y="521712"/>
                </a:lnTo>
                <a:lnTo>
                  <a:pt x="925620" y="583420"/>
                </a:lnTo>
                <a:lnTo>
                  <a:pt x="704032" y="659153"/>
                </a:lnTo>
                <a:lnTo>
                  <a:pt x="154270" y="681592"/>
                </a:lnTo>
                <a:lnTo>
                  <a:pt x="95367" y="633909"/>
                </a:lnTo>
                <a:lnTo>
                  <a:pt x="0" y="129025"/>
                </a:lnTo>
                <a:lnTo>
                  <a:pt x="33659" y="70122"/>
                </a:lnTo>
                <a:lnTo>
                  <a:pt x="555372" y="22439"/>
                </a:lnTo>
                <a:lnTo>
                  <a:pt x="589031" y="14024"/>
                </a:lnTo>
                <a:close/>
              </a:path>
            </a:pathLst>
          </a:custGeom>
          <a:ln w="19050">
            <a:solidFill>
              <a:schemeClr val="bg1"/>
            </a:solidFill>
          </a:ln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169D02F8-53FF-130D-8CBC-256CDB2B66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546" t="17571" r="39798" b="62318"/>
          <a:stretch>
            <a:fillRect/>
          </a:stretch>
        </p:blipFill>
        <p:spPr>
          <a:xfrm>
            <a:off x="5767011" y="5159829"/>
            <a:ext cx="515257" cy="1289352"/>
          </a:xfrm>
          <a:custGeom>
            <a:avLst/>
            <a:gdLst>
              <a:gd name="csX0" fmla="*/ 374952 w 515257"/>
              <a:gd name="csY0" fmla="*/ 0 h 1289352"/>
              <a:gd name="csX1" fmla="*/ 382209 w 515257"/>
              <a:gd name="csY1" fmla="*/ 26609 h 1289352"/>
              <a:gd name="csX2" fmla="*/ 384628 w 515257"/>
              <a:gd name="csY2" fmla="*/ 82247 h 1289352"/>
              <a:gd name="csX3" fmla="*/ 377371 w 515257"/>
              <a:gd name="csY3" fmla="*/ 133047 h 1289352"/>
              <a:gd name="csX4" fmla="*/ 355600 w 515257"/>
              <a:gd name="csY4" fmla="*/ 147561 h 1289352"/>
              <a:gd name="csX5" fmla="*/ 321733 w 515257"/>
              <a:gd name="csY5" fmla="*/ 420914 h 1289352"/>
              <a:gd name="csX6" fmla="*/ 336247 w 515257"/>
              <a:gd name="csY6" fmla="*/ 457200 h 1289352"/>
              <a:gd name="csX7" fmla="*/ 316895 w 515257"/>
              <a:gd name="csY7" fmla="*/ 662819 h 1289352"/>
              <a:gd name="csX8" fmla="*/ 345923 w 515257"/>
              <a:gd name="csY8" fmla="*/ 662819 h 1289352"/>
              <a:gd name="csX9" fmla="*/ 348342 w 515257"/>
              <a:gd name="csY9" fmla="*/ 672495 h 1289352"/>
              <a:gd name="csX10" fmla="*/ 478971 w 515257"/>
              <a:gd name="csY10" fmla="*/ 677333 h 1289352"/>
              <a:gd name="csX11" fmla="*/ 515257 w 515257"/>
              <a:gd name="csY11" fmla="*/ 691847 h 1289352"/>
              <a:gd name="csX12" fmla="*/ 483809 w 515257"/>
              <a:gd name="csY12" fmla="*/ 1248228 h 1289352"/>
              <a:gd name="csX13" fmla="*/ 469295 w 515257"/>
              <a:gd name="csY13" fmla="*/ 1267581 h 1289352"/>
              <a:gd name="csX14" fmla="*/ 416076 w 515257"/>
              <a:gd name="csY14" fmla="*/ 1279676 h 1289352"/>
              <a:gd name="csX15" fmla="*/ 336247 w 515257"/>
              <a:gd name="csY15" fmla="*/ 1286933 h 1289352"/>
              <a:gd name="csX16" fmla="*/ 135466 w 515257"/>
              <a:gd name="csY16" fmla="*/ 1289352 h 1289352"/>
              <a:gd name="csX17" fmla="*/ 65314 w 515257"/>
              <a:gd name="csY17" fmla="*/ 1279676 h 1289352"/>
              <a:gd name="csX18" fmla="*/ 0 w 515257"/>
              <a:gd name="csY18" fmla="*/ 1255485 h 1289352"/>
              <a:gd name="csX19" fmla="*/ 19352 w 515257"/>
              <a:gd name="csY19" fmla="*/ 670076 h 1289352"/>
              <a:gd name="csX20" fmla="*/ 232228 w 515257"/>
              <a:gd name="csY20" fmla="*/ 667657 h 1289352"/>
              <a:gd name="csX21" fmla="*/ 258838 w 515257"/>
              <a:gd name="csY21" fmla="*/ 452361 h 1289352"/>
              <a:gd name="csX22" fmla="*/ 278190 w 515257"/>
              <a:gd name="csY22" fmla="*/ 430590 h 1289352"/>
              <a:gd name="csX23" fmla="*/ 307219 w 515257"/>
              <a:gd name="csY23" fmla="*/ 149981 h 1289352"/>
              <a:gd name="csX24" fmla="*/ 299961 w 515257"/>
              <a:gd name="csY24" fmla="*/ 140304 h 1289352"/>
              <a:gd name="csX25" fmla="*/ 307219 w 515257"/>
              <a:gd name="csY25" fmla="*/ 48381 h 1289352"/>
              <a:gd name="csX26" fmla="*/ 314476 w 515257"/>
              <a:gd name="csY26" fmla="*/ 19352 h 1289352"/>
              <a:gd name="csX27" fmla="*/ 336247 w 515257"/>
              <a:gd name="csY27" fmla="*/ 2419 h 12893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15257" h="1289352">
                <a:moveTo>
                  <a:pt x="374952" y="0"/>
                </a:moveTo>
                <a:lnTo>
                  <a:pt x="382209" y="26609"/>
                </a:lnTo>
                <a:lnTo>
                  <a:pt x="384628" y="82247"/>
                </a:lnTo>
                <a:lnTo>
                  <a:pt x="377371" y="133047"/>
                </a:lnTo>
                <a:lnTo>
                  <a:pt x="355600" y="147561"/>
                </a:lnTo>
                <a:lnTo>
                  <a:pt x="321733" y="420914"/>
                </a:lnTo>
                <a:lnTo>
                  <a:pt x="336247" y="457200"/>
                </a:lnTo>
                <a:lnTo>
                  <a:pt x="316895" y="662819"/>
                </a:lnTo>
                <a:lnTo>
                  <a:pt x="345923" y="662819"/>
                </a:lnTo>
                <a:lnTo>
                  <a:pt x="348342" y="672495"/>
                </a:lnTo>
                <a:lnTo>
                  <a:pt x="478971" y="677333"/>
                </a:lnTo>
                <a:lnTo>
                  <a:pt x="515257" y="691847"/>
                </a:lnTo>
                <a:lnTo>
                  <a:pt x="483809" y="1248228"/>
                </a:lnTo>
                <a:lnTo>
                  <a:pt x="469295" y="1267581"/>
                </a:lnTo>
                <a:lnTo>
                  <a:pt x="416076" y="1279676"/>
                </a:lnTo>
                <a:lnTo>
                  <a:pt x="336247" y="1286933"/>
                </a:lnTo>
                <a:lnTo>
                  <a:pt x="135466" y="1289352"/>
                </a:lnTo>
                <a:lnTo>
                  <a:pt x="65314" y="1279676"/>
                </a:lnTo>
                <a:lnTo>
                  <a:pt x="0" y="1255485"/>
                </a:lnTo>
                <a:lnTo>
                  <a:pt x="19352" y="670076"/>
                </a:lnTo>
                <a:lnTo>
                  <a:pt x="232228" y="667657"/>
                </a:lnTo>
                <a:lnTo>
                  <a:pt x="258838" y="452361"/>
                </a:lnTo>
                <a:lnTo>
                  <a:pt x="278190" y="430590"/>
                </a:lnTo>
                <a:lnTo>
                  <a:pt x="307219" y="149981"/>
                </a:lnTo>
                <a:lnTo>
                  <a:pt x="299961" y="140304"/>
                </a:lnTo>
                <a:lnTo>
                  <a:pt x="307219" y="48381"/>
                </a:lnTo>
                <a:lnTo>
                  <a:pt x="314476" y="19352"/>
                </a:lnTo>
                <a:lnTo>
                  <a:pt x="336247" y="2419"/>
                </a:lnTo>
                <a:close/>
              </a:path>
            </a:pathLst>
          </a:custGeom>
          <a:ln w="19050">
            <a:solidFill>
              <a:schemeClr val="bg1"/>
            </a:solidFill>
          </a:ln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73909679-C921-BC71-2E21-3C44CFEB40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805" t="4863" r="43477" b="71852"/>
          <a:stretch>
            <a:fillRect/>
          </a:stretch>
        </p:blipFill>
        <p:spPr>
          <a:xfrm>
            <a:off x="9502020" y="4816323"/>
            <a:ext cx="923189" cy="706362"/>
          </a:xfrm>
          <a:custGeom>
            <a:avLst/>
            <a:gdLst>
              <a:gd name="csX0" fmla="*/ 135467 w 923189"/>
              <a:gd name="csY0" fmla="*/ 0 h 706362"/>
              <a:gd name="csX1" fmla="*/ 636210 w 923189"/>
              <a:gd name="csY1" fmla="*/ 171752 h 706362"/>
              <a:gd name="csX2" fmla="*/ 662819 w 923189"/>
              <a:gd name="csY2" fmla="*/ 232228 h 706362"/>
              <a:gd name="csX3" fmla="*/ 644662 w 923189"/>
              <a:gd name="csY3" fmla="*/ 454296 h 706362"/>
              <a:gd name="csX4" fmla="*/ 684764 w 923189"/>
              <a:gd name="csY4" fmla="*/ 468332 h 706362"/>
              <a:gd name="csX5" fmla="*/ 697864 w 923189"/>
              <a:gd name="csY5" fmla="*/ 491912 h 706362"/>
              <a:gd name="csX6" fmla="*/ 834107 w 923189"/>
              <a:gd name="csY6" fmla="*/ 523353 h 706362"/>
              <a:gd name="csX7" fmla="*/ 860308 w 923189"/>
              <a:gd name="csY7" fmla="*/ 512873 h 706362"/>
              <a:gd name="csX8" fmla="*/ 915329 w 923189"/>
              <a:gd name="csY8" fmla="*/ 525973 h 706362"/>
              <a:gd name="csX9" fmla="*/ 923189 w 923189"/>
              <a:gd name="csY9" fmla="*/ 554793 h 706362"/>
              <a:gd name="csX10" fmla="*/ 912709 w 923189"/>
              <a:gd name="csY10" fmla="*/ 573134 h 706362"/>
              <a:gd name="csX11" fmla="*/ 894368 w 923189"/>
              <a:gd name="csY11" fmla="*/ 591474 h 706362"/>
              <a:gd name="csX12" fmla="*/ 831487 w 923189"/>
              <a:gd name="csY12" fmla="*/ 578374 h 706362"/>
              <a:gd name="csX13" fmla="*/ 821007 w 923189"/>
              <a:gd name="csY13" fmla="*/ 560034 h 706362"/>
              <a:gd name="csX14" fmla="*/ 684764 w 923189"/>
              <a:gd name="csY14" fmla="*/ 531213 h 706362"/>
              <a:gd name="csX15" fmla="*/ 663803 w 923189"/>
              <a:gd name="csY15" fmla="*/ 541693 h 706362"/>
              <a:gd name="csX16" fmla="*/ 637870 w 923189"/>
              <a:gd name="csY16" fmla="*/ 537371 h 706362"/>
              <a:gd name="csX17" fmla="*/ 631371 w 923189"/>
              <a:gd name="csY17" fmla="*/ 616857 h 706362"/>
              <a:gd name="csX18" fmla="*/ 612019 w 923189"/>
              <a:gd name="csY18" fmla="*/ 687009 h 706362"/>
              <a:gd name="csX19" fmla="*/ 457200 w 923189"/>
              <a:gd name="csY19" fmla="*/ 706362 h 706362"/>
              <a:gd name="csX20" fmla="*/ 53219 w 923189"/>
              <a:gd name="csY20" fmla="*/ 648305 h 706362"/>
              <a:gd name="csX21" fmla="*/ 7257 w 923189"/>
              <a:gd name="csY21" fmla="*/ 621695 h 706362"/>
              <a:gd name="csX22" fmla="*/ 0 w 923189"/>
              <a:gd name="csY22" fmla="*/ 220133 h 706362"/>
              <a:gd name="csX23" fmla="*/ 21771 w 923189"/>
              <a:gd name="csY23" fmla="*/ 152400 h 7063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923189" h="706362">
                <a:moveTo>
                  <a:pt x="135467" y="0"/>
                </a:moveTo>
                <a:lnTo>
                  <a:pt x="636210" y="171752"/>
                </a:lnTo>
                <a:lnTo>
                  <a:pt x="662819" y="232228"/>
                </a:lnTo>
                <a:lnTo>
                  <a:pt x="644662" y="454296"/>
                </a:lnTo>
                <a:lnTo>
                  <a:pt x="684764" y="468332"/>
                </a:lnTo>
                <a:lnTo>
                  <a:pt x="697864" y="491912"/>
                </a:lnTo>
                <a:lnTo>
                  <a:pt x="834107" y="523353"/>
                </a:lnTo>
                <a:lnTo>
                  <a:pt x="860308" y="512873"/>
                </a:lnTo>
                <a:lnTo>
                  <a:pt x="915329" y="525973"/>
                </a:lnTo>
                <a:lnTo>
                  <a:pt x="923189" y="554793"/>
                </a:lnTo>
                <a:lnTo>
                  <a:pt x="912709" y="573134"/>
                </a:lnTo>
                <a:lnTo>
                  <a:pt x="894368" y="591474"/>
                </a:lnTo>
                <a:lnTo>
                  <a:pt x="831487" y="578374"/>
                </a:lnTo>
                <a:lnTo>
                  <a:pt x="821007" y="560034"/>
                </a:lnTo>
                <a:lnTo>
                  <a:pt x="684764" y="531213"/>
                </a:lnTo>
                <a:lnTo>
                  <a:pt x="663803" y="541693"/>
                </a:lnTo>
                <a:lnTo>
                  <a:pt x="637870" y="537371"/>
                </a:lnTo>
                <a:lnTo>
                  <a:pt x="631371" y="616857"/>
                </a:lnTo>
                <a:lnTo>
                  <a:pt x="612019" y="687009"/>
                </a:lnTo>
                <a:lnTo>
                  <a:pt x="457200" y="706362"/>
                </a:lnTo>
                <a:lnTo>
                  <a:pt x="53219" y="648305"/>
                </a:lnTo>
                <a:lnTo>
                  <a:pt x="7257" y="621695"/>
                </a:lnTo>
                <a:lnTo>
                  <a:pt x="0" y="220133"/>
                </a:lnTo>
                <a:lnTo>
                  <a:pt x="21771" y="152400"/>
                </a:lnTo>
                <a:close/>
              </a:path>
            </a:pathLst>
          </a:custGeom>
          <a:ln w="19050">
            <a:solidFill>
              <a:schemeClr val="bg1"/>
            </a:solidFill>
          </a:ln>
        </p:spPr>
      </p:pic>
      <p:sp>
        <p:nvSpPr>
          <p:cNvPr id="83" name="CuadroTexto 82">
            <a:extLst>
              <a:ext uri="{FF2B5EF4-FFF2-40B4-BE49-F238E27FC236}">
                <a16:creationId xmlns:a16="http://schemas.microsoft.com/office/drawing/2014/main" id="{6DF0420F-2868-C9A1-62CA-0A77A27DCABF}"/>
              </a:ext>
            </a:extLst>
          </p:cNvPr>
          <p:cNvSpPr txBox="1"/>
          <p:nvPr/>
        </p:nvSpPr>
        <p:spPr>
          <a:xfrm>
            <a:off x="385767" y="920910"/>
            <a:ext cx="2352830" cy="47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chemeClr val="tx2"/>
                </a:solidFill>
                <a:latin typeface="+mj-lt"/>
              </a:rPr>
              <a:t>Alertas en línea</a:t>
            </a:r>
            <a:endParaRPr lang="es-MX" sz="2400" dirty="0">
              <a:solidFill>
                <a:schemeClr val="tx2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69200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DBD3518-5BF3-8AAD-CC3A-F98784FDF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B7D1D3-993C-43AF-BD59-AD58C8527D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309" t="68570" r="3155"/>
          <a:stretch>
            <a:fillRect/>
          </a:stretch>
        </p:blipFill>
        <p:spPr>
          <a:xfrm>
            <a:off x="8229797" y="2367865"/>
            <a:ext cx="3656093" cy="2201998"/>
          </a:xfrm>
          <a:prstGeom prst="rect">
            <a:avLst/>
          </a:prstGeom>
        </p:spPr>
      </p:pic>
      <p:pic>
        <p:nvPicPr>
          <p:cNvPr id="8" name="Imagen 7" descr="Gráfico&#10;&#10;El contenido generado por IA puede ser incorrecto.">
            <a:extLst>
              <a:ext uri="{FF2B5EF4-FFF2-40B4-BE49-F238E27FC236}">
                <a16:creationId xmlns:a16="http://schemas.microsoft.com/office/drawing/2014/main" id="{750E377F-8CFD-2FC8-93B3-974E363CF9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31" r="6297"/>
          <a:stretch>
            <a:fillRect/>
          </a:stretch>
        </p:blipFill>
        <p:spPr>
          <a:xfrm>
            <a:off x="4145327" y="4497354"/>
            <a:ext cx="3750713" cy="23064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6A101FE-46E0-5166-D97C-86B5DA16FE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14" r="8036"/>
          <a:stretch>
            <a:fillRect/>
          </a:stretch>
        </p:blipFill>
        <p:spPr>
          <a:xfrm>
            <a:off x="8184869" y="4464279"/>
            <a:ext cx="3701022" cy="2283845"/>
          </a:xfrm>
          <a:prstGeom prst="rect">
            <a:avLst/>
          </a:prstGeom>
        </p:spPr>
      </p:pic>
      <p:pic>
        <p:nvPicPr>
          <p:cNvPr id="10" name="Imagen 9" descr="Gráfico, Histograma&#10;&#10;El contenido generado por IA puede ser incorrecto.">
            <a:extLst>
              <a:ext uri="{FF2B5EF4-FFF2-40B4-BE49-F238E27FC236}">
                <a16:creationId xmlns:a16="http://schemas.microsoft.com/office/drawing/2014/main" id="{F111E952-CD39-ABB5-4077-6D687B4884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368" r="7420"/>
          <a:stretch>
            <a:fillRect/>
          </a:stretch>
        </p:blipFill>
        <p:spPr>
          <a:xfrm>
            <a:off x="159714" y="4521434"/>
            <a:ext cx="3693978" cy="226010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1BEB4C0-527D-1FB3-119B-46BFF91220BD}"/>
              </a:ext>
            </a:extLst>
          </p:cNvPr>
          <p:cNvGrpSpPr/>
          <p:nvPr/>
        </p:nvGrpSpPr>
        <p:grpSpPr>
          <a:xfrm>
            <a:off x="0" y="1910"/>
            <a:ext cx="12191999" cy="2168664"/>
            <a:chOff x="0" y="4773605"/>
            <a:chExt cx="11750052" cy="2090052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AE873AC5-7D25-06AC-1DC5-7F984DC5A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72" r="17387" b="1754"/>
            <a:stretch>
              <a:fillRect/>
            </a:stretch>
          </p:blipFill>
          <p:spPr>
            <a:xfrm>
              <a:off x="0" y="4773605"/>
              <a:ext cx="3922005" cy="2082878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B979E88B-BC4F-0B29-33EF-E6E354AA3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864" b="27843"/>
            <a:stretch>
              <a:fillRect/>
            </a:stretch>
          </p:blipFill>
          <p:spPr>
            <a:xfrm>
              <a:off x="7833638" y="4773605"/>
              <a:ext cx="3916414" cy="2084395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E79FF2-89AB-B88C-0728-FFDEBF48A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4329" t="10320" r="1629" b="55853"/>
            <a:stretch>
              <a:fillRect/>
            </a:stretch>
          </p:blipFill>
          <p:spPr>
            <a:xfrm>
              <a:off x="3916819" y="4773605"/>
              <a:ext cx="3916414" cy="2090052"/>
            </a:xfrm>
            <a:prstGeom prst="rect">
              <a:avLst/>
            </a:prstGeom>
          </p:spPr>
        </p:pic>
      </p:grp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F0C77AC-B9E5-4007-5E2D-58EA8CF2E048}"/>
              </a:ext>
            </a:extLst>
          </p:cNvPr>
          <p:cNvSpPr/>
          <p:nvPr/>
        </p:nvSpPr>
        <p:spPr>
          <a:xfrm>
            <a:off x="0" y="1909"/>
            <a:ext cx="12192000" cy="2168663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58E367A-67B5-CAC4-2F9E-532A974A38B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484" t="15891" r="62305" b="53148"/>
          <a:stretch>
            <a:fillRect/>
          </a:stretch>
        </p:blipFill>
        <p:spPr>
          <a:xfrm>
            <a:off x="417931" y="350142"/>
            <a:ext cx="1438918" cy="681592"/>
          </a:xfrm>
          <a:custGeom>
            <a:avLst/>
            <a:gdLst>
              <a:gd name="csX0" fmla="*/ 821838 w 1438918"/>
              <a:gd name="csY0" fmla="*/ 0 h 681592"/>
              <a:gd name="csX1" fmla="*/ 821838 w 1438918"/>
              <a:gd name="csY1" fmla="*/ 8414 h 681592"/>
              <a:gd name="csX2" fmla="*/ 833058 w 1438918"/>
              <a:gd name="csY2" fmla="*/ 11219 h 681592"/>
              <a:gd name="csX3" fmla="*/ 880741 w 1438918"/>
              <a:gd name="csY3" fmla="*/ 81342 h 681592"/>
              <a:gd name="csX4" fmla="*/ 911595 w 1438918"/>
              <a:gd name="csY4" fmla="*/ 286100 h 681592"/>
              <a:gd name="csX5" fmla="*/ 970498 w 1438918"/>
              <a:gd name="csY5" fmla="*/ 288905 h 681592"/>
              <a:gd name="csX6" fmla="*/ 1001352 w 1438918"/>
              <a:gd name="csY6" fmla="*/ 305735 h 681592"/>
              <a:gd name="csX7" fmla="*/ 1281843 w 1438918"/>
              <a:gd name="csY7" fmla="*/ 305735 h 681592"/>
              <a:gd name="csX8" fmla="*/ 1295868 w 1438918"/>
              <a:gd name="csY8" fmla="*/ 294515 h 681592"/>
              <a:gd name="csX9" fmla="*/ 1391235 w 1438918"/>
              <a:gd name="csY9" fmla="*/ 297320 h 681592"/>
              <a:gd name="csX10" fmla="*/ 1410869 w 1438918"/>
              <a:gd name="csY10" fmla="*/ 300125 h 681592"/>
              <a:gd name="csX11" fmla="*/ 1430503 w 1438918"/>
              <a:gd name="csY11" fmla="*/ 311344 h 681592"/>
              <a:gd name="csX12" fmla="*/ 1438918 w 1438918"/>
              <a:gd name="csY12" fmla="*/ 333784 h 681592"/>
              <a:gd name="csX13" fmla="*/ 1433308 w 1438918"/>
              <a:gd name="csY13" fmla="*/ 364638 h 681592"/>
              <a:gd name="csX14" fmla="*/ 1416479 w 1438918"/>
              <a:gd name="csY14" fmla="*/ 375857 h 681592"/>
              <a:gd name="csX15" fmla="*/ 1368795 w 1438918"/>
              <a:gd name="csY15" fmla="*/ 381467 h 681592"/>
              <a:gd name="csX16" fmla="*/ 1298673 w 1438918"/>
              <a:gd name="csY16" fmla="*/ 381467 h 681592"/>
              <a:gd name="csX17" fmla="*/ 1287453 w 1438918"/>
              <a:gd name="csY17" fmla="*/ 359028 h 681592"/>
              <a:gd name="csX18" fmla="*/ 1006962 w 1438918"/>
              <a:gd name="csY18" fmla="*/ 353418 h 681592"/>
              <a:gd name="csX19" fmla="*/ 981718 w 1438918"/>
              <a:gd name="csY19" fmla="*/ 373052 h 681592"/>
              <a:gd name="csX20" fmla="*/ 920010 w 1438918"/>
              <a:gd name="csY20" fmla="*/ 373052 h 681592"/>
              <a:gd name="csX21" fmla="*/ 950864 w 1438918"/>
              <a:gd name="csY21" fmla="*/ 521712 h 681592"/>
              <a:gd name="csX22" fmla="*/ 925620 w 1438918"/>
              <a:gd name="csY22" fmla="*/ 583420 h 681592"/>
              <a:gd name="csX23" fmla="*/ 704032 w 1438918"/>
              <a:gd name="csY23" fmla="*/ 659153 h 681592"/>
              <a:gd name="csX24" fmla="*/ 154270 w 1438918"/>
              <a:gd name="csY24" fmla="*/ 681592 h 681592"/>
              <a:gd name="csX25" fmla="*/ 95367 w 1438918"/>
              <a:gd name="csY25" fmla="*/ 633909 h 681592"/>
              <a:gd name="csX26" fmla="*/ 0 w 1438918"/>
              <a:gd name="csY26" fmla="*/ 129025 h 681592"/>
              <a:gd name="csX27" fmla="*/ 33659 w 1438918"/>
              <a:gd name="csY27" fmla="*/ 70122 h 681592"/>
              <a:gd name="csX28" fmla="*/ 555372 w 1438918"/>
              <a:gd name="csY28" fmla="*/ 22439 h 681592"/>
              <a:gd name="csX29" fmla="*/ 589031 w 1438918"/>
              <a:gd name="csY29" fmla="*/ 14024 h 6815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438918" h="681592">
                <a:moveTo>
                  <a:pt x="821838" y="0"/>
                </a:moveTo>
                <a:lnTo>
                  <a:pt x="821838" y="8414"/>
                </a:lnTo>
                <a:lnTo>
                  <a:pt x="833058" y="11219"/>
                </a:lnTo>
                <a:lnTo>
                  <a:pt x="880741" y="81342"/>
                </a:lnTo>
                <a:lnTo>
                  <a:pt x="911595" y="286100"/>
                </a:lnTo>
                <a:lnTo>
                  <a:pt x="970498" y="288905"/>
                </a:lnTo>
                <a:lnTo>
                  <a:pt x="1001352" y="305735"/>
                </a:lnTo>
                <a:lnTo>
                  <a:pt x="1281843" y="305735"/>
                </a:lnTo>
                <a:lnTo>
                  <a:pt x="1295868" y="294515"/>
                </a:lnTo>
                <a:lnTo>
                  <a:pt x="1391235" y="297320"/>
                </a:lnTo>
                <a:lnTo>
                  <a:pt x="1410869" y="300125"/>
                </a:lnTo>
                <a:lnTo>
                  <a:pt x="1430503" y="311344"/>
                </a:lnTo>
                <a:lnTo>
                  <a:pt x="1438918" y="333784"/>
                </a:lnTo>
                <a:lnTo>
                  <a:pt x="1433308" y="364638"/>
                </a:lnTo>
                <a:lnTo>
                  <a:pt x="1416479" y="375857"/>
                </a:lnTo>
                <a:lnTo>
                  <a:pt x="1368795" y="381467"/>
                </a:lnTo>
                <a:lnTo>
                  <a:pt x="1298673" y="381467"/>
                </a:lnTo>
                <a:lnTo>
                  <a:pt x="1287453" y="359028"/>
                </a:lnTo>
                <a:lnTo>
                  <a:pt x="1006962" y="353418"/>
                </a:lnTo>
                <a:lnTo>
                  <a:pt x="981718" y="373052"/>
                </a:lnTo>
                <a:lnTo>
                  <a:pt x="920010" y="373052"/>
                </a:lnTo>
                <a:lnTo>
                  <a:pt x="950864" y="521712"/>
                </a:lnTo>
                <a:lnTo>
                  <a:pt x="925620" y="583420"/>
                </a:lnTo>
                <a:lnTo>
                  <a:pt x="704032" y="659153"/>
                </a:lnTo>
                <a:lnTo>
                  <a:pt x="154270" y="681592"/>
                </a:lnTo>
                <a:lnTo>
                  <a:pt x="95367" y="633909"/>
                </a:lnTo>
                <a:lnTo>
                  <a:pt x="0" y="129025"/>
                </a:lnTo>
                <a:lnTo>
                  <a:pt x="33659" y="70122"/>
                </a:lnTo>
                <a:lnTo>
                  <a:pt x="555372" y="22439"/>
                </a:lnTo>
                <a:lnTo>
                  <a:pt x="589031" y="14024"/>
                </a:lnTo>
                <a:close/>
              </a:path>
            </a:pathLst>
          </a:custGeom>
          <a:ln w="19050">
            <a:solidFill>
              <a:schemeClr val="bg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94E83D9-F02C-0DDF-0B6C-A154226AE3E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546" t="17571" r="39798" b="62318"/>
          <a:stretch>
            <a:fillRect/>
          </a:stretch>
        </p:blipFill>
        <p:spPr>
          <a:xfrm>
            <a:off x="5767011" y="466746"/>
            <a:ext cx="515257" cy="1289352"/>
          </a:xfrm>
          <a:custGeom>
            <a:avLst/>
            <a:gdLst>
              <a:gd name="csX0" fmla="*/ 374952 w 515257"/>
              <a:gd name="csY0" fmla="*/ 0 h 1289352"/>
              <a:gd name="csX1" fmla="*/ 382209 w 515257"/>
              <a:gd name="csY1" fmla="*/ 26609 h 1289352"/>
              <a:gd name="csX2" fmla="*/ 384628 w 515257"/>
              <a:gd name="csY2" fmla="*/ 82247 h 1289352"/>
              <a:gd name="csX3" fmla="*/ 377371 w 515257"/>
              <a:gd name="csY3" fmla="*/ 133047 h 1289352"/>
              <a:gd name="csX4" fmla="*/ 355600 w 515257"/>
              <a:gd name="csY4" fmla="*/ 147561 h 1289352"/>
              <a:gd name="csX5" fmla="*/ 321733 w 515257"/>
              <a:gd name="csY5" fmla="*/ 420914 h 1289352"/>
              <a:gd name="csX6" fmla="*/ 336247 w 515257"/>
              <a:gd name="csY6" fmla="*/ 457200 h 1289352"/>
              <a:gd name="csX7" fmla="*/ 316895 w 515257"/>
              <a:gd name="csY7" fmla="*/ 662819 h 1289352"/>
              <a:gd name="csX8" fmla="*/ 345923 w 515257"/>
              <a:gd name="csY8" fmla="*/ 662819 h 1289352"/>
              <a:gd name="csX9" fmla="*/ 348342 w 515257"/>
              <a:gd name="csY9" fmla="*/ 672495 h 1289352"/>
              <a:gd name="csX10" fmla="*/ 478971 w 515257"/>
              <a:gd name="csY10" fmla="*/ 677333 h 1289352"/>
              <a:gd name="csX11" fmla="*/ 515257 w 515257"/>
              <a:gd name="csY11" fmla="*/ 691847 h 1289352"/>
              <a:gd name="csX12" fmla="*/ 483809 w 515257"/>
              <a:gd name="csY12" fmla="*/ 1248228 h 1289352"/>
              <a:gd name="csX13" fmla="*/ 469295 w 515257"/>
              <a:gd name="csY13" fmla="*/ 1267581 h 1289352"/>
              <a:gd name="csX14" fmla="*/ 416076 w 515257"/>
              <a:gd name="csY14" fmla="*/ 1279676 h 1289352"/>
              <a:gd name="csX15" fmla="*/ 336247 w 515257"/>
              <a:gd name="csY15" fmla="*/ 1286933 h 1289352"/>
              <a:gd name="csX16" fmla="*/ 135466 w 515257"/>
              <a:gd name="csY16" fmla="*/ 1289352 h 1289352"/>
              <a:gd name="csX17" fmla="*/ 65314 w 515257"/>
              <a:gd name="csY17" fmla="*/ 1279676 h 1289352"/>
              <a:gd name="csX18" fmla="*/ 0 w 515257"/>
              <a:gd name="csY18" fmla="*/ 1255485 h 1289352"/>
              <a:gd name="csX19" fmla="*/ 19352 w 515257"/>
              <a:gd name="csY19" fmla="*/ 670076 h 1289352"/>
              <a:gd name="csX20" fmla="*/ 232228 w 515257"/>
              <a:gd name="csY20" fmla="*/ 667657 h 1289352"/>
              <a:gd name="csX21" fmla="*/ 258838 w 515257"/>
              <a:gd name="csY21" fmla="*/ 452361 h 1289352"/>
              <a:gd name="csX22" fmla="*/ 278190 w 515257"/>
              <a:gd name="csY22" fmla="*/ 430590 h 1289352"/>
              <a:gd name="csX23" fmla="*/ 307219 w 515257"/>
              <a:gd name="csY23" fmla="*/ 149981 h 1289352"/>
              <a:gd name="csX24" fmla="*/ 299961 w 515257"/>
              <a:gd name="csY24" fmla="*/ 140304 h 1289352"/>
              <a:gd name="csX25" fmla="*/ 307219 w 515257"/>
              <a:gd name="csY25" fmla="*/ 48381 h 1289352"/>
              <a:gd name="csX26" fmla="*/ 314476 w 515257"/>
              <a:gd name="csY26" fmla="*/ 19352 h 1289352"/>
              <a:gd name="csX27" fmla="*/ 336247 w 515257"/>
              <a:gd name="csY27" fmla="*/ 2419 h 12893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15257" h="1289352">
                <a:moveTo>
                  <a:pt x="374952" y="0"/>
                </a:moveTo>
                <a:lnTo>
                  <a:pt x="382209" y="26609"/>
                </a:lnTo>
                <a:lnTo>
                  <a:pt x="384628" y="82247"/>
                </a:lnTo>
                <a:lnTo>
                  <a:pt x="377371" y="133047"/>
                </a:lnTo>
                <a:lnTo>
                  <a:pt x="355600" y="147561"/>
                </a:lnTo>
                <a:lnTo>
                  <a:pt x="321733" y="420914"/>
                </a:lnTo>
                <a:lnTo>
                  <a:pt x="336247" y="457200"/>
                </a:lnTo>
                <a:lnTo>
                  <a:pt x="316895" y="662819"/>
                </a:lnTo>
                <a:lnTo>
                  <a:pt x="345923" y="662819"/>
                </a:lnTo>
                <a:lnTo>
                  <a:pt x="348342" y="672495"/>
                </a:lnTo>
                <a:lnTo>
                  <a:pt x="478971" y="677333"/>
                </a:lnTo>
                <a:lnTo>
                  <a:pt x="515257" y="691847"/>
                </a:lnTo>
                <a:lnTo>
                  <a:pt x="483809" y="1248228"/>
                </a:lnTo>
                <a:lnTo>
                  <a:pt x="469295" y="1267581"/>
                </a:lnTo>
                <a:lnTo>
                  <a:pt x="416076" y="1279676"/>
                </a:lnTo>
                <a:lnTo>
                  <a:pt x="336247" y="1286933"/>
                </a:lnTo>
                <a:lnTo>
                  <a:pt x="135466" y="1289352"/>
                </a:lnTo>
                <a:lnTo>
                  <a:pt x="65314" y="1279676"/>
                </a:lnTo>
                <a:lnTo>
                  <a:pt x="0" y="1255485"/>
                </a:lnTo>
                <a:lnTo>
                  <a:pt x="19352" y="670076"/>
                </a:lnTo>
                <a:lnTo>
                  <a:pt x="232228" y="667657"/>
                </a:lnTo>
                <a:lnTo>
                  <a:pt x="258838" y="452361"/>
                </a:lnTo>
                <a:lnTo>
                  <a:pt x="278190" y="430590"/>
                </a:lnTo>
                <a:lnTo>
                  <a:pt x="307219" y="149981"/>
                </a:lnTo>
                <a:lnTo>
                  <a:pt x="299961" y="140304"/>
                </a:lnTo>
                <a:lnTo>
                  <a:pt x="307219" y="48381"/>
                </a:lnTo>
                <a:lnTo>
                  <a:pt x="314476" y="19352"/>
                </a:lnTo>
                <a:lnTo>
                  <a:pt x="336247" y="2419"/>
                </a:lnTo>
                <a:close/>
              </a:path>
            </a:pathLst>
          </a:custGeom>
          <a:ln w="19050">
            <a:solidFill>
              <a:schemeClr val="bg1"/>
            </a:solidFill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F0B9829-84E5-7682-9CEE-B0ABA206181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805" t="4863" r="43477" b="71852"/>
          <a:stretch>
            <a:fillRect/>
          </a:stretch>
        </p:blipFill>
        <p:spPr>
          <a:xfrm>
            <a:off x="9502020" y="123240"/>
            <a:ext cx="923189" cy="706362"/>
          </a:xfrm>
          <a:custGeom>
            <a:avLst/>
            <a:gdLst>
              <a:gd name="csX0" fmla="*/ 135467 w 923189"/>
              <a:gd name="csY0" fmla="*/ 0 h 706362"/>
              <a:gd name="csX1" fmla="*/ 636210 w 923189"/>
              <a:gd name="csY1" fmla="*/ 171752 h 706362"/>
              <a:gd name="csX2" fmla="*/ 662819 w 923189"/>
              <a:gd name="csY2" fmla="*/ 232228 h 706362"/>
              <a:gd name="csX3" fmla="*/ 644662 w 923189"/>
              <a:gd name="csY3" fmla="*/ 454296 h 706362"/>
              <a:gd name="csX4" fmla="*/ 684764 w 923189"/>
              <a:gd name="csY4" fmla="*/ 468332 h 706362"/>
              <a:gd name="csX5" fmla="*/ 697864 w 923189"/>
              <a:gd name="csY5" fmla="*/ 491912 h 706362"/>
              <a:gd name="csX6" fmla="*/ 834107 w 923189"/>
              <a:gd name="csY6" fmla="*/ 523353 h 706362"/>
              <a:gd name="csX7" fmla="*/ 860308 w 923189"/>
              <a:gd name="csY7" fmla="*/ 512873 h 706362"/>
              <a:gd name="csX8" fmla="*/ 915329 w 923189"/>
              <a:gd name="csY8" fmla="*/ 525973 h 706362"/>
              <a:gd name="csX9" fmla="*/ 923189 w 923189"/>
              <a:gd name="csY9" fmla="*/ 554793 h 706362"/>
              <a:gd name="csX10" fmla="*/ 912709 w 923189"/>
              <a:gd name="csY10" fmla="*/ 573134 h 706362"/>
              <a:gd name="csX11" fmla="*/ 894368 w 923189"/>
              <a:gd name="csY11" fmla="*/ 591474 h 706362"/>
              <a:gd name="csX12" fmla="*/ 831487 w 923189"/>
              <a:gd name="csY12" fmla="*/ 578374 h 706362"/>
              <a:gd name="csX13" fmla="*/ 821007 w 923189"/>
              <a:gd name="csY13" fmla="*/ 560034 h 706362"/>
              <a:gd name="csX14" fmla="*/ 684764 w 923189"/>
              <a:gd name="csY14" fmla="*/ 531213 h 706362"/>
              <a:gd name="csX15" fmla="*/ 663803 w 923189"/>
              <a:gd name="csY15" fmla="*/ 541693 h 706362"/>
              <a:gd name="csX16" fmla="*/ 637870 w 923189"/>
              <a:gd name="csY16" fmla="*/ 537371 h 706362"/>
              <a:gd name="csX17" fmla="*/ 631371 w 923189"/>
              <a:gd name="csY17" fmla="*/ 616857 h 706362"/>
              <a:gd name="csX18" fmla="*/ 612019 w 923189"/>
              <a:gd name="csY18" fmla="*/ 687009 h 706362"/>
              <a:gd name="csX19" fmla="*/ 457200 w 923189"/>
              <a:gd name="csY19" fmla="*/ 706362 h 706362"/>
              <a:gd name="csX20" fmla="*/ 53219 w 923189"/>
              <a:gd name="csY20" fmla="*/ 648305 h 706362"/>
              <a:gd name="csX21" fmla="*/ 7257 w 923189"/>
              <a:gd name="csY21" fmla="*/ 621695 h 706362"/>
              <a:gd name="csX22" fmla="*/ 0 w 923189"/>
              <a:gd name="csY22" fmla="*/ 220133 h 706362"/>
              <a:gd name="csX23" fmla="*/ 21771 w 923189"/>
              <a:gd name="csY23" fmla="*/ 152400 h 7063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923189" h="706362">
                <a:moveTo>
                  <a:pt x="135467" y="0"/>
                </a:moveTo>
                <a:lnTo>
                  <a:pt x="636210" y="171752"/>
                </a:lnTo>
                <a:lnTo>
                  <a:pt x="662819" y="232228"/>
                </a:lnTo>
                <a:lnTo>
                  <a:pt x="644662" y="454296"/>
                </a:lnTo>
                <a:lnTo>
                  <a:pt x="684764" y="468332"/>
                </a:lnTo>
                <a:lnTo>
                  <a:pt x="697864" y="491912"/>
                </a:lnTo>
                <a:lnTo>
                  <a:pt x="834107" y="523353"/>
                </a:lnTo>
                <a:lnTo>
                  <a:pt x="860308" y="512873"/>
                </a:lnTo>
                <a:lnTo>
                  <a:pt x="915329" y="525973"/>
                </a:lnTo>
                <a:lnTo>
                  <a:pt x="923189" y="554793"/>
                </a:lnTo>
                <a:lnTo>
                  <a:pt x="912709" y="573134"/>
                </a:lnTo>
                <a:lnTo>
                  <a:pt x="894368" y="591474"/>
                </a:lnTo>
                <a:lnTo>
                  <a:pt x="831487" y="578374"/>
                </a:lnTo>
                <a:lnTo>
                  <a:pt x="821007" y="560034"/>
                </a:lnTo>
                <a:lnTo>
                  <a:pt x="684764" y="531213"/>
                </a:lnTo>
                <a:lnTo>
                  <a:pt x="663803" y="541693"/>
                </a:lnTo>
                <a:lnTo>
                  <a:pt x="637870" y="537371"/>
                </a:lnTo>
                <a:lnTo>
                  <a:pt x="631371" y="616857"/>
                </a:lnTo>
                <a:lnTo>
                  <a:pt x="612019" y="687009"/>
                </a:lnTo>
                <a:lnTo>
                  <a:pt x="457200" y="706362"/>
                </a:lnTo>
                <a:lnTo>
                  <a:pt x="53219" y="648305"/>
                </a:lnTo>
                <a:lnTo>
                  <a:pt x="7257" y="621695"/>
                </a:lnTo>
                <a:lnTo>
                  <a:pt x="0" y="220133"/>
                </a:lnTo>
                <a:lnTo>
                  <a:pt x="21771" y="152400"/>
                </a:lnTo>
                <a:close/>
              </a:path>
            </a:pathLst>
          </a:custGeom>
          <a:ln w="19050">
            <a:solidFill>
              <a:schemeClr val="bg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09F722A-4EC0-8D53-655A-A65595DEEE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192" t="35476" r="3155" b="33094"/>
          <a:stretch>
            <a:fillRect/>
          </a:stretch>
        </p:blipFill>
        <p:spPr>
          <a:xfrm>
            <a:off x="4168644" y="2367865"/>
            <a:ext cx="3665906" cy="220199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5D3D1F5-7696-65A4-5E1B-E973ABA503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188" t="2318" r="3154" b="66252"/>
          <a:stretch>
            <a:fillRect/>
          </a:stretch>
        </p:blipFill>
        <p:spPr>
          <a:xfrm>
            <a:off x="158593" y="2367865"/>
            <a:ext cx="3666322" cy="2201997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D1B45A65-16DC-9832-3C2F-4D0B2E878D33}"/>
              </a:ext>
            </a:extLst>
          </p:cNvPr>
          <p:cNvSpPr txBox="1"/>
          <p:nvPr/>
        </p:nvSpPr>
        <p:spPr>
          <a:xfrm>
            <a:off x="4384848" y="1743667"/>
            <a:ext cx="2791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+mj-lt"/>
              </a:rPr>
              <a:t>PLATAFORMA YAW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8C1EC9A-5DAE-6692-39AE-9CE203114ACA}"/>
              </a:ext>
            </a:extLst>
          </p:cNvPr>
          <p:cNvSpPr txBox="1"/>
          <p:nvPr/>
        </p:nvSpPr>
        <p:spPr>
          <a:xfrm>
            <a:off x="8432843" y="1743667"/>
            <a:ext cx="2353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+mj-lt"/>
              </a:rPr>
              <a:t>MAIN BEARING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A0E38B75-8923-4DFA-9FDD-18688BB93F3D}"/>
              </a:ext>
            </a:extLst>
          </p:cNvPr>
          <p:cNvSpPr txBox="1"/>
          <p:nvPr/>
        </p:nvSpPr>
        <p:spPr>
          <a:xfrm>
            <a:off x="385765" y="1743667"/>
            <a:ext cx="273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+mj-lt"/>
              </a:rPr>
              <a:t>TECHO DE NACELLE</a:t>
            </a:r>
          </a:p>
        </p:txBody>
      </p:sp>
      <p:sp>
        <p:nvSpPr>
          <p:cNvPr id="25" name="Google Shape;618;p85">
            <a:extLst>
              <a:ext uri="{FF2B5EF4-FFF2-40B4-BE49-F238E27FC236}">
                <a16:creationId xmlns:a16="http://schemas.microsoft.com/office/drawing/2014/main" id="{25F0AD21-8302-5501-672F-B0B490429481}"/>
              </a:ext>
            </a:extLst>
          </p:cNvPr>
          <p:cNvSpPr txBox="1"/>
          <p:nvPr/>
        </p:nvSpPr>
        <p:spPr>
          <a:xfrm>
            <a:off x="10204743" y="4824458"/>
            <a:ext cx="1549202" cy="370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0000" tIns="46800" rIns="90000" bIns="46800">
            <a:spAutoFit/>
          </a:bodyPr>
          <a:lstStyle/>
          <a:p>
            <a:pPr lvl="0" algn="r">
              <a:lnSpc>
                <a:spcPct val="110000"/>
              </a:lnSpc>
              <a:spcBef>
                <a:spcPts val="0"/>
              </a:spcBef>
              <a:buClr>
                <a:srgbClr val="949494"/>
              </a:buClr>
              <a:buSzPts val="900"/>
            </a:pPr>
            <a:r>
              <a:rPr lang="es-MX" sz="1200" dirty="0">
                <a:solidFill>
                  <a:schemeClr val="tx2"/>
                </a:solidFill>
                <a:latin typeface="Bahnschrift Light" panose="020B0502040204020203" pitchFamily="34" charset="0"/>
                <a:sym typeface="Montserrat"/>
              </a:rPr>
              <a:t>Hasta</a:t>
            </a:r>
            <a:r>
              <a:rPr lang="es-MX" b="1" dirty="0">
                <a:solidFill>
                  <a:schemeClr val="tx2"/>
                </a:solidFill>
                <a:sym typeface="Montserrat"/>
              </a:rPr>
              <a:t> 125 FS</a:t>
            </a:r>
          </a:p>
        </p:txBody>
      </p:sp>
      <p:sp>
        <p:nvSpPr>
          <p:cNvPr id="26" name="Google Shape;618;p85">
            <a:extLst>
              <a:ext uri="{FF2B5EF4-FFF2-40B4-BE49-F238E27FC236}">
                <a16:creationId xmlns:a16="http://schemas.microsoft.com/office/drawing/2014/main" id="{4C6130A6-00EA-D22C-3EE9-4D60C80D0F2F}"/>
              </a:ext>
            </a:extLst>
          </p:cNvPr>
          <p:cNvSpPr txBox="1"/>
          <p:nvPr/>
        </p:nvSpPr>
        <p:spPr>
          <a:xfrm>
            <a:off x="6282268" y="4824458"/>
            <a:ext cx="1436582" cy="370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0000" tIns="46800" rIns="90000" bIns="46800">
            <a:spAutoFit/>
          </a:bodyPr>
          <a:lstStyle/>
          <a:p>
            <a:pPr lvl="0" algn="r">
              <a:lnSpc>
                <a:spcPct val="110000"/>
              </a:lnSpc>
              <a:spcBef>
                <a:spcPts val="0"/>
              </a:spcBef>
              <a:buClr>
                <a:srgbClr val="949494"/>
              </a:buClr>
              <a:buSzPts val="900"/>
            </a:pPr>
            <a:r>
              <a:rPr lang="es-MX" sz="1200" dirty="0">
                <a:solidFill>
                  <a:schemeClr val="tx2"/>
                </a:solidFill>
                <a:latin typeface="Bahnschrift Light" panose="020B0502040204020203" pitchFamily="34" charset="0"/>
                <a:sym typeface="Montserrat"/>
              </a:rPr>
              <a:t>Hasta</a:t>
            </a:r>
            <a:r>
              <a:rPr lang="es-MX" b="1" dirty="0">
                <a:solidFill>
                  <a:schemeClr val="tx2"/>
                </a:solidFill>
                <a:sym typeface="Montserrat"/>
              </a:rPr>
              <a:t> 75 FS</a:t>
            </a:r>
          </a:p>
        </p:txBody>
      </p:sp>
      <p:sp>
        <p:nvSpPr>
          <p:cNvPr id="27" name="Google Shape;618;p85">
            <a:extLst>
              <a:ext uri="{FF2B5EF4-FFF2-40B4-BE49-F238E27FC236}">
                <a16:creationId xmlns:a16="http://schemas.microsoft.com/office/drawing/2014/main" id="{EBA7C3A2-AD08-6DE3-ED4F-BDC308A10F05}"/>
              </a:ext>
            </a:extLst>
          </p:cNvPr>
          <p:cNvSpPr txBox="1"/>
          <p:nvPr/>
        </p:nvSpPr>
        <p:spPr>
          <a:xfrm>
            <a:off x="1958301" y="4826469"/>
            <a:ext cx="1718100" cy="370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0000" tIns="46800" rIns="90000" bIns="46800">
            <a:spAutoFit/>
          </a:bodyPr>
          <a:lstStyle/>
          <a:p>
            <a:pPr lvl="0" algn="r">
              <a:lnSpc>
                <a:spcPct val="110000"/>
              </a:lnSpc>
              <a:spcBef>
                <a:spcPts val="0"/>
              </a:spcBef>
              <a:buClr>
                <a:srgbClr val="949494"/>
              </a:buClr>
              <a:buSzPts val="900"/>
            </a:pPr>
            <a:r>
              <a:rPr lang="es-MX" sz="1200" dirty="0">
                <a:solidFill>
                  <a:schemeClr val="tx2"/>
                </a:solidFill>
                <a:latin typeface="Bahnschrift Light" panose="020B0502040204020203" pitchFamily="34" charset="0"/>
                <a:sym typeface="Montserrat"/>
              </a:rPr>
              <a:t>Hasta</a:t>
            </a:r>
            <a:r>
              <a:rPr lang="es-MX" dirty="0">
                <a:solidFill>
                  <a:schemeClr val="tx2"/>
                </a:solidFill>
                <a:sym typeface="Montserrat"/>
              </a:rPr>
              <a:t> </a:t>
            </a:r>
            <a:r>
              <a:rPr lang="es-MX" b="1" dirty="0">
                <a:solidFill>
                  <a:schemeClr val="tx2"/>
                </a:solidFill>
                <a:sym typeface="Montserrat"/>
              </a:rPr>
              <a:t>100 FS</a:t>
            </a:r>
          </a:p>
        </p:txBody>
      </p:sp>
    </p:spTree>
    <p:extLst>
      <p:ext uri="{BB962C8B-B14F-4D97-AF65-F5344CB8AC3E}">
        <p14:creationId xmlns:p14="http://schemas.microsoft.com/office/powerpoint/2010/main" val="192982446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E33261-1611-D0B6-4371-EB46C401CB15}"/>
              </a:ext>
            </a:extLst>
          </p:cNvPr>
          <p:cNvSpPr txBox="1"/>
          <p:nvPr/>
        </p:nvSpPr>
        <p:spPr>
          <a:xfrm>
            <a:off x="6600382" y="1387570"/>
            <a:ext cx="559161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CL" sz="2400" b="1" dirty="0">
                <a:solidFill>
                  <a:schemeClr val="tx2"/>
                </a:solidFill>
              </a:rPr>
              <a:t>Identificación temprana de anomalía</a:t>
            </a:r>
            <a:br>
              <a:rPr lang="es-CL" sz="2400" b="1" dirty="0">
                <a:solidFill>
                  <a:schemeClr val="tx2"/>
                </a:solidFill>
              </a:rPr>
            </a:br>
            <a:r>
              <a:rPr lang="es-CL" dirty="0">
                <a:solidFill>
                  <a:schemeClr val="bg1"/>
                </a:solidFill>
                <a:latin typeface="Bahnschrift Light" panose="020B0502040204020203" pitchFamily="34" charset="0"/>
              </a:rPr>
              <a:t>permitiendo prevenir una falla mecánica</a:t>
            </a:r>
            <a:endParaRPr lang="es-CL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es-MX" sz="2400" b="1" dirty="0">
                <a:solidFill>
                  <a:schemeClr val="tx2"/>
                </a:solidFill>
                <a:sym typeface="Montserrat-Bold"/>
              </a:rPr>
              <a:t>-40% tiempo de inactividad</a:t>
            </a:r>
            <a:br>
              <a:rPr lang="es-MX" sz="2400" b="1" dirty="0">
                <a:solidFill>
                  <a:schemeClr val="tx2"/>
                </a:solidFill>
                <a:sym typeface="Montserrat-Bold"/>
              </a:rPr>
            </a:b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  <a:sym typeface="Montserrat-Bold"/>
              </a:rPr>
              <a:t>por mantenimiento de turbinas</a:t>
            </a:r>
            <a:endParaRPr lang="es-MX" dirty="0">
              <a:solidFill>
                <a:schemeClr val="bg1"/>
              </a:solidFill>
              <a:sym typeface="Montserrat-Bold"/>
            </a:endParaRPr>
          </a:p>
          <a:p>
            <a:pPr>
              <a:spcAft>
                <a:spcPts val="1200"/>
              </a:spcAft>
            </a:pPr>
            <a:r>
              <a:rPr lang="es-CL" sz="2400" b="1" dirty="0">
                <a:solidFill>
                  <a:schemeClr val="tx2"/>
                </a:solidFill>
              </a:rPr>
              <a:t>Respaldo para garantías Full </a:t>
            </a:r>
            <a:r>
              <a:rPr lang="es-CL" sz="2400" b="1" dirty="0" err="1">
                <a:solidFill>
                  <a:schemeClr val="tx2"/>
                </a:solidFill>
              </a:rPr>
              <a:t>Service</a:t>
            </a:r>
            <a:br>
              <a:rPr lang="es-CL" sz="2400" b="1" dirty="0">
                <a:solidFill>
                  <a:schemeClr val="tx2"/>
                </a:solidFill>
              </a:rPr>
            </a:br>
            <a:r>
              <a:rPr lang="es-CL" dirty="0">
                <a:solidFill>
                  <a:schemeClr val="bg1"/>
                </a:solidFill>
                <a:latin typeface="Bahnschrift Light" panose="020B0502040204020203" pitchFamily="34" charset="0"/>
              </a:rPr>
              <a:t>con evidencia sólida de anomalías</a:t>
            </a:r>
          </a:p>
          <a:p>
            <a:pPr>
              <a:spcAft>
                <a:spcPts val="1200"/>
              </a:spcAft>
            </a:pPr>
            <a:r>
              <a:rPr lang="es-CL" sz="2400" b="1" dirty="0">
                <a:solidFill>
                  <a:schemeClr val="tx2"/>
                </a:solidFill>
              </a:rPr>
              <a:t>Ahorro de al menos USD 60.000</a:t>
            </a:r>
            <a:br>
              <a:rPr lang="es-CL" b="1" dirty="0">
                <a:solidFill>
                  <a:schemeClr val="tx2"/>
                </a:solidFill>
              </a:rPr>
            </a:br>
            <a:r>
              <a:rPr lang="es-CL" dirty="0">
                <a:solidFill>
                  <a:schemeClr val="bg1"/>
                </a:solidFill>
                <a:latin typeface="Bahnschrift Light" panose="020B0502040204020203" pitchFamily="34" charset="0"/>
              </a:rPr>
              <a:t>por costos de intervención en emergencia</a:t>
            </a:r>
          </a:p>
          <a:p>
            <a:pPr>
              <a:spcAft>
                <a:spcPts val="1200"/>
              </a:spcAft>
            </a:pPr>
            <a:endParaRPr lang="es-CL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4F8663B-4BC1-9104-F6C3-51800DE585BE}"/>
              </a:ext>
            </a:extLst>
          </p:cNvPr>
          <p:cNvSpPr txBox="1"/>
          <p:nvPr/>
        </p:nvSpPr>
        <p:spPr>
          <a:xfrm>
            <a:off x="385767" y="1449214"/>
            <a:ext cx="5205852" cy="23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La turbina 11 emitió una alerta por ruidos que superaban la banda, tras analizarlos junto al fabricante (</a:t>
            </a:r>
            <a:r>
              <a:rPr lang="es-MX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Goldwind</a:t>
            </a: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) </a:t>
            </a:r>
            <a:r>
              <a:rPr lang="es-MX" b="1" dirty="0">
                <a:solidFill>
                  <a:schemeClr val="bg1"/>
                </a:solidFill>
                <a:latin typeface="+mj-lt"/>
              </a:rPr>
              <a:t>se determinó una falla de aislación en el generador</a:t>
            </a: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Esta detección temprana evitó daños significativos, reparaciones costosas y redujo el tiempo total fuera de operación del parque.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7DB668D-2E83-19C6-BFC0-FE63A486B8E4}"/>
              </a:ext>
            </a:extLst>
          </p:cNvPr>
          <p:cNvSpPr txBox="1"/>
          <p:nvPr/>
        </p:nvSpPr>
        <p:spPr>
          <a:xfrm>
            <a:off x="385767" y="920910"/>
            <a:ext cx="2831886" cy="47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rgbClr val="003050"/>
                </a:solidFill>
                <a:latin typeface="+mj-lt"/>
              </a:rPr>
              <a:t>CASO TURBINA 11</a:t>
            </a:r>
            <a:endParaRPr lang="es-MX" sz="2400" dirty="0">
              <a:solidFill>
                <a:srgbClr val="00305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4E2B95E1-2115-DB19-A1BC-F163FB9EDFFB}"/>
              </a:ext>
            </a:extLst>
          </p:cNvPr>
          <p:cNvSpPr/>
          <p:nvPr/>
        </p:nvSpPr>
        <p:spPr>
          <a:xfrm>
            <a:off x="6199207" y="1032996"/>
            <a:ext cx="978910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BENEFICIOS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E13AC52-208F-1684-633A-7CEFFF2BACCF}"/>
              </a:ext>
            </a:extLst>
          </p:cNvPr>
          <p:cNvGrpSpPr/>
          <p:nvPr/>
        </p:nvGrpSpPr>
        <p:grpSpPr>
          <a:xfrm>
            <a:off x="6199207" y="1473802"/>
            <a:ext cx="310027" cy="310027"/>
            <a:chOff x="6206307" y="1456314"/>
            <a:chExt cx="388110" cy="388110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93E58A8-E96C-6C22-FA5E-1F3C4E42CE0D}"/>
                </a:ext>
              </a:extLst>
            </p:cNvPr>
            <p:cNvSpPr/>
            <p:nvPr/>
          </p:nvSpPr>
          <p:spPr>
            <a:xfrm>
              <a:off x="6281181" y="1531188"/>
              <a:ext cx="238361" cy="238361"/>
            </a:xfrm>
            <a:prstGeom prst="ellipse">
              <a:avLst/>
            </a:prstGeom>
            <a:noFill/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E9EB6ECD-66F7-4CA2-E8F0-B6C1D68BBFCF}"/>
                </a:ext>
              </a:extLst>
            </p:cNvPr>
            <p:cNvSpPr/>
            <p:nvPr/>
          </p:nvSpPr>
          <p:spPr>
            <a:xfrm>
              <a:off x="6206307" y="1456314"/>
              <a:ext cx="388110" cy="388110"/>
            </a:xfrm>
            <a:prstGeom prst="ellipse">
              <a:avLst/>
            </a:prstGeom>
            <a:noFill/>
            <a:ln w="190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39A39F66-7EC7-DD21-5E84-4C265D3B0C25}"/>
                </a:ext>
              </a:extLst>
            </p:cNvPr>
            <p:cNvSpPr/>
            <p:nvPr/>
          </p:nvSpPr>
          <p:spPr>
            <a:xfrm>
              <a:off x="6334505" y="1514502"/>
              <a:ext cx="244290" cy="178966"/>
            </a:xfrm>
            <a:custGeom>
              <a:avLst/>
              <a:gdLst>
                <a:gd name="csX0" fmla="*/ 244291 w 244290"/>
                <a:gd name="csY0" fmla="*/ 0 h 178966"/>
                <a:gd name="csX1" fmla="*/ 65324 w 244290"/>
                <a:gd name="csY1" fmla="*/ 178967 h 178966"/>
                <a:gd name="csX2" fmla="*/ 0 w 244290"/>
                <a:gd name="csY2" fmla="*/ 113643 h 178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290" h="178966">
                  <a:moveTo>
                    <a:pt x="244291" y="0"/>
                  </a:moveTo>
                  <a:lnTo>
                    <a:pt x="65324" y="178967"/>
                  </a:lnTo>
                  <a:lnTo>
                    <a:pt x="0" y="113643"/>
                  </a:lnTo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/>
            <a:lstStyle/>
            <a:p>
              <a:endParaRPr lang="es-CL" dirty="0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71108FDD-2697-AEA4-C322-60A17828E910}"/>
              </a:ext>
            </a:extLst>
          </p:cNvPr>
          <p:cNvGrpSpPr/>
          <p:nvPr/>
        </p:nvGrpSpPr>
        <p:grpSpPr>
          <a:xfrm>
            <a:off x="6199207" y="2280773"/>
            <a:ext cx="310027" cy="310027"/>
            <a:chOff x="6206307" y="1456314"/>
            <a:chExt cx="388110" cy="388110"/>
          </a:xfrm>
        </p:grpSpPr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6C1AB3D0-A6A6-BB1B-8554-AE6936BAFF6C}"/>
                </a:ext>
              </a:extLst>
            </p:cNvPr>
            <p:cNvSpPr/>
            <p:nvPr/>
          </p:nvSpPr>
          <p:spPr>
            <a:xfrm>
              <a:off x="6281181" y="1531188"/>
              <a:ext cx="238361" cy="238361"/>
            </a:xfrm>
            <a:prstGeom prst="ellipse">
              <a:avLst/>
            </a:prstGeom>
            <a:noFill/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91F81AC1-D700-9F2C-0162-083914D52A37}"/>
                </a:ext>
              </a:extLst>
            </p:cNvPr>
            <p:cNvSpPr/>
            <p:nvPr/>
          </p:nvSpPr>
          <p:spPr>
            <a:xfrm>
              <a:off x="6206307" y="1456314"/>
              <a:ext cx="388110" cy="388110"/>
            </a:xfrm>
            <a:prstGeom prst="ellipse">
              <a:avLst/>
            </a:prstGeom>
            <a:noFill/>
            <a:ln w="190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E2524C9B-6E71-77AB-8E5F-C5D0EEBCD213}"/>
                </a:ext>
              </a:extLst>
            </p:cNvPr>
            <p:cNvSpPr/>
            <p:nvPr/>
          </p:nvSpPr>
          <p:spPr>
            <a:xfrm>
              <a:off x="6334505" y="1514502"/>
              <a:ext cx="244290" cy="178966"/>
            </a:xfrm>
            <a:custGeom>
              <a:avLst/>
              <a:gdLst>
                <a:gd name="csX0" fmla="*/ 244291 w 244290"/>
                <a:gd name="csY0" fmla="*/ 0 h 178966"/>
                <a:gd name="csX1" fmla="*/ 65324 w 244290"/>
                <a:gd name="csY1" fmla="*/ 178967 h 178966"/>
                <a:gd name="csX2" fmla="*/ 0 w 244290"/>
                <a:gd name="csY2" fmla="*/ 113643 h 178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290" h="178966">
                  <a:moveTo>
                    <a:pt x="244291" y="0"/>
                  </a:moveTo>
                  <a:lnTo>
                    <a:pt x="65324" y="178967"/>
                  </a:lnTo>
                  <a:lnTo>
                    <a:pt x="0" y="113643"/>
                  </a:lnTo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EDE72292-BD9C-3150-7510-14E3D4520A10}"/>
              </a:ext>
            </a:extLst>
          </p:cNvPr>
          <p:cNvGrpSpPr/>
          <p:nvPr/>
        </p:nvGrpSpPr>
        <p:grpSpPr>
          <a:xfrm>
            <a:off x="6199207" y="3060261"/>
            <a:ext cx="310027" cy="310027"/>
            <a:chOff x="6206307" y="1456314"/>
            <a:chExt cx="388110" cy="388110"/>
          </a:xfrm>
        </p:grpSpPr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3A2D748B-A6C1-CB5A-1688-2C5772E60A32}"/>
                </a:ext>
              </a:extLst>
            </p:cNvPr>
            <p:cNvSpPr/>
            <p:nvPr/>
          </p:nvSpPr>
          <p:spPr>
            <a:xfrm>
              <a:off x="6281181" y="1531188"/>
              <a:ext cx="238361" cy="238361"/>
            </a:xfrm>
            <a:prstGeom prst="ellipse">
              <a:avLst/>
            </a:prstGeom>
            <a:noFill/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C4A2061A-572F-0D99-434C-B368189F7D30}"/>
                </a:ext>
              </a:extLst>
            </p:cNvPr>
            <p:cNvSpPr/>
            <p:nvPr/>
          </p:nvSpPr>
          <p:spPr>
            <a:xfrm>
              <a:off x="6206307" y="1456314"/>
              <a:ext cx="388110" cy="388110"/>
            </a:xfrm>
            <a:prstGeom prst="ellipse">
              <a:avLst/>
            </a:prstGeom>
            <a:noFill/>
            <a:ln w="190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23412405-2C7A-FDF2-FE92-7D4C0A546C1D}"/>
                </a:ext>
              </a:extLst>
            </p:cNvPr>
            <p:cNvSpPr/>
            <p:nvPr/>
          </p:nvSpPr>
          <p:spPr>
            <a:xfrm>
              <a:off x="6334505" y="1514502"/>
              <a:ext cx="244290" cy="178966"/>
            </a:xfrm>
            <a:custGeom>
              <a:avLst/>
              <a:gdLst>
                <a:gd name="csX0" fmla="*/ 244291 w 244290"/>
                <a:gd name="csY0" fmla="*/ 0 h 178966"/>
                <a:gd name="csX1" fmla="*/ 65324 w 244290"/>
                <a:gd name="csY1" fmla="*/ 178967 h 178966"/>
                <a:gd name="csX2" fmla="*/ 0 w 244290"/>
                <a:gd name="csY2" fmla="*/ 113643 h 178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290" h="178966">
                  <a:moveTo>
                    <a:pt x="244291" y="0"/>
                  </a:moveTo>
                  <a:lnTo>
                    <a:pt x="65324" y="178967"/>
                  </a:lnTo>
                  <a:lnTo>
                    <a:pt x="0" y="113643"/>
                  </a:lnTo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862D5BE6-A95E-E29A-71A5-5E205304756D}"/>
              </a:ext>
            </a:extLst>
          </p:cNvPr>
          <p:cNvGrpSpPr/>
          <p:nvPr/>
        </p:nvGrpSpPr>
        <p:grpSpPr>
          <a:xfrm>
            <a:off x="6244170" y="3847532"/>
            <a:ext cx="310027" cy="310027"/>
            <a:chOff x="6206307" y="1456314"/>
            <a:chExt cx="388110" cy="38811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1534B0B7-DD8E-F7F9-CB0B-90ABF22CDDFD}"/>
                </a:ext>
              </a:extLst>
            </p:cNvPr>
            <p:cNvSpPr/>
            <p:nvPr/>
          </p:nvSpPr>
          <p:spPr>
            <a:xfrm>
              <a:off x="6281181" y="1531188"/>
              <a:ext cx="238361" cy="238361"/>
            </a:xfrm>
            <a:prstGeom prst="ellipse">
              <a:avLst/>
            </a:prstGeom>
            <a:noFill/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E46BEF20-212A-34C9-047D-8F86621CF622}"/>
                </a:ext>
              </a:extLst>
            </p:cNvPr>
            <p:cNvSpPr/>
            <p:nvPr/>
          </p:nvSpPr>
          <p:spPr>
            <a:xfrm>
              <a:off x="6206307" y="1456314"/>
              <a:ext cx="388110" cy="388110"/>
            </a:xfrm>
            <a:prstGeom prst="ellipse">
              <a:avLst/>
            </a:prstGeom>
            <a:noFill/>
            <a:ln w="190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DC6C3720-C82C-E6EC-817E-7C56EE30CB62}"/>
                </a:ext>
              </a:extLst>
            </p:cNvPr>
            <p:cNvSpPr/>
            <p:nvPr/>
          </p:nvSpPr>
          <p:spPr>
            <a:xfrm>
              <a:off x="6334505" y="1514502"/>
              <a:ext cx="244290" cy="178966"/>
            </a:xfrm>
            <a:custGeom>
              <a:avLst/>
              <a:gdLst>
                <a:gd name="csX0" fmla="*/ 244291 w 244290"/>
                <a:gd name="csY0" fmla="*/ 0 h 178966"/>
                <a:gd name="csX1" fmla="*/ 65324 w 244290"/>
                <a:gd name="csY1" fmla="*/ 178967 h 178966"/>
                <a:gd name="csX2" fmla="*/ 0 w 244290"/>
                <a:gd name="csY2" fmla="*/ 113643 h 178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290" h="178966">
                  <a:moveTo>
                    <a:pt x="244291" y="0"/>
                  </a:moveTo>
                  <a:lnTo>
                    <a:pt x="65324" y="178967"/>
                  </a:lnTo>
                  <a:lnTo>
                    <a:pt x="0" y="113643"/>
                  </a:lnTo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96634577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092B9824-A9AC-2711-A833-1EE14D477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1196" r="520" b="1196"/>
          <a:stretch>
            <a:fillRect/>
          </a:stretch>
        </p:blipFill>
        <p:spPr>
          <a:xfrm>
            <a:off x="6869725" y="763432"/>
            <a:ext cx="3733800" cy="2059622"/>
          </a:xfrm>
          <a:prstGeom prst="rect">
            <a:avLst/>
          </a:prstGeom>
        </p:spPr>
      </p:pic>
      <p:pic>
        <p:nvPicPr>
          <p:cNvPr id="3" name="Imagen 2" descr="Un grupo de personas con traje formal&#10;&#10;El contenido generado por IA puede ser incorrecto.">
            <a:extLst>
              <a:ext uri="{FF2B5EF4-FFF2-40B4-BE49-F238E27FC236}">
                <a16:creationId xmlns:a16="http://schemas.microsoft.com/office/drawing/2014/main" id="{6EE4CB81-99C9-773C-FDE9-61F7C597B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1" t="22334" r="18370"/>
          <a:stretch>
            <a:fillRect/>
          </a:stretch>
        </p:blipFill>
        <p:spPr>
          <a:xfrm>
            <a:off x="5029200" y="1531620"/>
            <a:ext cx="6880860" cy="5326380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DC1E6187-16B7-342E-3D00-6BD50EFC45D4}"/>
              </a:ext>
            </a:extLst>
          </p:cNvPr>
          <p:cNvSpPr txBox="1"/>
          <p:nvPr/>
        </p:nvSpPr>
        <p:spPr>
          <a:xfrm>
            <a:off x="385767" y="763432"/>
            <a:ext cx="66304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  <a:latin typeface="Bahnschrift Light" panose="020B0502040204020203" pitchFamily="34" charset="0"/>
              </a:rPr>
              <a:t>Esta solución fue reconocida por su innovación</a:t>
            </a:r>
          </a:p>
          <a:p>
            <a:r>
              <a:rPr lang="es-MX" sz="3600" dirty="0">
                <a:solidFill>
                  <a:schemeClr val="bg1"/>
                </a:solidFill>
                <a:latin typeface="Bahnschrift Light" panose="020B0502040204020203" pitchFamily="34" charset="0"/>
              </a:rPr>
              <a:t>a nivel nacional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646289-3F8A-427C-AE71-59767D6C6CFE}"/>
              </a:ext>
            </a:extLst>
          </p:cNvPr>
          <p:cNvSpPr txBox="1"/>
          <p:nvPr/>
        </p:nvSpPr>
        <p:spPr>
          <a:xfrm>
            <a:off x="385768" y="2570513"/>
            <a:ext cx="4004999" cy="368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b="1" dirty="0">
                <a:solidFill>
                  <a:srgbClr val="003050"/>
                </a:solidFill>
                <a:latin typeface="+mj-lt"/>
              </a:rPr>
              <a:t>PREMIO AVONNI 2025</a:t>
            </a:r>
          </a:p>
        </p:txBody>
      </p:sp>
    </p:spTree>
    <p:extLst>
      <p:ext uri="{BB962C8B-B14F-4D97-AF65-F5344CB8AC3E}">
        <p14:creationId xmlns:p14="http://schemas.microsoft.com/office/powerpoint/2010/main" val="90380873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>
            <a:extLst>
              <a:ext uri="{FF2B5EF4-FFF2-40B4-BE49-F238E27FC236}">
                <a16:creationId xmlns:a16="http://schemas.microsoft.com/office/drawing/2014/main" id="{CEE73FFB-0436-FCA8-8B0A-292B63401FFD}"/>
              </a:ext>
            </a:extLst>
          </p:cNvPr>
          <p:cNvSpPr txBox="1">
            <a:spLocks/>
          </p:cNvSpPr>
          <p:nvPr/>
        </p:nvSpPr>
        <p:spPr>
          <a:xfrm>
            <a:off x="2594853" y="2620578"/>
            <a:ext cx="7002294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pc="200" dirty="0">
                <a:solidFill>
                  <a:schemeClr val="bg1"/>
                </a:solidFill>
                <a:latin typeface="Bahnschrift Light" panose="020B0502040204020203" pitchFamily="34" charset="0"/>
              </a:rPr>
              <a:t>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44614001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AB669C9-E177-7040-D08A-99A65B6EBC0E}"/>
              </a:ext>
            </a:extLst>
          </p:cNvPr>
          <p:cNvSpPr txBox="1"/>
          <p:nvPr/>
        </p:nvSpPr>
        <p:spPr>
          <a:xfrm>
            <a:off x="385766" y="1312937"/>
            <a:ext cx="3071417" cy="87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chemeClr val="bg1"/>
                </a:solidFill>
                <a:latin typeface="+mj-lt"/>
              </a:rPr>
              <a:t>NUEVO ESTÁNDAR DE MONITOREO</a:t>
            </a:r>
            <a:endParaRPr lang="es-MX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4E0A9389-E9DF-D467-4955-F2FBB3CDCB79}"/>
              </a:ext>
            </a:extLst>
          </p:cNvPr>
          <p:cNvSpPr/>
          <p:nvPr/>
        </p:nvSpPr>
        <p:spPr>
          <a:xfrm>
            <a:off x="506626" y="947352"/>
            <a:ext cx="1156684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PRÓXIMOS PASOS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292CAD8-F599-73B2-AC07-2A8A79AC2F9D}"/>
              </a:ext>
            </a:extLst>
          </p:cNvPr>
          <p:cNvSpPr txBox="1"/>
          <p:nvPr/>
        </p:nvSpPr>
        <p:spPr>
          <a:xfrm>
            <a:off x="7987208" y="3150184"/>
            <a:ext cx="4123428" cy="158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Elevar el estándar del monitoreo acústico para aumentar su precisión, anticipando la </a:t>
            </a:r>
            <a:r>
              <a:rPr lang="es-MX" b="1" dirty="0">
                <a:solidFill>
                  <a:schemeClr val="bg1"/>
                </a:solidFill>
                <a:latin typeface="+mj-lt"/>
              </a:rPr>
              <a:t>nueva normativa de ruido eólico</a:t>
            </a: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 y asegurando su cumplimiento en el largo plazo.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EFCA677E-C2F4-4897-9FA4-6C4C53853709}"/>
              </a:ext>
            </a:extLst>
          </p:cNvPr>
          <p:cNvSpPr txBox="1"/>
          <p:nvPr/>
        </p:nvSpPr>
        <p:spPr>
          <a:xfrm>
            <a:off x="7987208" y="5069895"/>
            <a:ext cx="40394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MX" sz="1200" b="1" dirty="0">
                <a:solidFill>
                  <a:schemeClr val="accent6"/>
                </a:solidFill>
              </a:rPr>
              <a:t>¿Qué incorpora el nuevo estándar?</a:t>
            </a:r>
          </a:p>
          <a:p>
            <a:pPr>
              <a:spcAft>
                <a:spcPts val="600"/>
              </a:spcAft>
            </a:pPr>
            <a:r>
              <a:rPr lang="es-MX" dirty="0">
                <a:solidFill>
                  <a:schemeClr val="accent6"/>
                </a:solidFill>
                <a:latin typeface="Bahnschrift Light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es-MX" sz="2400" dirty="0">
                <a:solidFill>
                  <a:schemeClr val="bg1"/>
                </a:solidFill>
                <a:latin typeface="Bahnschrift Light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s-MX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Mediciones de viento</a:t>
            </a:r>
          </a:p>
          <a:p>
            <a:pPr>
              <a:spcAft>
                <a:spcPts val="600"/>
              </a:spcAft>
            </a:pPr>
            <a:r>
              <a:rPr lang="es-MX" dirty="0">
                <a:solidFill>
                  <a:schemeClr val="accent6"/>
                </a:solidFill>
                <a:latin typeface="Bahnschrift Light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es-MX" sz="2400" dirty="0">
                <a:solidFill>
                  <a:schemeClr val="bg1"/>
                </a:solidFill>
                <a:latin typeface="Bahnschrift Light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s-MX" sz="2400" dirty="0">
                <a:solidFill>
                  <a:schemeClr val="bg1"/>
                </a:solidFill>
                <a:latin typeface="Bahnschrift Light" panose="020B0502040204020203" pitchFamily="34" charset="0"/>
              </a:rPr>
              <a:t>Análisis de nivel L90</a:t>
            </a:r>
          </a:p>
        </p:txBody>
      </p:sp>
    </p:spTree>
    <p:extLst>
      <p:ext uri="{BB962C8B-B14F-4D97-AF65-F5344CB8AC3E}">
        <p14:creationId xmlns:p14="http://schemas.microsoft.com/office/powerpoint/2010/main" val="266160661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CA70A-43B3-5E8B-3B75-D662CFA3B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2764152A-915F-BA01-66B8-DFF7B12348A6}"/>
              </a:ext>
            </a:extLst>
          </p:cNvPr>
          <p:cNvSpPr/>
          <p:nvPr/>
        </p:nvSpPr>
        <p:spPr>
          <a:xfrm>
            <a:off x="7236473" y="400833"/>
            <a:ext cx="2830882" cy="6062597"/>
          </a:xfrm>
          <a:prstGeom prst="roundRect">
            <a:avLst>
              <a:gd name="adj" fmla="val 133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Imagen 8" descr="Imagen que contiene Rectángulo&#10;&#10;El contenido generado por IA puede ser incorrecto.">
            <a:extLst>
              <a:ext uri="{FF2B5EF4-FFF2-40B4-BE49-F238E27FC236}">
                <a16:creationId xmlns:a16="http://schemas.microsoft.com/office/drawing/2014/main" id="{F320F3D7-8705-1F20-1FC9-D7810BDD8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785" y="0"/>
            <a:ext cx="3672258" cy="6858000"/>
          </a:xfrm>
          <a:prstGeom prst="rect">
            <a:avLst/>
          </a:prstGeom>
        </p:spPr>
      </p:pic>
      <p:pic>
        <p:nvPicPr>
          <p:cNvPr id="11" name="Imagen 10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CA216C40-5596-2153-D637-02646E093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pic>
        <p:nvPicPr>
          <p:cNvPr id="25" name="Imagen 24" descr="Tabla&#10;&#10;El contenido generado por IA puede ser incorrecto.">
            <a:extLst>
              <a:ext uri="{FF2B5EF4-FFF2-40B4-BE49-F238E27FC236}">
                <a16:creationId xmlns:a16="http://schemas.microsoft.com/office/drawing/2014/main" id="{E69B5866-EFE4-C2C4-2B08-1CAC66E2A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pic>
        <p:nvPicPr>
          <p:cNvPr id="23" name="Imagen 22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9E3C835D-26DF-4687-E5BC-FA30827C8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pic>
        <p:nvPicPr>
          <p:cNvPr id="21" name="Imagen 20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A3A0FE41-A876-E34D-162B-9B69F9340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pic>
        <p:nvPicPr>
          <p:cNvPr id="19" name="Imagen 18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AA07EFB7-E0F7-D6E0-715A-27E8FADFC7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pic>
        <p:nvPicPr>
          <p:cNvPr id="17" name="Imagen 16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EC67C07F-72BC-3F88-EDF4-4EC8B9A600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pic>
        <p:nvPicPr>
          <p:cNvPr id="15" name="Imagen 14" descr="Interfaz de usuario gráfica, Gráfico, Aplicación&#10;&#10;El contenido generado por IA puede ser incorrecto.">
            <a:extLst>
              <a:ext uri="{FF2B5EF4-FFF2-40B4-BE49-F238E27FC236}">
                <a16:creationId xmlns:a16="http://schemas.microsoft.com/office/drawing/2014/main" id="{A0BC5D93-2958-79CB-4801-97B519C827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pic>
        <p:nvPicPr>
          <p:cNvPr id="13" name="Imagen 12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21B630E2-230C-57E7-2220-6550D1A4B7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552" y="852463"/>
            <a:ext cx="2720724" cy="5153075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871527B4-DBB4-21B0-EFA8-BE393131D2A9}"/>
              </a:ext>
            </a:extLst>
          </p:cNvPr>
          <p:cNvSpPr txBox="1"/>
          <p:nvPr/>
        </p:nvSpPr>
        <p:spPr>
          <a:xfrm>
            <a:off x="385766" y="1312937"/>
            <a:ext cx="3071417" cy="47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chemeClr val="bg1"/>
                </a:solidFill>
                <a:latin typeface="+mj-lt"/>
              </a:rPr>
              <a:t>APP ECOMETRIC</a:t>
            </a:r>
            <a:endParaRPr lang="es-MX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AA7C6002-C30E-0DAA-553C-7523B57DBC3C}"/>
              </a:ext>
            </a:extLst>
          </p:cNvPr>
          <p:cNvSpPr/>
          <p:nvPr/>
        </p:nvSpPr>
        <p:spPr>
          <a:xfrm>
            <a:off x="506626" y="947352"/>
            <a:ext cx="1156684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PRÓXIMOS PASOS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4E8C2BC-05C4-C626-019A-17E329683B0D}"/>
              </a:ext>
            </a:extLst>
          </p:cNvPr>
          <p:cNvSpPr txBox="1"/>
          <p:nvPr/>
        </p:nvSpPr>
        <p:spPr>
          <a:xfrm>
            <a:off x="385766" y="4090012"/>
            <a:ext cx="3551273" cy="1282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CL" dirty="0">
                <a:solidFill>
                  <a:schemeClr val="bg1"/>
                </a:solidFill>
                <a:latin typeface="Bahnschrift Light" panose="020B0502040204020203" pitchFamily="34" charset="0"/>
              </a:rPr>
              <a:t>Desarrollo de app móvil para el </a:t>
            </a:r>
            <a:r>
              <a:rPr lang="es-CL" b="1" dirty="0">
                <a:solidFill>
                  <a:schemeClr val="bg1"/>
                </a:solidFill>
                <a:latin typeface="+mj-lt"/>
              </a:rPr>
              <a:t>seguimiento de datos, reclamos y notificaciones</a:t>
            </a:r>
            <a:r>
              <a:rPr lang="es-CL" dirty="0">
                <a:solidFill>
                  <a:schemeClr val="bg1"/>
                </a:solidFill>
                <a:latin typeface="Bahnschrift Light" panose="020B0502040204020203" pitchFamily="34" charset="0"/>
              </a:rPr>
              <a:t> en línea de los sistemas de monitoreo.</a:t>
            </a:r>
          </a:p>
        </p:txBody>
      </p:sp>
    </p:spTree>
    <p:extLst>
      <p:ext uri="{BB962C8B-B14F-4D97-AF65-F5344CB8AC3E}">
        <p14:creationId xmlns:p14="http://schemas.microsoft.com/office/powerpoint/2010/main" val="3812035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24937-5B82-32CA-5C6D-29DCF4845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C3F7279-02F1-CD91-52A0-8C443AA81C5F}"/>
              </a:ext>
            </a:extLst>
          </p:cNvPr>
          <p:cNvSpPr txBox="1"/>
          <p:nvPr/>
        </p:nvSpPr>
        <p:spPr>
          <a:xfrm>
            <a:off x="385767" y="3874574"/>
            <a:ext cx="3494571" cy="158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CL" dirty="0">
                <a:solidFill>
                  <a:schemeClr val="bg1"/>
                </a:solidFill>
                <a:latin typeface="Bahnschrift Light" panose="020B0502040204020203" pitchFamily="34" charset="0"/>
              </a:rPr>
              <a:t>Integrar monitoreo acústico con SCADA, centralizando todos los</a:t>
            </a:r>
            <a:r>
              <a:rPr lang="es-ES" dirty="0">
                <a:solidFill>
                  <a:schemeClr val="bg1"/>
                </a:solidFill>
                <a:latin typeface="Bahnschrift Light" panose="020B0502040204020203" pitchFamily="34" charset="0"/>
              </a:rPr>
              <a:t> datos en un sistema que </a:t>
            </a:r>
            <a:r>
              <a:rPr lang="es-ES" b="1" dirty="0">
                <a:solidFill>
                  <a:schemeClr val="bg1"/>
                </a:solidFill>
                <a:latin typeface="+mj-lt"/>
              </a:rPr>
              <a:t>facilite su acceso y visualización </a:t>
            </a:r>
            <a:r>
              <a:rPr lang="es-ES" dirty="0">
                <a:solidFill>
                  <a:schemeClr val="bg1"/>
                </a:solidFill>
                <a:latin typeface="Bahnschrift Light" panose="020B0502040204020203" pitchFamily="34" charset="0"/>
              </a:rPr>
              <a:t>para la toma de decisiones.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B2EDE3-E138-17B7-1E94-294A39385AC9}"/>
              </a:ext>
            </a:extLst>
          </p:cNvPr>
          <p:cNvSpPr txBox="1"/>
          <p:nvPr/>
        </p:nvSpPr>
        <p:spPr>
          <a:xfrm>
            <a:off x="385767" y="1312937"/>
            <a:ext cx="3969666" cy="87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chemeClr val="bg1"/>
                </a:solidFill>
                <a:latin typeface="+mj-lt"/>
              </a:rPr>
              <a:t>INTEGRACIÓN DE SONOLINE CON SCADA</a:t>
            </a:r>
            <a:endParaRPr lang="es-MX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95924D6D-0AF1-EB29-4456-01623FC657E8}"/>
              </a:ext>
            </a:extLst>
          </p:cNvPr>
          <p:cNvSpPr/>
          <p:nvPr/>
        </p:nvSpPr>
        <p:spPr>
          <a:xfrm>
            <a:off x="506626" y="947352"/>
            <a:ext cx="1156684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PRÓXIMOS PASOS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80628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2B33D0E-0237-B3EC-C0D1-67CFC8906431}"/>
              </a:ext>
            </a:extLst>
          </p:cNvPr>
          <p:cNvSpPr txBox="1"/>
          <p:nvPr/>
        </p:nvSpPr>
        <p:spPr>
          <a:xfrm>
            <a:off x="385767" y="1312937"/>
            <a:ext cx="3969666" cy="87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chemeClr val="bg1"/>
                </a:solidFill>
                <a:latin typeface="+mj-lt"/>
              </a:rPr>
              <a:t>IMPLEMENTACIÓN EN PARQUE EÓLICO AURORA</a:t>
            </a:r>
            <a:endParaRPr lang="es-MX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7183C1D-77FF-E0C2-04A4-8432845250C3}"/>
              </a:ext>
            </a:extLst>
          </p:cNvPr>
          <p:cNvSpPr/>
          <p:nvPr/>
        </p:nvSpPr>
        <p:spPr>
          <a:xfrm>
            <a:off x="506626" y="947352"/>
            <a:ext cx="1156684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PRÓXIMOS PASOS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5BD6BD-FF8E-ED48-8FD5-46E456560508}"/>
              </a:ext>
            </a:extLst>
          </p:cNvPr>
          <p:cNvSpPr txBox="1"/>
          <p:nvPr/>
        </p:nvSpPr>
        <p:spPr>
          <a:xfrm>
            <a:off x="385767" y="2231985"/>
            <a:ext cx="2646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Región de Los Lagos</a:t>
            </a:r>
          </a:p>
        </p:txBody>
      </p:sp>
    </p:spTree>
    <p:extLst>
      <p:ext uri="{BB962C8B-B14F-4D97-AF65-F5344CB8AC3E}">
        <p14:creationId xmlns:p14="http://schemas.microsoft.com/office/powerpoint/2010/main" val="196908446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3AD0B-6B24-EC5C-03A1-93040E82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0666748-8ABC-5F8E-FAAC-6B0EDE83DAD5}"/>
              </a:ext>
            </a:extLst>
          </p:cNvPr>
          <p:cNvSpPr txBox="1"/>
          <p:nvPr/>
        </p:nvSpPr>
        <p:spPr>
          <a:xfrm>
            <a:off x="385767" y="4026923"/>
            <a:ext cx="3893156" cy="1282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Aplicación de sistema </a:t>
            </a:r>
            <a:r>
              <a:rPr lang="es-MX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CMSacústico</a:t>
            </a: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 entrenado con IA para </a:t>
            </a:r>
            <a:r>
              <a:rPr lang="es-MX" b="1" dirty="0">
                <a:solidFill>
                  <a:schemeClr val="bg1"/>
                </a:solidFill>
                <a:latin typeface="+mj-lt"/>
              </a:rPr>
              <a:t>optimizar</a:t>
            </a:r>
            <a:br>
              <a:rPr lang="es-MX" b="1" dirty="0">
                <a:solidFill>
                  <a:schemeClr val="bg1"/>
                </a:solidFill>
                <a:latin typeface="+mj-lt"/>
              </a:rPr>
            </a:br>
            <a:r>
              <a:rPr lang="es-MX" b="1" dirty="0">
                <a:solidFill>
                  <a:schemeClr val="bg1"/>
                </a:solidFill>
                <a:latin typeface="+mj-lt"/>
              </a:rPr>
              <a:t>la operación y anticipar eventos</a:t>
            </a:r>
            <a:br>
              <a:rPr lang="es-MX" b="1" dirty="0">
                <a:solidFill>
                  <a:schemeClr val="bg1"/>
                </a:solidFill>
                <a:latin typeface="+mj-lt"/>
              </a:rPr>
            </a:br>
            <a:r>
              <a:rPr lang="es-MX" dirty="0">
                <a:solidFill>
                  <a:schemeClr val="bg1"/>
                </a:solidFill>
                <a:latin typeface="Bahnschrift Light" panose="020B0502040204020203" pitchFamily="34" charset="0"/>
              </a:rPr>
              <a:t>en turbinas hidroeléctricas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CD57248-968D-020F-6FAD-4B44ABE6E5CF}"/>
              </a:ext>
            </a:extLst>
          </p:cNvPr>
          <p:cNvSpPr txBox="1"/>
          <p:nvPr/>
        </p:nvSpPr>
        <p:spPr>
          <a:xfrm>
            <a:off x="385767" y="1312937"/>
            <a:ext cx="3646971" cy="87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chemeClr val="bg1"/>
                </a:solidFill>
                <a:latin typeface="+mj-lt"/>
              </a:rPr>
              <a:t>MONITOREO ACÚSTICO EN HIDROELÉCTRICAS</a:t>
            </a:r>
            <a:endParaRPr lang="es-MX" sz="2400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AEC36F0-6E00-0A6D-54C8-FE22F9020741}"/>
              </a:ext>
            </a:extLst>
          </p:cNvPr>
          <p:cNvSpPr/>
          <p:nvPr/>
        </p:nvSpPr>
        <p:spPr>
          <a:xfrm>
            <a:off x="506626" y="947352"/>
            <a:ext cx="1156684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bg1"/>
                </a:solidFill>
              </a:rPr>
              <a:t>PRÓXIMOS PASOS</a:t>
            </a:r>
            <a:endParaRPr lang="es-CL" sz="1000" b="1" dirty="0">
              <a:ln w="22225">
                <a:noFill/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32012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30CFF-6ACC-D08B-480A-B84B402C3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19EB35FC-A608-7D29-23B3-0EB74B9E2345}"/>
              </a:ext>
            </a:extLst>
          </p:cNvPr>
          <p:cNvSpPr txBox="1"/>
          <p:nvPr/>
        </p:nvSpPr>
        <p:spPr>
          <a:xfrm>
            <a:off x="385766" y="1312937"/>
            <a:ext cx="3846265" cy="87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s-MX" sz="2400" b="1" dirty="0">
                <a:solidFill>
                  <a:schemeClr val="tx2"/>
                </a:solidFill>
                <a:latin typeface="+mj-lt"/>
              </a:rPr>
              <a:t>DIVERSIFICACIÓN DEL MONITOREO AMBIENTAL</a:t>
            </a:r>
            <a:endParaRPr lang="es-MX" sz="2400" dirty="0">
              <a:solidFill>
                <a:schemeClr val="tx2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F7F4059-893F-30F2-132F-38A8443A5BE6}"/>
              </a:ext>
            </a:extLst>
          </p:cNvPr>
          <p:cNvSpPr/>
          <p:nvPr/>
        </p:nvSpPr>
        <p:spPr>
          <a:xfrm>
            <a:off x="506626" y="947352"/>
            <a:ext cx="1156684" cy="2512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s-MX" sz="1000" b="1" dirty="0">
                <a:ln w="22225">
                  <a:noFill/>
                  <a:prstDash val="solid"/>
                </a:ln>
                <a:solidFill>
                  <a:schemeClr val="tx2"/>
                </a:solidFill>
              </a:rPr>
              <a:t>PRÓXIMOS PASOS</a:t>
            </a:r>
            <a:endParaRPr lang="es-CL" sz="1000" b="1" dirty="0">
              <a:ln w="22225">
                <a:noFill/>
                <a:prstDash val="solid"/>
              </a:ln>
              <a:solidFill>
                <a:schemeClr val="tx2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DAF6E56-2D69-7316-BCD2-DE4EE6E579E8}"/>
              </a:ext>
            </a:extLst>
          </p:cNvPr>
          <p:cNvSpPr txBox="1"/>
          <p:nvPr/>
        </p:nvSpPr>
        <p:spPr>
          <a:xfrm>
            <a:off x="385766" y="3287251"/>
            <a:ext cx="3551273" cy="1282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MX" dirty="0">
                <a:latin typeface="Bahnschrift Light" panose="020B0502040204020203" pitchFamily="34" charset="0"/>
              </a:rPr>
              <a:t>Expandir el monitoreo ambiental en parques eólicos, instalando una </a:t>
            </a:r>
            <a:r>
              <a:rPr lang="es-MX" b="1" dirty="0">
                <a:solidFill>
                  <a:schemeClr val="tx2"/>
                </a:solidFill>
                <a:latin typeface="+mj-lt"/>
              </a:rPr>
              <a:t>nueva red de sensores para la observación de avifauna</a:t>
            </a:r>
            <a:r>
              <a:rPr lang="es-MX" dirty="0">
                <a:latin typeface="Bahnschrift Light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236910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39404-4DE3-11F7-C13E-FC96DB519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Diagrama, Dibujo de ingeniería&#10;&#10;El contenido generado por IA puede ser incorrecto.">
            <a:extLst>
              <a:ext uri="{FF2B5EF4-FFF2-40B4-BE49-F238E27FC236}">
                <a16:creationId xmlns:a16="http://schemas.microsoft.com/office/drawing/2014/main" id="{C0722CCB-729F-0227-7012-7B6C3025E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28"/>
          <a:stretch>
            <a:fillRect/>
          </a:stretch>
        </p:blipFill>
        <p:spPr>
          <a:xfrm>
            <a:off x="5639" y="0"/>
            <a:ext cx="2432761" cy="6858000"/>
          </a:xfrm>
          <a:prstGeom prst="rect">
            <a:avLst/>
          </a:prstGeom>
        </p:spPr>
      </p:pic>
      <p:pic>
        <p:nvPicPr>
          <p:cNvPr id="15" name="Imagen 14" descr="Diagrama, Dibujo de ingeniería&#10;&#10;El contenido generado por IA puede ser incorrecto.">
            <a:extLst>
              <a:ext uri="{FF2B5EF4-FFF2-40B4-BE49-F238E27FC236}">
                <a16:creationId xmlns:a16="http://schemas.microsoft.com/office/drawing/2014/main" id="{0CB425C4-7204-7D04-7CFF-C55CC8857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1" r="39991"/>
          <a:stretch>
            <a:fillRect/>
          </a:stretch>
        </p:blipFill>
        <p:spPr>
          <a:xfrm>
            <a:off x="4876800" y="0"/>
            <a:ext cx="2438400" cy="6858000"/>
          </a:xfrm>
          <a:prstGeom prst="rect">
            <a:avLst/>
          </a:prstGeom>
        </p:spPr>
      </p:pic>
      <p:pic>
        <p:nvPicPr>
          <p:cNvPr id="16" name="Imagen 15" descr="Diagrama, Dibujo de ingeniería&#10;&#10;El contenido generado por IA puede ser incorrecto.">
            <a:extLst>
              <a:ext uri="{FF2B5EF4-FFF2-40B4-BE49-F238E27FC236}">
                <a16:creationId xmlns:a16="http://schemas.microsoft.com/office/drawing/2014/main" id="{96FD038E-958B-F25B-589F-F70618AD5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82"/>
          <a:stretch>
            <a:fillRect/>
          </a:stretch>
        </p:blipFill>
        <p:spPr>
          <a:xfrm>
            <a:off x="9747959" y="0"/>
            <a:ext cx="2438401" cy="6858000"/>
          </a:xfrm>
          <a:prstGeom prst="rect">
            <a:avLst/>
          </a:prstGeom>
        </p:spPr>
      </p:pic>
      <p:pic>
        <p:nvPicPr>
          <p:cNvPr id="18" name="Imagen 17" descr="Imagen que contiene exterior, agua, foto, pasto&#10;&#10;El contenido generado por IA puede ser incorrecto.">
            <a:extLst>
              <a:ext uri="{FF2B5EF4-FFF2-40B4-BE49-F238E27FC236}">
                <a16:creationId xmlns:a16="http://schemas.microsoft.com/office/drawing/2014/main" id="{B98437FE-EA36-BB39-B178-1DFD5A25B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2" r="60056"/>
          <a:stretch>
            <a:fillRect/>
          </a:stretch>
        </p:blipFill>
        <p:spPr>
          <a:xfrm>
            <a:off x="2438400" y="0"/>
            <a:ext cx="2432759" cy="6858000"/>
          </a:xfrm>
          <a:prstGeom prst="rect">
            <a:avLst/>
          </a:prstGeom>
        </p:spPr>
      </p:pic>
      <p:pic>
        <p:nvPicPr>
          <p:cNvPr id="19" name="Imagen 18" descr="Imagen que contiene exterior, agua, foto, pasto&#10;&#10;El contenido generado por IA puede ser incorrecto.">
            <a:extLst>
              <a:ext uri="{FF2B5EF4-FFF2-40B4-BE49-F238E27FC236}">
                <a16:creationId xmlns:a16="http://schemas.microsoft.com/office/drawing/2014/main" id="{A19852A7-4DCF-B988-00EC-693B3F2AC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9" r="20019"/>
          <a:stretch>
            <a:fillRect/>
          </a:stretch>
        </p:blipFill>
        <p:spPr>
          <a:xfrm>
            <a:off x="7315200" y="0"/>
            <a:ext cx="2432760" cy="6858000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4C97682A-8925-7A6E-63FE-174165CAAA45}"/>
              </a:ext>
            </a:extLst>
          </p:cNvPr>
          <p:cNvSpPr/>
          <p:nvPr/>
        </p:nvSpPr>
        <p:spPr>
          <a:xfrm>
            <a:off x="-2" y="0"/>
            <a:ext cx="12192001" cy="6858000"/>
          </a:xfrm>
          <a:prstGeom prst="rect">
            <a:avLst/>
          </a:prstGeom>
          <a:gradFill>
            <a:gsLst>
              <a:gs pos="0">
                <a:schemeClr val="tx2">
                  <a:alpha val="50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8763F2F-6878-6EA6-8959-782BF5372B8D}"/>
              </a:ext>
            </a:extLst>
          </p:cNvPr>
          <p:cNvSpPr txBox="1"/>
          <p:nvPr/>
        </p:nvSpPr>
        <p:spPr>
          <a:xfrm>
            <a:off x="3509639" y="1258755"/>
            <a:ext cx="51727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400" dirty="0">
                <a:solidFill>
                  <a:schemeClr val="bg1"/>
                </a:solidFill>
                <a:latin typeface="Bahnschrift Light" panose="020B0502040204020203" pitchFamily="34" charset="0"/>
              </a:rPr>
              <a:t>A ESCALA GLOBAL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B34F6CE-BC84-323E-BBB7-AACC16534387}"/>
              </a:ext>
            </a:extLst>
          </p:cNvPr>
          <p:cNvSpPr txBox="1"/>
          <p:nvPr/>
        </p:nvSpPr>
        <p:spPr>
          <a:xfrm>
            <a:off x="3509639" y="1010766"/>
            <a:ext cx="5172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>
                <a:solidFill>
                  <a:schemeClr val="bg1"/>
                </a:solidFill>
                <a:latin typeface="+mj-lt"/>
              </a:rPr>
              <a:t>Solución local</a:t>
            </a: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C723D7EF-35FE-638D-70A2-D7043E64A7C7}"/>
              </a:ext>
            </a:extLst>
          </p:cNvPr>
          <p:cNvGrpSpPr/>
          <p:nvPr/>
        </p:nvGrpSpPr>
        <p:grpSpPr>
          <a:xfrm>
            <a:off x="4268391" y="2552795"/>
            <a:ext cx="3655217" cy="688782"/>
            <a:chOff x="4146493" y="2728641"/>
            <a:chExt cx="3655217" cy="688782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C1EDBEB3-76C2-7DDB-D3C3-627E7BC5E1D8}"/>
                </a:ext>
              </a:extLst>
            </p:cNvPr>
            <p:cNvGrpSpPr/>
            <p:nvPr/>
          </p:nvGrpSpPr>
          <p:grpSpPr>
            <a:xfrm>
              <a:off x="4146493" y="2728641"/>
              <a:ext cx="1449332" cy="688782"/>
              <a:chOff x="8054502" y="5088816"/>
              <a:chExt cx="1449332" cy="688782"/>
            </a:xfrm>
          </p:grpSpPr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9E013AD-A2F5-8B90-B546-944BDC87CBC9}"/>
                  </a:ext>
                </a:extLst>
              </p:cNvPr>
              <p:cNvSpPr/>
              <p:nvPr/>
            </p:nvSpPr>
            <p:spPr>
              <a:xfrm>
                <a:off x="8054502" y="5088816"/>
                <a:ext cx="389657" cy="688782"/>
              </a:xfrm>
              <a:custGeom>
                <a:avLst/>
                <a:gdLst>
                  <a:gd name="csX0" fmla="*/ 194829 w 389657"/>
                  <a:gd name="csY0" fmla="*/ 185545 h 688782"/>
                  <a:gd name="csX1" fmla="*/ 98435 w 389657"/>
                  <a:gd name="csY1" fmla="*/ 92773 h 688782"/>
                  <a:gd name="csX2" fmla="*/ 194829 w 389657"/>
                  <a:gd name="csY2" fmla="*/ 0 h 688782"/>
                  <a:gd name="csX3" fmla="*/ 291223 w 389657"/>
                  <a:gd name="csY3" fmla="*/ 92773 h 688782"/>
                  <a:gd name="csX4" fmla="*/ 194829 w 389657"/>
                  <a:gd name="csY4" fmla="*/ 185545 h 688782"/>
                  <a:gd name="csX5" fmla="*/ 194829 w 389657"/>
                  <a:gd name="csY5" fmla="*/ 185545 h 688782"/>
                  <a:gd name="csX6" fmla="*/ 194829 w 389657"/>
                  <a:gd name="csY6" fmla="*/ 44510 h 688782"/>
                  <a:gd name="csX7" fmla="*/ 144723 w 389657"/>
                  <a:gd name="csY7" fmla="*/ 92707 h 688782"/>
                  <a:gd name="csX8" fmla="*/ 194829 w 389657"/>
                  <a:gd name="csY8" fmla="*/ 140904 h 688782"/>
                  <a:gd name="csX9" fmla="*/ 244935 w 389657"/>
                  <a:gd name="csY9" fmla="*/ 92707 h 688782"/>
                  <a:gd name="csX10" fmla="*/ 194829 w 389657"/>
                  <a:gd name="csY10" fmla="*/ 44510 h 688782"/>
                  <a:gd name="csX11" fmla="*/ 194829 w 389657"/>
                  <a:gd name="csY11" fmla="*/ 44510 h 688782"/>
                  <a:gd name="csX12" fmla="*/ 194829 w 389657"/>
                  <a:gd name="csY12" fmla="*/ 688782 h 688782"/>
                  <a:gd name="csX13" fmla="*/ 98435 w 389657"/>
                  <a:gd name="csY13" fmla="*/ 596010 h 688782"/>
                  <a:gd name="csX14" fmla="*/ 138533 w 389657"/>
                  <a:gd name="csY14" fmla="*/ 503303 h 688782"/>
                  <a:gd name="csX15" fmla="*/ 176261 w 389657"/>
                  <a:gd name="csY15" fmla="*/ 449970 h 688782"/>
                  <a:gd name="csX16" fmla="*/ 190022 w 389657"/>
                  <a:gd name="csY16" fmla="*/ 432324 h 688782"/>
                  <a:gd name="csX17" fmla="*/ 199504 w 389657"/>
                  <a:gd name="csY17" fmla="*/ 432324 h 688782"/>
                  <a:gd name="csX18" fmla="*/ 213265 w 389657"/>
                  <a:gd name="csY18" fmla="*/ 449970 h 688782"/>
                  <a:gd name="csX19" fmla="*/ 250993 w 389657"/>
                  <a:gd name="csY19" fmla="*/ 503303 h 688782"/>
                  <a:gd name="csX20" fmla="*/ 291091 w 389657"/>
                  <a:gd name="csY20" fmla="*/ 596010 h 688782"/>
                  <a:gd name="csX21" fmla="*/ 194697 w 389657"/>
                  <a:gd name="csY21" fmla="*/ 688782 h 688782"/>
                  <a:gd name="csX22" fmla="*/ 194697 w 389657"/>
                  <a:gd name="csY22" fmla="*/ 688782 h 688782"/>
                  <a:gd name="csX23" fmla="*/ 194829 w 389657"/>
                  <a:gd name="csY23" fmla="*/ 501657 h 688782"/>
                  <a:gd name="csX24" fmla="*/ 144723 w 389657"/>
                  <a:gd name="csY24" fmla="*/ 596075 h 688782"/>
                  <a:gd name="csX25" fmla="*/ 194829 w 389657"/>
                  <a:gd name="csY25" fmla="*/ 644272 h 688782"/>
                  <a:gd name="csX26" fmla="*/ 244935 w 389657"/>
                  <a:gd name="csY26" fmla="*/ 596075 h 688782"/>
                  <a:gd name="csX27" fmla="*/ 194829 w 389657"/>
                  <a:gd name="csY27" fmla="*/ 501657 h 688782"/>
                  <a:gd name="csX28" fmla="*/ 194829 w 389657"/>
                  <a:gd name="csY28" fmla="*/ 501657 h 688782"/>
                  <a:gd name="csX29" fmla="*/ 8625 w 389657"/>
                  <a:gd name="csY29" fmla="*/ 474925 h 688782"/>
                  <a:gd name="csX30" fmla="*/ 0 w 389657"/>
                  <a:gd name="csY30" fmla="*/ 469855 h 688782"/>
                  <a:gd name="csX31" fmla="*/ 0 w 389657"/>
                  <a:gd name="csY31" fmla="*/ 383666 h 688782"/>
                  <a:gd name="csX32" fmla="*/ 30419 w 389657"/>
                  <a:gd name="csY32" fmla="*/ 293791 h 688782"/>
                  <a:gd name="csX33" fmla="*/ 109628 w 389657"/>
                  <a:gd name="csY33" fmla="*/ 237429 h 688782"/>
                  <a:gd name="csX34" fmla="*/ 192722 w 389657"/>
                  <a:gd name="csY34" fmla="*/ 212409 h 688782"/>
                  <a:gd name="csX35" fmla="*/ 355881 w 389657"/>
                  <a:gd name="csY35" fmla="*/ 153150 h 688782"/>
                  <a:gd name="csX36" fmla="*/ 381033 w 389657"/>
                  <a:gd name="csY36" fmla="*/ 140575 h 688782"/>
                  <a:gd name="csX37" fmla="*/ 389658 w 389657"/>
                  <a:gd name="csY37" fmla="*/ 145644 h 688782"/>
                  <a:gd name="csX38" fmla="*/ 389658 w 389657"/>
                  <a:gd name="csY38" fmla="*/ 231833 h 688782"/>
                  <a:gd name="csX39" fmla="*/ 359239 w 389657"/>
                  <a:gd name="csY39" fmla="*/ 321708 h 688782"/>
                  <a:gd name="csX40" fmla="*/ 280030 w 389657"/>
                  <a:gd name="csY40" fmla="*/ 378070 h 688782"/>
                  <a:gd name="csX41" fmla="*/ 196936 w 389657"/>
                  <a:gd name="csY41" fmla="*/ 403090 h 688782"/>
                  <a:gd name="csX42" fmla="*/ 33777 w 389657"/>
                  <a:gd name="csY42" fmla="*/ 462349 h 688782"/>
                  <a:gd name="csX43" fmla="*/ 8625 w 389657"/>
                  <a:gd name="csY43" fmla="*/ 474925 h 688782"/>
                  <a:gd name="csX44" fmla="*/ 8625 w 389657"/>
                  <a:gd name="csY44" fmla="*/ 474925 h 688782"/>
                  <a:gd name="csX45" fmla="*/ 343502 w 389657"/>
                  <a:gd name="csY45" fmla="*/ 207932 h 688782"/>
                  <a:gd name="csX46" fmla="*/ 205561 w 389657"/>
                  <a:gd name="csY46" fmla="*/ 255339 h 688782"/>
                  <a:gd name="csX47" fmla="*/ 124377 w 389657"/>
                  <a:gd name="csY47" fmla="*/ 279832 h 688782"/>
                  <a:gd name="csX48" fmla="*/ 67884 w 389657"/>
                  <a:gd name="csY48" fmla="*/ 319996 h 688782"/>
                  <a:gd name="csX49" fmla="*/ 46288 w 389657"/>
                  <a:gd name="csY49" fmla="*/ 383732 h 688782"/>
                  <a:gd name="csX50" fmla="*/ 46288 w 389657"/>
                  <a:gd name="csY50" fmla="*/ 407633 h 688782"/>
                  <a:gd name="csX51" fmla="*/ 184228 w 389657"/>
                  <a:gd name="csY51" fmla="*/ 360226 h 688782"/>
                  <a:gd name="csX52" fmla="*/ 265413 w 389657"/>
                  <a:gd name="csY52" fmla="*/ 335733 h 688782"/>
                  <a:gd name="csX53" fmla="*/ 321906 w 389657"/>
                  <a:gd name="csY53" fmla="*/ 295569 h 688782"/>
                  <a:gd name="csX54" fmla="*/ 343502 w 389657"/>
                  <a:gd name="csY54" fmla="*/ 231833 h 688782"/>
                  <a:gd name="csX55" fmla="*/ 343502 w 389657"/>
                  <a:gd name="csY55" fmla="*/ 207932 h 688782"/>
                  <a:gd name="csX56" fmla="*/ 343502 w 389657"/>
                  <a:gd name="csY56" fmla="*/ 207932 h 6887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</a:cxnLst>
                <a:rect l="l" t="t" r="r" b="b"/>
                <a:pathLst>
                  <a:path w="389657" h="688782">
                    <a:moveTo>
                      <a:pt x="194829" y="185545"/>
                    </a:moveTo>
                    <a:cubicBezTo>
                      <a:pt x="141694" y="185545"/>
                      <a:pt x="98435" y="143932"/>
                      <a:pt x="98435" y="92773"/>
                    </a:cubicBezTo>
                    <a:cubicBezTo>
                      <a:pt x="98435" y="41613"/>
                      <a:pt x="141694" y="0"/>
                      <a:pt x="194829" y="0"/>
                    </a:cubicBezTo>
                    <a:cubicBezTo>
                      <a:pt x="247964" y="0"/>
                      <a:pt x="291223" y="41613"/>
                      <a:pt x="291223" y="92773"/>
                    </a:cubicBezTo>
                    <a:cubicBezTo>
                      <a:pt x="291223" y="143932"/>
                      <a:pt x="247964" y="185545"/>
                      <a:pt x="194829" y="185545"/>
                    </a:cubicBezTo>
                    <a:lnTo>
                      <a:pt x="194829" y="185545"/>
                    </a:lnTo>
                    <a:close/>
                    <a:moveTo>
                      <a:pt x="194829" y="44510"/>
                    </a:moveTo>
                    <a:cubicBezTo>
                      <a:pt x="167241" y="44510"/>
                      <a:pt x="144723" y="66172"/>
                      <a:pt x="144723" y="92707"/>
                    </a:cubicBezTo>
                    <a:cubicBezTo>
                      <a:pt x="144723" y="119241"/>
                      <a:pt x="167175" y="140904"/>
                      <a:pt x="194829" y="140904"/>
                    </a:cubicBezTo>
                    <a:cubicBezTo>
                      <a:pt x="222483" y="140904"/>
                      <a:pt x="244935" y="119307"/>
                      <a:pt x="244935" y="92707"/>
                    </a:cubicBezTo>
                    <a:cubicBezTo>
                      <a:pt x="244935" y="66106"/>
                      <a:pt x="222483" y="44510"/>
                      <a:pt x="194829" y="44510"/>
                    </a:cubicBezTo>
                    <a:lnTo>
                      <a:pt x="194829" y="44510"/>
                    </a:lnTo>
                    <a:close/>
                    <a:moveTo>
                      <a:pt x="194829" y="688782"/>
                    </a:moveTo>
                    <a:cubicBezTo>
                      <a:pt x="141694" y="688782"/>
                      <a:pt x="98435" y="647169"/>
                      <a:pt x="98435" y="596010"/>
                    </a:cubicBezTo>
                    <a:cubicBezTo>
                      <a:pt x="98435" y="568553"/>
                      <a:pt x="121348" y="529903"/>
                      <a:pt x="138533" y="503303"/>
                    </a:cubicBezTo>
                    <a:cubicBezTo>
                      <a:pt x="157167" y="474529"/>
                      <a:pt x="175537" y="450958"/>
                      <a:pt x="176261" y="449970"/>
                    </a:cubicBezTo>
                    <a:lnTo>
                      <a:pt x="190022" y="432324"/>
                    </a:lnTo>
                    <a:cubicBezTo>
                      <a:pt x="192393" y="429295"/>
                      <a:pt x="197133" y="429295"/>
                      <a:pt x="199504" y="432324"/>
                    </a:cubicBezTo>
                    <a:lnTo>
                      <a:pt x="213265" y="449970"/>
                    </a:lnTo>
                    <a:cubicBezTo>
                      <a:pt x="214055" y="450958"/>
                      <a:pt x="232425" y="474529"/>
                      <a:pt x="250993" y="503303"/>
                    </a:cubicBezTo>
                    <a:cubicBezTo>
                      <a:pt x="268244" y="529903"/>
                      <a:pt x="291091" y="568487"/>
                      <a:pt x="291091" y="596010"/>
                    </a:cubicBezTo>
                    <a:cubicBezTo>
                      <a:pt x="291091" y="647169"/>
                      <a:pt x="247832" y="688782"/>
                      <a:pt x="194697" y="688782"/>
                    </a:cubicBezTo>
                    <a:lnTo>
                      <a:pt x="194697" y="688782"/>
                    </a:lnTo>
                    <a:close/>
                    <a:moveTo>
                      <a:pt x="194829" y="501657"/>
                    </a:moveTo>
                    <a:cubicBezTo>
                      <a:pt x="168294" y="539253"/>
                      <a:pt x="144723" y="580273"/>
                      <a:pt x="144723" y="596075"/>
                    </a:cubicBezTo>
                    <a:cubicBezTo>
                      <a:pt x="144723" y="622676"/>
                      <a:pt x="167175" y="644272"/>
                      <a:pt x="194829" y="644272"/>
                    </a:cubicBezTo>
                    <a:cubicBezTo>
                      <a:pt x="222483" y="644272"/>
                      <a:pt x="244935" y="622610"/>
                      <a:pt x="244935" y="596075"/>
                    </a:cubicBezTo>
                    <a:cubicBezTo>
                      <a:pt x="244935" y="580273"/>
                      <a:pt x="221364" y="539187"/>
                      <a:pt x="194829" y="501657"/>
                    </a:cubicBezTo>
                    <a:lnTo>
                      <a:pt x="194829" y="501657"/>
                    </a:lnTo>
                    <a:close/>
                    <a:moveTo>
                      <a:pt x="8625" y="474925"/>
                    </a:moveTo>
                    <a:cubicBezTo>
                      <a:pt x="4675" y="476900"/>
                      <a:pt x="0" y="474134"/>
                      <a:pt x="0" y="469855"/>
                    </a:cubicBezTo>
                    <a:lnTo>
                      <a:pt x="0" y="383666"/>
                    </a:lnTo>
                    <a:cubicBezTo>
                      <a:pt x="0" y="351403"/>
                      <a:pt x="10469" y="320326"/>
                      <a:pt x="30419" y="293791"/>
                    </a:cubicBezTo>
                    <a:cubicBezTo>
                      <a:pt x="50238" y="267388"/>
                      <a:pt x="77695" y="247833"/>
                      <a:pt x="109628" y="237429"/>
                    </a:cubicBezTo>
                    <a:cubicBezTo>
                      <a:pt x="137085" y="228475"/>
                      <a:pt x="165068" y="220113"/>
                      <a:pt x="192722" y="212409"/>
                    </a:cubicBezTo>
                    <a:cubicBezTo>
                      <a:pt x="293067" y="184426"/>
                      <a:pt x="355288" y="153480"/>
                      <a:pt x="355881" y="153150"/>
                    </a:cubicBezTo>
                    <a:lnTo>
                      <a:pt x="381033" y="140575"/>
                    </a:lnTo>
                    <a:cubicBezTo>
                      <a:pt x="384983" y="138599"/>
                      <a:pt x="389658" y="141365"/>
                      <a:pt x="389658" y="145644"/>
                    </a:cubicBezTo>
                    <a:lnTo>
                      <a:pt x="389658" y="231833"/>
                    </a:lnTo>
                    <a:cubicBezTo>
                      <a:pt x="389658" y="264096"/>
                      <a:pt x="379189" y="295174"/>
                      <a:pt x="359239" y="321708"/>
                    </a:cubicBezTo>
                    <a:cubicBezTo>
                      <a:pt x="339420" y="348111"/>
                      <a:pt x="311963" y="367667"/>
                      <a:pt x="280030" y="378070"/>
                    </a:cubicBezTo>
                    <a:cubicBezTo>
                      <a:pt x="252573" y="387024"/>
                      <a:pt x="224656" y="395386"/>
                      <a:pt x="196936" y="403090"/>
                    </a:cubicBezTo>
                    <a:cubicBezTo>
                      <a:pt x="96591" y="431073"/>
                      <a:pt x="34370" y="462019"/>
                      <a:pt x="33777" y="462349"/>
                    </a:cubicBezTo>
                    <a:lnTo>
                      <a:pt x="8625" y="474925"/>
                    </a:lnTo>
                    <a:lnTo>
                      <a:pt x="8625" y="474925"/>
                    </a:lnTo>
                    <a:close/>
                    <a:moveTo>
                      <a:pt x="343502" y="207932"/>
                    </a:moveTo>
                    <a:cubicBezTo>
                      <a:pt x="314202" y="220179"/>
                      <a:pt x="266927" y="238154"/>
                      <a:pt x="205561" y="255339"/>
                    </a:cubicBezTo>
                    <a:cubicBezTo>
                      <a:pt x="178566" y="262911"/>
                      <a:pt x="151175" y="271141"/>
                      <a:pt x="124377" y="279832"/>
                    </a:cubicBezTo>
                    <a:cubicBezTo>
                      <a:pt x="101596" y="287207"/>
                      <a:pt x="82040" y="301165"/>
                      <a:pt x="67884" y="319996"/>
                    </a:cubicBezTo>
                    <a:cubicBezTo>
                      <a:pt x="53662" y="338893"/>
                      <a:pt x="46288" y="360885"/>
                      <a:pt x="46288" y="383732"/>
                    </a:cubicBezTo>
                    <a:lnTo>
                      <a:pt x="46288" y="407633"/>
                    </a:lnTo>
                    <a:cubicBezTo>
                      <a:pt x="75588" y="395386"/>
                      <a:pt x="122863" y="377411"/>
                      <a:pt x="184228" y="360226"/>
                    </a:cubicBezTo>
                    <a:cubicBezTo>
                      <a:pt x="211224" y="352654"/>
                      <a:pt x="238614" y="344424"/>
                      <a:pt x="265413" y="335733"/>
                    </a:cubicBezTo>
                    <a:cubicBezTo>
                      <a:pt x="288194" y="328358"/>
                      <a:pt x="307749" y="314400"/>
                      <a:pt x="321906" y="295569"/>
                    </a:cubicBezTo>
                    <a:cubicBezTo>
                      <a:pt x="336062" y="276738"/>
                      <a:pt x="343502" y="254680"/>
                      <a:pt x="343502" y="231833"/>
                    </a:cubicBezTo>
                    <a:lnTo>
                      <a:pt x="343502" y="207932"/>
                    </a:lnTo>
                    <a:lnTo>
                      <a:pt x="343502" y="207932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DF2314D8-5087-E4EA-5710-C1C277179E51}"/>
                  </a:ext>
                </a:extLst>
              </p:cNvPr>
              <p:cNvSpPr/>
              <p:nvPr/>
            </p:nvSpPr>
            <p:spPr>
              <a:xfrm>
                <a:off x="8524554" y="5348631"/>
                <a:ext cx="979280" cy="165792"/>
              </a:xfrm>
              <a:custGeom>
                <a:avLst/>
                <a:gdLst>
                  <a:gd name="csX0" fmla="*/ 0 w 979280"/>
                  <a:gd name="csY0" fmla="*/ 164410 h 165792"/>
                  <a:gd name="csX1" fmla="*/ 0 w 979280"/>
                  <a:gd name="csY1" fmla="*/ 1317 h 165792"/>
                  <a:gd name="csX2" fmla="*/ 31934 w 979280"/>
                  <a:gd name="csY2" fmla="*/ 1317 h 165792"/>
                  <a:gd name="csX3" fmla="*/ 31934 w 979280"/>
                  <a:gd name="csY3" fmla="*/ 164410 h 165792"/>
                  <a:gd name="csX4" fmla="*/ 0 w 979280"/>
                  <a:gd name="csY4" fmla="*/ 164410 h 165792"/>
                  <a:gd name="csX5" fmla="*/ 149397 w 979280"/>
                  <a:gd name="csY5" fmla="*/ 164410 h 165792"/>
                  <a:gd name="csX6" fmla="*/ 84674 w 979280"/>
                  <a:gd name="csY6" fmla="*/ 64394 h 165792"/>
                  <a:gd name="csX7" fmla="*/ 84674 w 979280"/>
                  <a:gd name="csY7" fmla="*/ 164410 h 165792"/>
                  <a:gd name="csX8" fmla="*/ 52740 w 979280"/>
                  <a:gd name="csY8" fmla="*/ 164410 h 165792"/>
                  <a:gd name="csX9" fmla="*/ 52740 w 979280"/>
                  <a:gd name="csY9" fmla="*/ 1317 h 165792"/>
                  <a:gd name="csX10" fmla="*/ 81184 w 979280"/>
                  <a:gd name="csY10" fmla="*/ 1317 h 165792"/>
                  <a:gd name="csX11" fmla="*/ 145908 w 979280"/>
                  <a:gd name="csY11" fmla="*/ 101200 h 165792"/>
                  <a:gd name="csX12" fmla="*/ 145908 w 979280"/>
                  <a:gd name="csY12" fmla="*/ 1317 h 165792"/>
                  <a:gd name="csX13" fmla="*/ 177842 w 979280"/>
                  <a:gd name="csY13" fmla="*/ 1317 h 165792"/>
                  <a:gd name="csX14" fmla="*/ 177842 w 979280"/>
                  <a:gd name="csY14" fmla="*/ 164410 h 165792"/>
                  <a:gd name="csX15" fmla="*/ 149397 w 979280"/>
                  <a:gd name="csY15" fmla="*/ 164410 h 165792"/>
                  <a:gd name="csX16" fmla="*/ 295239 w 979280"/>
                  <a:gd name="csY16" fmla="*/ 164410 h 165792"/>
                  <a:gd name="csX17" fmla="*/ 230516 w 979280"/>
                  <a:gd name="csY17" fmla="*/ 64394 h 165792"/>
                  <a:gd name="csX18" fmla="*/ 230516 w 979280"/>
                  <a:gd name="csY18" fmla="*/ 164410 h 165792"/>
                  <a:gd name="csX19" fmla="*/ 198582 w 979280"/>
                  <a:gd name="csY19" fmla="*/ 164410 h 165792"/>
                  <a:gd name="csX20" fmla="*/ 198582 w 979280"/>
                  <a:gd name="csY20" fmla="*/ 1317 h 165792"/>
                  <a:gd name="csX21" fmla="*/ 227026 w 979280"/>
                  <a:gd name="csY21" fmla="*/ 1317 h 165792"/>
                  <a:gd name="csX22" fmla="*/ 291750 w 979280"/>
                  <a:gd name="csY22" fmla="*/ 101200 h 165792"/>
                  <a:gd name="csX23" fmla="*/ 291750 w 979280"/>
                  <a:gd name="csY23" fmla="*/ 1317 h 165792"/>
                  <a:gd name="csX24" fmla="*/ 323683 w 979280"/>
                  <a:gd name="csY24" fmla="*/ 1317 h 165792"/>
                  <a:gd name="csX25" fmla="*/ 323683 w 979280"/>
                  <a:gd name="csY25" fmla="*/ 164410 h 165792"/>
                  <a:gd name="csX26" fmla="*/ 295239 w 979280"/>
                  <a:gd name="csY26" fmla="*/ 164410 h 165792"/>
                  <a:gd name="csX27" fmla="*/ 344556 w 979280"/>
                  <a:gd name="csY27" fmla="*/ 164410 h 165792"/>
                  <a:gd name="csX28" fmla="*/ 344556 w 979280"/>
                  <a:gd name="csY28" fmla="*/ 1317 h 165792"/>
                  <a:gd name="csX29" fmla="*/ 452143 w 979280"/>
                  <a:gd name="csY29" fmla="*/ 1317 h 165792"/>
                  <a:gd name="csX30" fmla="*/ 452143 w 979280"/>
                  <a:gd name="csY30" fmla="*/ 29761 h 165792"/>
                  <a:gd name="csX31" fmla="*/ 376489 w 979280"/>
                  <a:gd name="csY31" fmla="*/ 29761 h 165792"/>
                  <a:gd name="csX32" fmla="*/ 376489 w 979280"/>
                  <a:gd name="csY32" fmla="*/ 68016 h 165792"/>
                  <a:gd name="csX33" fmla="*/ 440950 w 979280"/>
                  <a:gd name="csY33" fmla="*/ 68016 h 165792"/>
                  <a:gd name="csX34" fmla="*/ 440950 w 979280"/>
                  <a:gd name="csY34" fmla="*/ 96460 h 165792"/>
                  <a:gd name="csX35" fmla="*/ 376489 w 979280"/>
                  <a:gd name="csY35" fmla="*/ 96460 h 165792"/>
                  <a:gd name="csX36" fmla="*/ 376489 w 979280"/>
                  <a:gd name="csY36" fmla="*/ 136097 h 165792"/>
                  <a:gd name="csX37" fmla="*/ 452143 w 979280"/>
                  <a:gd name="csY37" fmla="*/ 136097 h 165792"/>
                  <a:gd name="csX38" fmla="*/ 452143 w 979280"/>
                  <a:gd name="csY38" fmla="*/ 164541 h 165792"/>
                  <a:gd name="csX39" fmla="*/ 344556 w 979280"/>
                  <a:gd name="csY39" fmla="*/ 164541 h 165792"/>
                  <a:gd name="csX40" fmla="*/ 552882 w 979280"/>
                  <a:gd name="csY40" fmla="*/ 164410 h 165792"/>
                  <a:gd name="csX41" fmla="*/ 520949 w 979280"/>
                  <a:gd name="csY41" fmla="*/ 99423 h 165792"/>
                  <a:gd name="csX42" fmla="*/ 498035 w 979280"/>
                  <a:gd name="csY42" fmla="*/ 99423 h 165792"/>
                  <a:gd name="csX43" fmla="*/ 498035 w 979280"/>
                  <a:gd name="csY43" fmla="*/ 164410 h 165792"/>
                  <a:gd name="csX44" fmla="*/ 466101 w 979280"/>
                  <a:gd name="csY44" fmla="*/ 164410 h 165792"/>
                  <a:gd name="csX45" fmla="*/ 466101 w 979280"/>
                  <a:gd name="csY45" fmla="*/ 1317 h 165792"/>
                  <a:gd name="csX46" fmla="*/ 530101 w 979280"/>
                  <a:gd name="csY46" fmla="*/ 1317 h 165792"/>
                  <a:gd name="csX47" fmla="*/ 583104 w 979280"/>
                  <a:gd name="csY47" fmla="*/ 51226 h 165792"/>
                  <a:gd name="csX48" fmla="*/ 553212 w 979280"/>
                  <a:gd name="csY48" fmla="*/ 94024 h 165792"/>
                  <a:gd name="csX49" fmla="*/ 589689 w 979280"/>
                  <a:gd name="csY49" fmla="*/ 164344 h 165792"/>
                  <a:gd name="csX50" fmla="*/ 552817 w 979280"/>
                  <a:gd name="csY50" fmla="*/ 164344 h 165792"/>
                  <a:gd name="csX51" fmla="*/ 528060 w 979280"/>
                  <a:gd name="csY51" fmla="*/ 29695 h 165792"/>
                  <a:gd name="csX52" fmla="*/ 498035 w 979280"/>
                  <a:gd name="csY52" fmla="*/ 29695 h 165792"/>
                  <a:gd name="csX53" fmla="*/ 498035 w 979280"/>
                  <a:gd name="csY53" fmla="*/ 72756 h 165792"/>
                  <a:gd name="csX54" fmla="*/ 528060 w 979280"/>
                  <a:gd name="csY54" fmla="*/ 72756 h 165792"/>
                  <a:gd name="csX55" fmla="*/ 551236 w 979280"/>
                  <a:gd name="csY55" fmla="*/ 51226 h 165792"/>
                  <a:gd name="csX56" fmla="*/ 528060 w 979280"/>
                  <a:gd name="csY56" fmla="*/ 29695 h 165792"/>
                  <a:gd name="csX57" fmla="*/ 528060 w 979280"/>
                  <a:gd name="csY57" fmla="*/ 29695 h 165792"/>
                  <a:gd name="csX58" fmla="*/ 699712 w 979280"/>
                  <a:gd name="csY58" fmla="*/ 147225 h 165792"/>
                  <a:gd name="csX59" fmla="*/ 653556 w 979280"/>
                  <a:gd name="csY59" fmla="*/ 165792 h 165792"/>
                  <a:gd name="csX60" fmla="*/ 609573 w 979280"/>
                  <a:gd name="csY60" fmla="*/ 147883 h 165792"/>
                  <a:gd name="csX61" fmla="*/ 596207 w 979280"/>
                  <a:gd name="csY61" fmla="*/ 123390 h 165792"/>
                  <a:gd name="csX62" fmla="*/ 593442 w 979280"/>
                  <a:gd name="csY62" fmla="*/ 82896 h 165792"/>
                  <a:gd name="csX63" fmla="*/ 596207 w 979280"/>
                  <a:gd name="csY63" fmla="*/ 42403 h 165792"/>
                  <a:gd name="csX64" fmla="*/ 609573 w 979280"/>
                  <a:gd name="csY64" fmla="*/ 17909 h 165792"/>
                  <a:gd name="csX65" fmla="*/ 653556 w 979280"/>
                  <a:gd name="csY65" fmla="*/ 0 h 165792"/>
                  <a:gd name="csX66" fmla="*/ 715053 w 979280"/>
                  <a:gd name="csY66" fmla="*/ 52213 h 165792"/>
                  <a:gd name="csX67" fmla="*/ 682922 w 979280"/>
                  <a:gd name="csY67" fmla="*/ 52213 h 165792"/>
                  <a:gd name="csX68" fmla="*/ 653556 w 979280"/>
                  <a:gd name="csY68" fmla="*/ 28378 h 165792"/>
                  <a:gd name="csX69" fmla="*/ 633079 w 979280"/>
                  <a:gd name="csY69" fmla="*/ 37135 h 165792"/>
                  <a:gd name="csX70" fmla="*/ 625310 w 979280"/>
                  <a:gd name="csY70" fmla="*/ 82962 h 165792"/>
                  <a:gd name="csX71" fmla="*/ 633079 w 979280"/>
                  <a:gd name="csY71" fmla="*/ 129052 h 165792"/>
                  <a:gd name="csX72" fmla="*/ 653556 w 979280"/>
                  <a:gd name="csY72" fmla="*/ 137546 h 165792"/>
                  <a:gd name="csX73" fmla="*/ 676272 w 979280"/>
                  <a:gd name="csY73" fmla="*/ 128394 h 165792"/>
                  <a:gd name="csX74" fmla="*/ 683646 w 979280"/>
                  <a:gd name="csY74" fmla="*/ 106665 h 165792"/>
                  <a:gd name="csX75" fmla="*/ 683646 w 979280"/>
                  <a:gd name="csY75" fmla="*/ 100476 h 165792"/>
                  <a:gd name="csX76" fmla="*/ 653622 w 979280"/>
                  <a:gd name="csY76" fmla="*/ 100476 h 165792"/>
                  <a:gd name="csX77" fmla="*/ 653622 w 979280"/>
                  <a:gd name="csY77" fmla="*/ 73942 h 165792"/>
                  <a:gd name="csX78" fmla="*/ 715317 w 979280"/>
                  <a:gd name="csY78" fmla="*/ 73942 h 165792"/>
                  <a:gd name="csX79" fmla="*/ 715317 w 979280"/>
                  <a:gd name="csY79" fmla="*/ 97777 h 165792"/>
                  <a:gd name="csX80" fmla="*/ 699712 w 979280"/>
                  <a:gd name="csY80" fmla="*/ 147488 h 165792"/>
                  <a:gd name="csX81" fmla="*/ 699712 w 979280"/>
                  <a:gd name="csY81" fmla="*/ 147356 h 165792"/>
                  <a:gd name="csX82" fmla="*/ 727959 w 979280"/>
                  <a:gd name="csY82" fmla="*/ 164410 h 165792"/>
                  <a:gd name="csX83" fmla="*/ 727959 w 979280"/>
                  <a:gd name="csY83" fmla="*/ 1317 h 165792"/>
                  <a:gd name="csX84" fmla="*/ 835546 w 979280"/>
                  <a:gd name="csY84" fmla="*/ 1317 h 165792"/>
                  <a:gd name="csX85" fmla="*/ 835546 w 979280"/>
                  <a:gd name="csY85" fmla="*/ 29761 h 165792"/>
                  <a:gd name="csX86" fmla="*/ 759892 w 979280"/>
                  <a:gd name="csY86" fmla="*/ 29761 h 165792"/>
                  <a:gd name="csX87" fmla="*/ 759892 w 979280"/>
                  <a:gd name="csY87" fmla="*/ 68016 h 165792"/>
                  <a:gd name="csX88" fmla="*/ 824352 w 979280"/>
                  <a:gd name="csY88" fmla="*/ 68016 h 165792"/>
                  <a:gd name="csX89" fmla="*/ 824352 w 979280"/>
                  <a:gd name="csY89" fmla="*/ 96460 h 165792"/>
                  <a:gd name="csX90" fmla="*/ 759892 w 979280"/>
                  <a:gd name="csY90" fmla="*/ 96460 h 165792"/>
                  <a:gd name="csX91" fmla="*/ 759892 w 979280"/>
                  <a:gd name="csY91" fmla="*/ 136097 h 165792"/>
                  <a:gd name="csX92" fmla="*/ 835546 w 979280"/>
                  <a:gd name="csY92" fmla="*/ 136097 h 165792"/>
                  <a:gd name="csX93" fmla="*/ 835546 w 979280"/>
                  <a:gd name="csY93" fmla="*/ 164541 h 165792"/>
                  <a:gd name="csX94" fmla="*/ 727959 w 979280"/>
                  <a:gd name="csY94" fmla="*/ 164541 h 165792"/>
                  <a:gd name="csX95" fmla="*/ 942738 w 979280"/>
                  <a:gd name="csY95" fmla="*/ 164410 h 165792"/>
                  <a:gd name="csX96" fmla="*/ 911067 w 979280"/>
                  <a:gd name="csY96" fmla="*/ 107653 h 165792"/>
                  <a:gd name="csX97" fmla="*/ 879661 w 979280"/>
                  <a:gd name="csY97" fmla="*/ 164410 h 165792"/>
                  <a:gd name="csX98" fmla="*/ 843184 w 979280"/>
                  <a:gd name="csY98" fmla="*/ 164410 h 165792"/>
                  <a:gd name="csX99" fmla="*/ 893882 w 979280"/>
                  <a:gd name="csY99" fmla="*/ 80789 h 165792"/>
                  <a:gd name="csX100" fmla="*/ 846410 w 979280"/>
                  <a:gd name="csY100" fmla="*/ 1317 h 165792"/>
                  <a:gd name="csX101" fmla="*/ 882623 w 979280"/>
                  <a:gd name="csY101" fmla="*/ 1317 h 165792"/>
                  <a:gd name="csX102" fmla="*/ 911067 w 979280"/>
                  <a:gd name="csY102" fmla="*/ 53991 h 165792"/>
                  <a:gd name="csX103" fmla="*/ 939775 w 979280"/>
                  <a:gd name="csY103" fmla="*/ 1317 h 165792"/>
                  <a:gd name="csX104" fmla="*/ 975791 w 979280"/>
                  <a:gd name="csY104" fmla="*/ 1317 h 165792"/>
                  <a:gd name="csX105" fmla="*/ 928318 w 979280"/>
                  <a:gd name="csY105" fmla="*/ 80789 h 165792"/>
                  <a:gd name="csX106" fmla="*/ 979281 w 979280"/>
                  <a:gd name="csY106" fmla="*/ 164410 h 165792"/>
                  <a:gd name="csX107" fmla="*/ 942606 w 979280"/>
                  <a:gd name="csY107" fmla="*/ 164410 h 1657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</a:cxnLst>
                <a:rect l="l" t="t" r="r" b="b"/>
                <a:pathLst>
                  <a:path w="979280" h="165792">
                    <a:moveTo>
                      <a:pt x="0" y="164410"/>
                    </a:moveTo>
                    <a:lnTo>
                      <a:pt x="0" y="1317"/>
                    </a:lnTo>
                    <a:lnTo>
                      <a:pt x="31934" y="1317"/>
                    </a:lnTo>
                    <a:lnTo>
                      <a:pt x="31934" y="164410"/>
                    </a:lnTo>
                    <a:lnTo>
                      <a:pt x="0" y="164410"/>
                    </a:lnTo>
                    <a:close/>
                    <a:moveTo>
                      <a:pt x="149397" y="164410"/>
                    </a:moveTo>
                    <a:lnTo>
                      <a:pt x="84674" y="64394"/>
                    </a:lnTo>
                    <a:lnTo>
                      <a:pt x="84674" y="164410"/>
                    </a:lnTo>
                    <a:lnTo>
                      <a:pt x="52740" y="164410"/>
                    </a:lnTo>
                    <a:lnTo>
                      <a:pt x="52740" y="1317"/>
                    </a:lnTo>
                    <a:lnTo>
                      <a:pt x="81184" y="1317"/>
                    </a:lnTo>
                    <a:lnTo>
                      <a:pt x="145908" y="101200"/>
                    </a:lnTo>
                    <a:lnTo>
                      <a:pt x="145908" y="1317"/>
                    </a:lnTo>
                    <a:lnTo>
                      <a:pt x="177842" y="1317"/>
                    </a:lnTo>
                    <a:lnTo>
                      <a:pt x="177842" y="164410"/>
                    </a:lnTo>
                    <a:lnTo>
                      <a:pt x="149397" y="164410"/>
                    </a:lnTo>
                    <a:close/>
                    <a:moveTo>
                      <a:pt x="295239" y="164410"/>
                    </a:moveTo>
                    <a:lnTo>
                      <a:pt x="230516" y="64394"/>
                    </a:lnTo>
                    <a:lnTo>
                      <a:pt x="230516" y="164410"/>
                    </a:lnTo>
                    <a:lnTo>
                      <a:pt x="198582" y="164410"/>
                    </a:lnTo>
                    <a:lnTo>
                      <a:pt x="198582" y="1317"/>
                    </a:lnTo>
                    <a:lnTo>
                      <a:pt x="227026" y="1317"/>
                    </a:lnTo>
                    <a:lnTo>
                      <a:pt x="291750" y="101200"/>
                    </a:lnTo>
                    <a:lnTo>
                      <a:pt x="291750" y="1317"/>
                    </a:lnTo>
                    <a:lnTo>
                      <a:pt x="323683" y="1317"/>
                    </a:lnTo>
                    <a:lnTo>
                      <a:pt x="323683" y="164410"/>
                    </a:lnTo>
                    <a:lnTo>
                      <a:pt x="295239" y="164410"/>
                    </a:lnTo>
                    <a:close/>
                    <a:moveTo>
                      <a:pt x="344556" y="164410"/>
                    </a:moveTo>
                    <a:lnTo>
                      <a:pt x="344556" y="1317"/>
                    </a:lnTo>
                    <a:lnTo>
                      <a:pt x="452143" y="1317"/>
                    </a:lnTo>
                    <a:lnTo>
                      <a:pt x="452143" y="29761"/>
                    </a:lnTo>
                    <a:lnTo>
                      <a:pt x="376489" y="29761"/>
                    </a:lnTo>
                    <a:lnTo>
                      <a:pt x="376489" y="68016"/>
                    </a:lnTo>
                    <a:lnTo>
                      <a:pt x="440950" y="68016"/>
                    </a:lnTo>
                    <a:lnTo>
                      <a:pt x="440950" y="96460"/>
                    </a:lnTo>
                    <a:lnTo>
                      <a:pt x="376489" y="96460"/>
                    </a:lnTo>
                    <a:lnTo>
                      <a:pt x="376489" y="136097"/>
                    </a:lnTo>
                    <a:lnTo>
                      <a:pt x="452143" y="136097"/>
                    </a:lnTo>
                    <a:lnTo>
                      <a:pt x="452143" y="164541"/>
                    </a:lnTo>
                    <a:lnTo>
                      <a:pt x="344556" y="164541"/>
                    </a:lnTo>
                    <a:close/>
                    <a:moveTo>
                      <a:pt x="552882" y="164410"/>
                    </a:moveTo>
                    <a:lnTo>
                      <a:pt x="520949" y="99423"/>
                    </a:lnTo>
                    <a:lnTo>
                      <a:pt x="498035" y="99423"/>
                    </a:lnTo>
                    <a:lnTo>
                      <a:pt x="498035" y="164410"/>
                    </a:lnTo>
                    <a:lnTo>
                      <a:pt x="466101" y="164410"/>
                    </a:lnTo>
                    <a:lnTo>
                      <a:pt x="466101" y="1317"/>
                    </a:lnTo>
                    <a:lnTo>
                      <a:pt x="530101" y="1317"/>
                    </a:lnTo>
                    <a:cubicBezTo>
                      <a:pt x="563417" y="1317"/>
                      <a:pt x="583104" y="24033"/>
                      <a:pt x="583104" y="51226"/>
                    </a:cubicBezTo>
                    <a:cubicBezTo>
                      <a:pt x="583104" y="74073"/>
                      <a:pt x="569146" y="88295"/>
                      <a:pt x="553212" y="94024"/>
                    </a:cubicBezTo>
                    <a:lnTo>
                      <a:pt x="589689" y="164344"/>
                    </a:lnTo>
                    <a:lnTo>
                      <a:pt x="552817" y="164344"/>
                    </a:lnTo>
                    <a:close/>
                    <a:moveTo>
                      <a:pt x="528060" y="29695"/>
                    </a:moveTo>
                    <a:lnTo>
                      <a:pt x="498035" y="29695"/>
                    </a:lnTo>
                    <a:lnTo>
                      <a:pt x="498035" y="72756"/>
                    </a:lnTo>
                    <a:lnTo>
                      <a:pt x="528060" y="72756"/>
                    </a:lnTo>
                    <a:cubicBezTo>
                      <a:pt x="542018" y="72756"/>
                      <a:pt x="551236" y="63868"/>
                      <a:pt x="551236" y="51226"/>
                    </a:cubicBezTo>
                    <a:cubicBezTo>
                      <a:pt x="551236" y="38584"/>
                      <a:pt x="542084" y="29695"/>
                      <a:pt x="528060" y="29695"/>
                    </a:cubicBezTo>
                    <a:lnTo>
                      <a:pt x="528060" y="29695"/>
                    </a:lnTo>
                    <a:close/>
                    <a:moveTo>
                      <a:pt x="699712" y="147225"/>
                    </a:moveTo>
                    <a:cubicBezTo>
                      <a:pt x="687136" y="160064"/>
                      <a:pt x="671992" y="165792"/>
                      <a:pt x="653556" y="165792"/>
                    </a:cubicBezTo>
                    <a:cubicBezTo>
                      <a:pt x="635120" y="165792"/>
                      <a:pt x="621425" y="159801"/>
                      <a:pt x="609573" y="147883"/>
                    </a:cubicBezTo>
                    <a:cubicBezTo>
                      <a:pt x="602462" y="140772"/>
                      <a:pt x="598116" y="132542"/>
                      <a:pt x="596207" y="123390"/>
                    </a:cubicBezTo>
                    <a:cubicBezTo>
                      <a:pt x="594429" y="114237"/>
                      <a:pt x="593442" y="100674"/>
                      <a:pt x="593442" y="82896"/>
                    </a:cubicBezTo>
                    <a:cubicBezTo>
                      <a:pt x="593442" y="65119"/>
                      <a:pt x="594363" y="51555"/>
                      <a:pt x="596207" y="42403"/>
                    </a:cubicBezTo>
                    <a:cubicBezTo>
                      <a:pt x="597985" y="32987"/>
                      <a:pt x="602396" y="25020"/>
                      <a:pt x="609573" y="17909"/>
                    </a:cubicBezTo>
                    <a:cubicBezTo>
                      <a:pt x="621491" y="5992"/>
                      <a:pt x="636174" y="0"/>
                      <a:pt x="653556" y="0"/>
                    </a:cubicBezTo>
                    <a:cubicBezTo>
                      <a:pt x="690691" y="0"/>
                      <a:pt x="710642" y="23835"/>
                      <a:pt x="715053" y="52213"/>
                    </a:cubicBezTo>
                    <a:lnTo>
                      <a:pt x="682922" y="52213"/>
                    </a:lnTo>
                    <a:cubicBezTo>
                      <a:pt x="678971" y="36477"/>
                      <a:pt x="669424" y="28378"/>
                      <a:pt x="653556" y="28378"/>
                    </a:cubicBezTo>
                    <a:cubicBezTo>
                      <a:pt x="645062" y="28378"/>
                      <a:pt x="638149" y="31341"/>
                      <a:pt x="633079" y="37135"/>
                    </a:cubicBezTo>
                    <a:cubicBezTo>
                      <a:pt x="627087" y="44707"/>
                      <a:pt x="625310" y="50633"/>
                      <a:pt x="625310" y="82962"/>
                    </a:cubicBezTo>
                    <a:cubicBezTo>
                      <a:pt x="625310" y="115291"/>
                      <a:pt x="626692" y="121414"/>
                      <a:pt x="633079" y="129052"/>
                    </a:cubicBezTo>
                    <a:cubicBezTo>
                      <a:pt x="637886" y="134780"/>
                      <a:pt x="644799" y="137546"/>
                      <a:pt x="653556" y="137546"/>
                    </a:cubicBezTo>
                    <a:cubicBezTo>
                      <a:pt x="662972" y="137546"/>
                      <a:pt x="670544" y="134583"/>
                      <a:pt x="676272" y="128394"/>
                    </a:cubicBezTo>
                    <a:cubicBezTo>
                      <a:pt x="681078" y="122929"/>
                      <a:pt x="683646" y="115554"/>
                      <a:pt x="683646" y="106665"/>
                    </a:cubicBezTo>
                    <a:lnTo>
                      <a:pt x="683646" y="100476"/>
                    </a:lnTo>
                    <a:lnTo>
                      <a:pt x="653622" y="100476"/>
                    </a:lnTo>
                    <a:lnTo>
                      <a:pt x="653622" y="73942"/>
                    </a:lnTo>
                    <a:lnTo>
                      <a:pt x="715317" y="73942"/>
                    </a:lnTo>
                    <a:lnTo>
                      <a:pt x="715317" y="97777"/>
                    </a:lnTo>
                    <a:cubicBezTo>
                      <a:pt x="715317" y="121612"/>
                      <a:pt x="710971" y="135570"/>
                      <a:pt x="699712" y="147488"/>
                    </a:cubicBezTo>
                    <a:lnTo>
                      <a:pt x="699712" y="147356"/>
                    </a:lnTo>
                    <a:close/>
                    <a:moveTo>
                      <a:pt x="727959" y="164410"/>
                    </a:moveTo>
                    <a:lnTo>
                      <a:pt x="727959" y="1317"/>
                    </a:lnTo>
                    <a:lnTo>
                      <a:pt x="835546" y="1317"/>
                    </a:lnTo>
                    <a:lnTo>
                      <a:pt x="835546" y="29761"/>
                    </a:lnTo>
                    <a:lnTo>
                      <a:pt x="759892" y="29761"/>
                    </a:lnTo>
                    <a:lnTo>
                      <a:pt x="759892" y="68016"/>
                    </a:lnTo>
                    <a:lnTo>
                      <a:pt x="824352" y="68016"/>
                    </a:lnTo>
                    <a:lnTo>
                      <a:pt x="824352" y="96460"/>
                    </a:lnTo>
                    <a:lnTo>
                      <a:pt x="759892" y="96460"/>
                    </a:lnTo>
                    <a:lnTo>
                      <a:pt x="759892" y="136097"/>
                    </a:lnTo>
                    <a:lnTo>
                      <a:pt x="835546" y="136097"/>
                    </a:lnTo>
                    <a:lnTo>
                      <a:pt x="835546" y="164541"/>
                    </a:lnTo>
                    <a:lnTo>
                      <a:pt x="727959" y="164541"/>
                    </a:lnTo>
                    <a:close/>
                    <a:moveTo>
                      <a:pt x="942738" y="164410"/>
                    </a:moveTo>
                    <a:lnTo>
                      <a:pt x="911067" y="107653"/>
                    </a:lnTo>
                    <a:lnTo>
                      <a:pt x="879661" y="164410"/>
                    </a:lnTo>
                    <a:lnTo>
                      <a:pt x="843184" y="164410"/>
                    </a:lnTo>
                    <a:lnTo>
                      <a:pt x="893882" y="80789"/>
                    </a:lnTo>
                    <a:lnTo>
                      <a:pt x="846410" y="1317"/>
                    </a:lnTo>
                    <a:lnTo>
                      <a:pt x="882623" y="1317"/>
                    </a:lnTo>
                    <a:lnTo>
                      <a:pt x="911067" y="53991"/>
                    </a:lnTo>
                    <a:lnTo>
                      <a:pt x="939775" y="1317"/>
                    </a:lnTo>
                    <a:lnTo>
                      <a:pt x="975791" y="1317"/>
                    </a:lnTo>
                    <a:lnTo>
                      <a:pt x="928318" y="80789"/>
                    </a:lnTo>
                    <a:lnTo>
                      <a:pt x="979281" y="164410"/>
                    </a:lnTo>
                    <a:lnTo>
                      <a:pt x="942606" y="16441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4AB64AB3-B991-D1A6-2BDC-B34957022E2D}"/>
                </a:ext>
              </a:extLst>
            </p:cNvPr>
            <p:cNvSpPr/>
            <p:nvPr/>
          </p:nvSpPr>
          <p:spPr>
            <a:xfrm>
              <a:off x="5783082" y="2926037"/>
              <a:ext cx="6584" cy="281807"/>
            </a:xfrm>
            <a:custGeom>
              <a:avLst/>
              <a:gdLst>
                <a:gd name="csX0" fmla="*/ 0 w 6584"/>
                <a:gd name="csY0" fmla="*/ 0 h 281807"/>
                <a:gd name="csX1" fmla="*/ 0 w 6584"/>
                <a:gd name="csY1" fmla="*/ 281807 h 2818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584" h="281807">
                  <a:moveTo>
                    <a:pt x="0" y="0"/>
                  </a:moveTo>
                  <a:lnTo>
                    <a:pt x="0" y="281807"/>
                  </a:lnTo>
                </a:path>
              </a:pathLst>
            </a:custGeom>
            <a:ln w="19050" cap="flat">
              <a:solidFill>
                <a:srgbClr val="3B89E4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140F893C-183F-A695-2E9D-D9E00E2EE857}"/>
                </a:ext>
              </a:extLst>
            </p:cNvPr>
            <p:cNvGrpSpPr/>
            <p:nvPr/>
          </p:nvGrpSpPr>
          <p:grpSpPr>
            <a:xfrm>
              <a:off x="5982059" y="2909050"/>
              <a:ext cx="1819651" cy="306563"/>
              <a:chOff x="9890068" y="5269225"/>
              <a:chExt cx="1819651" cy="306563"/>
            </a:xfrm>
          </p:grpSpPr>
          <p:grpSp>
            <p:nvGrpSpPr>
              <p:cNvPr id="31" name="Grupo 30">
                <a:extLst>
                  <a:ext uri="{FF2B5EF4-FFF2-40B4-BE49-F238E27FC236}">
                    <a16:creationId xmlns:a16="http://schemas.microsoft.com/office/drawing/2014/main" id="{1AAE075C-6A13-2B8E-10CF-A37DA6FE1EDD}"/>
                  </a:ext>
                </a:extLst>
              </p:cNvPr>
              <p:cNvGrpSpPr/>
              <p:nvPr/>
            </p:nvGrpSpPr>
            <p:grpSpPr>
              <a:xfrm>
                <a:off x="9890068" y="5269225"/>
                <a:ext cx="329938" cy="306563"/>
                <a:chOff x="9890068" y="5269225"/>
                <a:chExt cx="329938" cy="306563"/>
              </a:xfrm>
            </p:grpSpPr>
            <p:sp>
              <p:nvSpPr>
                <p:cNvPr id="43" name="Forma libre: forma 42">
                  <a:extLst>
                    <a:ext uri="{FF2B5EF4-FFF2-40B4-BE49-F238E27FC236}">
                      <a16:creationId xmlns:a16="http://schemas.microsoft.com/office/drawing/2014/main" id="{27FA3741-FD70-74CC-AF6C-52E380E93C79}"/>
                    </a:ext>
                  </a:extLst>
                </p:cNvPr>
                <p:cNvSpPr/>
                <p:nvPr/>
              </p:nvSpPr>
              <p:spPr>
                <a:xfrm>
                  <a:off x="10036437" y="5269225"/>
                  <a:ext cx="35752" cy="253955"/>
                </a:xfrm>
                <a:custGeom>
                  <a:avLst/>
                  <a:gdLst>
                    <a:gd name="csX0" fmla="*/ 0 w 35752"/>
                    <a:gd name="csY0" fmla="*/ 0 h 253955"/>
                    <a:gd name="csX1" fmla="*/ 35753 w 35752"/>
                    <a:gd name="csY1" fmla="*/ 0 h 253955"/>
                    <a:gd name="csX2" fmla="*/ 35753 w 35752"/>
                    <a:gd name="csY2" fmla="*/ 253956 h 253955"/>
                    <a:gd name="csX3" fmla="*/ 0 w 35752"/>
                    <a:gd name="csY3" fmla="*/ 253956 h 253955"/>
                    <a:gd name="csX4" fmla="*/ 0 w 35752"/>
                    <a:gd name="csY4" fmla="*/ 0 h 253955"/>
                    <a:gd name="csX5" fmla="*/ 0 w 35752"/>
                    <a:gd name="csY5" fmla="*/ 0 h 2539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35752" h="253955">
                      <a:moveTo>
                        <a:pt x="0" y="0"/>
                      </a:moveTo>
                      <a:lnTo>
                        <a:pt x="35753" y="0"/>
                      </a:lnTo>
                      <a:lnTo>
                        <a:pt x="35753" y="253956"/>
                      </a:lnTo>
                      <a:lnTo>
                        <a:pt x="0" y="253956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44" name="Forma libre: forma 43">
                  <a:extLst>
                    <a:ext uri="{FF2B5EF4-FFF2-40B4-BE49-F238E27FC236}">
                      <a16:creationId xmlns:a16="http://schemas.microsoft.com/office/drawing/2014/main" id="{8A6C4CC7-EA96-9C7C-401F-30F3EA6B39FD}"/>
                    </a:ext>
                  </a:extLst>
                </p:cNvPr>
                <p:cNvSpPr/>
                <p:nvPr/>
              </p:nvSpPr>
              <p:spPr>
                <a:xfrm>
                  <a:off x="9963615" y="5324730"/>
                  <a:ext cx="34633" cy="251058"/>
                </a:xfrm>
                <a:custGeom>
                  <a:avLst/>
                  <a:gdLst>
                    <a:gd name="csX0" fmla="*/ 0 w 34633"/>
                    <a:gd name="csY0" fmla="*/ 0 h 251058"/>
                    <a:gd name="csX1" fmla="*/ 34633 w 34633"/>
                    <a:gd name="csY1" fmla="*/ 0 h 251058"/>
                    <a:gd name="csX2" fmla="*/ 34633 w 34633"/>
                    <a:gd name="csY2" fmla="*/ 251059 h 251058"/>
                    <a:gd name="csX3" fmla="*/ 0 w 34633"/>
                    <a:gd name="csY3" fmla="*/ 251059 h 251058"/>
                    <a:gd name="csX4" fmla="*/ 0 w 34633"/>
                    <a:gd name="csY4" fmla="*/ 0 h 251058"/>
                    <a:gd name="csX5" fmla="*/ 0 w 34633"/>
                    <a:gd name="csY5" fmla="*/ 0 h 25105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34633" h="251058">
                      <a:moveTo>
                        <a:pt x="0" y="0"/>
                      </a:moveTo>
                      <a:lnTo>
                        <a:pt x="34633" y="0"/>
                      </a:lnTo>
                      <a:lnTo>
                        <a:pt x="34633" y="251059"/>
                      </a:lnTo>
                      <a:lnTo>
                        <a:pt x="0" y="251059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45" name="Forma libre: forma 44">
                  <a:extLst>
                    <a:ext uri="{FF2B5EF4-FFF2-40B4-BE49-F238E27FC236}">
                      <a16:creationId xmlns:a16="http://schemas.microsoft.com/office/drawing/2014/main" id="{196B9F2B-CE82-4C9B-9055-E6444416C5CF}"/>
                    </a:ext>
                  </a:extLst>
                </p:cNvPr>
                <p:cNvSpPr/>
                <p:nvPr/>
              </p:nvSpPr>
              <p:spPr>
                <a:xfrm>
                  <a:off x="9890068" y="5361734"/>
                  <a:ext cx="35686" cy="144393"/>
                </a:xfrm>
                <a:custGeom>
                  <a:avLst/>
                  <a:gdLst>
                    <a:gd name="csX0" fmla="*/ 0 w 35686"/>
                    <a:gd name="csY0" fmla="*/ 0 h 144393"/>
                    <a:gd name="csX1" fmla="*/ 35687 w 35686"/>
                    <a:gd name="csY1" fmla="*/ 0 h 144393"/>
                    <a:gd name="csX2" fmla="*/ 35687 w 35686"/>
                    <a:gd name="csY2" fmla="*/ 144393 h 144393"/>
                    <a:gd name="csX3" fmla="*/ 0 w 35686"/>
                    <a:gd name="csY3" fmla="*/ 144393 h 144393"/>
                    <a:gd name="csX4" fmla="*/ 0 w 35686"/>
                    <a:gd name="csY4" fmla="*/ 0 h 144393"/>
                    <a:gd name="csX5" fmla="*/ 0 w 35686"/>
                    <a:gd name="csY5" fmla="*/ 0 h 14439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35686" h="144393">
                      <a:moveTo>
                        <a:pt x="0" y="0"/>
                      </a:moveTo>
                      <a:lnTo>
                        <a:pt x="35687" y="0"/>
                      </a:lnTo>
                      <a:lnTo>
                        <a:pt x="35687" y="144393"/>
                      </a:lnTo>
                      <a:lnTo>
                        <a:pt x="0" y="144393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46" name="Forma libre: forma 45">
                  <a:extLst>
                    <a:ext uri="{FF2B5EF4-FFF2-40B4-BE49-F238E27FC236}">
                      <a16:creationId xmlns:a16="http://schemas.microsoft.com/office/drawing/2014/main" id="{2C5E6DAA-E108-C4B4-728B-51E106E45D8C}"/>
                    </a:ext>
                  </a:extLst>
                </p:cNvPr>
                <p:cNvSpPr/>
                <p:nvPr/>
              </p:nvSpPr>
              <p:spPr>
                <a:xfrm>
                  <a:off x="10184320" y="5288451"/>
                  <a:ext cx="35686" cy="217676"/>
                </a:xfrm>
                <a:custGeom>
                  <a:avLst/>
                  <a:gdLst>
                    <a:gd name="csX0" fmla="*/ 0 w 35686"/>
                    <a:gd name="csY0" fmla="*/ 0 h 217676"/>
                    <a:gd name="csX1" fmla="*/ 35687 w 35686"/>
                    <a:gd name="csY1" fmla="*/ 0 h 217676"/>
                    <a:gd name="csX2" fmla="*/ 35687 w 35686"/>
                    <a:gd name="csY2" fmla="*/ 217677 h 217676"/>
                    <a:gd name="csX3" fmla="*/ 0 w 35686"/>
                    <a:gd name="csY3" fmla="*/ 217677 h 217676"/>
                    <a:gd name="csX4" fmla="*/ 0 w 35686"/>
                    <a:gd name="csY4" fmla="*/ 0 h 217676"/>
                    <a:gd name="csX5" fmla="*/ 0 w 35686"/>
                    <a:gd name="csY5" fmla="*/ 0 h 21767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35686" h="217676">
                      <a:moveTo>
                        <a:pt x="0" y="0"/>
                      </a:moveTo>
                      <a:lnTo>
                        <a:pt x="35687" y="0"/>
                      </a:lnTo>
                      <a:lnTo>
                        <a:pt x="35687" y="217677"/>
                      </a:lnTo>
                      <a:lnTo>
                        <a:pt x="0" y="21767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47" name="Forma libre: forma 46">
                  <a:extLst>
                    <a:ext uri="{FF2B5EF4-FFF2-40B4-BE49-F238E27FC236}">
                      <a16:creationId xmlns:a16="http://schemas.microsoft.com/office/drawing/2014/main" id="{23DF5105-7028-18D1-7BA3-C0E0AC5CEDB2}"/>
                    </a:ext>
                  </a:extLst>
                </p:cNvPr>
                <p:cNvSpPr/>
                <p:nvPr/>
              </p:nvSpPr>
              <p:spPr>
                <a:xfrm>
                  <a:off x="10111432" y="5360286"/>
                  <a:ext cx="35028" cy="199174"/>
                </a:xfrm>
                <a:custGeom>
                  <a:avLst/>
                  <a:gdLst>
                    <a:gd name="csX0" fmla="*/ 0 w 35028"/>
                    <a:gd name="csY0" fmla="*/ 0 h 199174"/>
                    <a:gd name="csX1" fmla="*/ 35028 w 35028"/>
                    <a:gd name="csY1" fmla="*/ 0 h 199174"/>
                    <a:gd name="csX2" fmla="*/ 35028 w 35028"/>
                    <a:gd name="csY2" fmla="*/ 199175 h 199174"/>
                    <a:gd name="csX3" fmla="*/ 0 w 35028"/>
                    <a:gd name="csY3" fmla="*/ 199175 h 199174"/>
                    <a:gd name="csX4" fmla="*/ 0 w 35028"/>
                    <a:gd name="csY4" fmla="*/ 0 h 199174"/>
                    <a:gd name="csX5" fmla="*/ 0 w 35028"/>
                    <a:gd name="csY5" fmla="*/ 0 h 19917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35028" h="199174">
                      <a:moveTo>
                        <a:pt x="0" y="0"/>
                      </a:moveTo>
                      <a:lnTo>
                        <a:pt x="35028" y="0"/>
                      </a:lnTo>
                      <a:lnTo>
                        <a:pt x="35028" y="199175"/>
                      </a:lnTo>
                      <a:lnTo>
                        <a:pt x="0" y="19917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</p:grpSp>
          <p:grpSp>
            <p:nvGrpSpPr>
              <p:cNvPr id="32" name="Grupo 31">
                <a:extLst>
                  <a:ext uri="{FF2B5EF4-FFF2-40B4-BE49-F238E27FC236}">
                    <a16:creationId xmlns:a16="http://schemas.microsoft.com/office/drawing/2014/main" id="{1C35BC5A-F29F-B9BB-DBC8-1F6EA8933750}"/>
                  </a:ext>
                </a:extLst>
              </p:cNvPr>
              <p:cNvGrpSpPr/>
              <p:nvPr/>
            </p:nvGrpSpPr>
            <p:grpSpPr>
              <a:xfrm>
                <a:off x="10311679" y="5284948"/>
                <a:ext cx="1398040" cy="222620"/>
                <a:chOff x="10311679" y="5284948"/>
                <a:chExt cx="1398040" cy="222620"/>
              </a:xfrm>
            </p:grpSpPr>
            <p:sp>
              <p:nvSpPr>
                <p:cNvPr id="33" name="Forma libre: forma 32">
                  <a:extLst>
                    <a:ext uri="{FF2B5EF4-FFF2-40B4-BE49-F238E27FC236}">
                      <a16:creationId xmlns:a16="http://schemas.microsoft.com/office/drawing/2014/main" id="{C18745CC-D4EE-69DC-D5F5-FC130885096C}"/>
                    </a:ext>
                  </a:extLst>
                </p:cNvPr>
                <p:cNvSpPr/>
                <p:nvPr/>
              </p:nvSpPr>
              <p:spPr>
                <a:xfrm>
                  <a:off x="10830633" y="5349449"/>
                  <a:ext cx="257575" cy="156020"/>
                </a:xfrm>
                <a:custGeom>
                  <a:avLst/>
                  <a:gdLst>
                    <a:gd name="csX0" fmla="*/ 142155 w 257575"/>
                    <a:gd name="csY0" fmla="*/ 155954 h 156020"/>
                    <a:gd name="csX1" fmla="*/ 115357 w 257575"/>
                    <a:gd name="csY1" fmla="*/ 155954 h 156020"/>
                    <a:gd name="csX2" fmla="*/ 114303 w 257575"/>
                    <a:gd name="csY2" fmla="*/ 154901 h 156020"/>
                    <a:gd name="csX3" fmla="*/ 114303 w 257575"/>
                    <a:gd name="csY3" fmla="*/ 58178 h 156020"/>
                    <a:gd name="csX4" fmla="*/ 106402 w 257575"/>
                    <a:gd name="csY4" fmla="*/ 39676 h 156020"/>
                    <a:gd name="csX5" fmla="*/ 33185 w 257575"/>
                    <a:gd name="csY5" fmla="*/ 48499 h 156020"/>
                    <a:gd name="csX6" fmla="*/ 27851 w 257575"/>
                    <a:gd name="csY6" fmla="*/ 64564 h 156020"/>
                    <a:gd name="csX7" fmla="*/ 27851 w 257575"/>
                    <a:gd name="csY7" fmla="*/ 155954 h 156020"/>
                    <a:gd name="csX8" fmla="*/ 0 w 257575"/>
                    <a:gd name="csY8" fmla="*/ 155954 h 156020"/>
                    <a:gd name="csX9" fmla="*/ 0 w 257575"/>
                    <a:gd name="csY9" fmla="*/ 1619 h 156020"/>
                    <a:gd name="csX10" fmla="*/ 26403 w 257575"/>
                    <a:gd name="csY10" fmla="*/ 1619 h 156020"/>
                    <a:gd name="csX11" fmla="*/ 27127 w 257575"/>
                    <a:gd name="csY11" fmla="*/ 3396 h 156020"/>
                    <a:gd name="csX12" fmla="*/ 27127 w 257575"/>
                    <a:gd name="csY12" fmla="*/ 22952 h 156020"/>
                    <a:gd name="csX13" fmla="*/ 119505 w 257575"/>
                    <a:gd name="csY13" fmla="*/ 12417 h 156020"/>
                    <a:gd name="csX14" fmla="*/ 131027 w 257575"/>
                    <a:gd name="csY14" fmla="*/ 23676 h 156020"/>
                    <a:gd name="csX15" fmla="*/ 133924 w 257575"/>
                    <a:gd name="csY15" fmla="*/ 27956 h 156020"/>
                    <a:gd name="csX16" fmla="*/ 139653 w 257575"/>
                    <a:gd name="csY16" fmla="*/ 21503 h 156020"/>
                    <a:gd name="csX17" fmla="*/ 210763 w 257575"/>
                    <a:gd name="csY17" fmla="*/ 1948 h 156020"/>
                    <a:gd name="csX18" fmla="*/ 257248 w 257575"/>
                    <a:gd name="csY18" fmla="*/ 62326 h 156020"/>
                    <a:gd name="csX19" fmla="*/ 257182 w 257575"/>
                    <a:gd name="csY19" fmla="*/ 153584 h 156020"/>
                    <a:gd name="csX20" fmla="*/ 256063 w 257575"/>
                    <a:gd name="csY20" fmla="*/ 156020 h 156020"/>
                    <a:gd name="csX21" fmla="*/ 229660 w 257575"/>
                    <a:gd name="csY21" fmla="*/ 156020 h 156020"/>
                    <a:gd name="csX22" fmla="*/ 228606 w 257575"/>
                    <a:gd name="csY22" fmla="*/ 154967 h 156020"/>
                    <a:gd name="csX23" fmla="*/ 228606 w 257575"/>
                    <a:gd name="csY23" fmla="*/ 70293 h 156020"/>
                    <a:gd name="csX24" fmla="*/ 226302 w 257575"/>
                    <a:gd name="csY24" fmla="*/ 48433 h 156020"/>
                    <a:gd name="csX25" fmla="*/ 149661 w 257575"/>
                    <a:gd name="csY25" fmla="*/ 45009 h 156020"/>
                    <a:gd name="csX26" fmla="*/ 142155 w 257575"/>
                    <a:gd name="csY26" fmla="*/ 66013 h 156020"/>
                    <a:gd name="csX27" fmla="*/ 142155 w 257575"/>
                    <a:gd name="csY27" fmla="*/ 156020 h 156020"/>
                    <a:gd name="csX28" fmla="*/ 142155 w 257575"/>
                    <a:gd name="csY28" fmla="*/ 156020 h 156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</a:cxnLst>
                  <a:rect l="l" t="t" r="r" b="b"/>
                  <a:pathLst>
                    <a:path w="257575" h="156020">
                      <a:moveTo>
                        <a:pt x="142155" y="155954"/>
                      </a:moveTo>
                      <a:lnTo>
                        <a:pt x="115357" y="155954"/>
                      </a:lnTo>
                      <a:lnTo>
                        <a:pt x="114303" y="154901"/>
                      </a:lnTo>
                      <a:lnTo>
                        <a:pt x="114303" y="58178"/>
                      </a:lnTo>
                      <a:cubicBezTo>
                        <a:pt x="114303" y="53239"/>
                        <a:pt x="109628" y="43561"/>
                        <a:pt x="106402" y="39676"/>
                      </a:cubicBezTo>
                      <a:cubicBezTo>
                        <a:pt x="87637" y="16631"/>
                        <a:pt x="46222" y="22162"/>
                        <a:pt x="33185" y="48499"/>
                      </a:cubicBezTo>
                      <a:cubicBezTo>
                        <a:pt x="32000" y="50869"/>
                        <a:pt x="27851" y="62523"/>
                        <a:pt x="27851" y="64564"/>
                      </a:cubicBezTo>
                      <a:lnTo>
                        <a:pt x="27851" y="155954"/>
                      </a:lnTo>
                      <a:lnTo>
                        <a:pt x="0" y="155954"/>
                      </a:lnTo>
                      <a:lnTo>
                        <a:pt x="0" y="1619"/>
                      </a:lnTo>
                      <a:lnTo>
                        <a:pt x="26403" y="1619"/>
                      </a:lnTo>
                      <a:cubicBezTo>
                        <a:pt x="26205" y="2343"/>
                        <a:pt x="27127" y="3133"/>
                        <a:pt x="27127" y="3396"/>
                      </a:cubicBezTo>
                      <a:lnTo>
                        <a:pt x="27127" y="22952"/>
                      </a:lnTo>
                      <a:cubicBezTo>
                        <a:pt x="49448" y="-2661"/>
                        <a:pt x="91917" y="-7797"/>
                        <a:pt x="119505" y="12417"/>
                      </a:cubicBezTo>
                      <a:cubicBezTo>
                        <a:pt x="123455" y="15314"/>
                        <a:pt x="128196" y="19725"/>
                        <a:pt x="131027" y="23676"/>
                      </a:cubicBezTo>
                      <a:cubicBezTo>
                        <a:pt x="132081" y="25190"/>
                        <a:pt x="131817" y="27692"/>
                        <a:pt x="133924" y="27956"/>
                      </a:cubicBezTo>
                      <a:cubicBezTo>
                        <a:pt x="135636" y="27956"/>
                        <a:pt x="138270" y="22952"/>
                        <a:pt x="139653" y="21503"/>
                      </a:cubicBezTo>
                      <a:cubicBezTo>
                        <a:pt x="156838" y="2738"/>
                        <a:pt x="186335" y="-3320"/>
                        <a:pt x="210763" y="1948"/>
                      </a:cubicBezTo>
                      <a:cubicBezTo>
                        <a:pt x="244145" y="9125"/>
                        <a:pt x="256787" y="33421"/>
                        <a:pt x="257248" y="62326"/>
                      </a:cubicBezTo>
                      <a:cubicBezTo>
                        <a:pt x="257841" y="93338"/>
                        <a:pt x="257511" y="124679"/>
                        <a:pt x="257182" y="153584"/>
                      </a:cubicBezTo>
                      <a:lnTo>
                        <a:pt x="256063" y="156020"/>
                      </a:lnTo>
                      <a:lnTo>
                        <a:pt x="229660" y="156020"/>
                      </a:lnTo>
                      <a:lnTo>
                        <a:pt x="228606" y="154967"/>
                      </a:lnTo>
                      <a:lnTo>
                        <a:pt x="228606" y="70293"/>
                      </a:lnTo>
                      <a:cubicBezTo>
                        <a:pt x="228606" y="56597"/>
                        <a:pt x="226828" y="49816"/>
                        <a:pt x="226302" y="48433"/>
                      </a:cubicBezTo>
                      <a:cubicBezTo>
                        <a:pt x="214779" y="18343"/>
                        <a:pt x="165595" y="18277"/>
                        <a:pt x="149661" y="45009"/>
                      </a:cubicBezTo>
                      <a:cubicBezTo>
                        <a:pt x="147554" y="48565"/>
                        <a:pt x="142155" y="62326"/>
                        <a:pt x="142155" y="66013"/>
                      </a:cubicBezTo>
                      <a:lnTo>
                        <a:pt x="142155" y="156020"/>
                      </a:lnTo>
                      <a:lnTo>
                        <a:pt x="142155" y="15602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34" name="Forma libre: forma 33">
                  <a:extLst>
                    <a:ext uri="{FF2B5EF4-FFF2-40B4-BE49-F238E27FC236}">
                      <a16:creationId xmlns:a16="http://schemas.microsoft.com/office/drawing/2014/main" id="{AFDFBB5B-F407-8DEF-CEA5-337A2CA7E162}"/>
                    </a:ext>
                  </a:extLst>
                </p:cNvPr>
                <p:cNvSpPr/>
                <p:nvPr/>
              </p:nvSpPr>
              <p:spPr>
                <a:xfrm>
                  <a:off x="10311679" y="5348027"/>
                  <a:ext cx="159919" cy="159541"/>
                </a:xfrm>
                <a:custGeom>
                  <a:avLst/>
                  <a:gdLst>
                    <a:gd name="csX0" fmla="*/ 36853 w 159919"/>
                    <a:gd name="csY0" fmla="*/ 91929 h 159541"/>
                    <a:gd name="csX1" fmla="*/ 95782 w 159919"/>
                    <a:gd name="csY1" fmla="*/ 128208 h 159541"/>
                    <a:gd name="csX2" fmla="*/ 129955 w 159919"/>
                    <a:gd name="csY2" fmla="*/ 112603 h 159541"/>
                    <a:gd name="csX3" fmla="*/ 149642 w 159919"/>
                    <a:gd name="csY3" fmla="*/ 134134 h 159541"/>
                    <a:gd name="csX4" fmla="*/ 2746 w 159919"/>
                    <a:gd name="csY4" fmla="*/ 100620 h 159541"/>
                    <a:gd name="csX5" fmla="*/ 95650 w 159919"/>
                    <a:gd name="csY5" fmla="*/ 1000 h 159541"/>
                    <a:gd name="csX6" fmla="*/ 159716 w 159919"/>
                    <a:gd name="csY6" fmla="*/ 64538 h 159541"/>
                    <a:gd name="csX7" fmla="*/ 159321 w 159919"/>
                    <a:gd name="csY7" fmla="*/ 90546 h 159541"/>
                    <a:gd name="csX8" fmla="*/ 157872 w 159919"/>
                    <a:gd name="csY8" fmla="*/ 91994 h 159541"/>
                    <a:gd name="csX9" fmla="*/ 36787 w 159919"/>
                    <a:gd name="csY9" fmla="*/ 91994 h 159541"/>
                    <a:gd name="csX10" fmla="*/ 125411 w 159919"/>
                    <a:gd name="csY10" fmla="*/ 67040 h 159541"/>
                    <a:gd name="csX11" fmla="*/ 36853 w 159919"/>
                    <a:gd name="csY11" fmla="*/ 67040 h 159541"/>
                    <a:gd name="csX12" fmla="*/ 125411 w 159919"/>
                    <a:gd name="csY12" fmla="*/ 67040 h 1595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159919" h="159541">
                      <a:moveTo>
                        <a:pt x="36853" y="91929"/>
                      </a:moveTo>
                      <a:cubicBezTo>
                        <a:pt x="43766" y="120504"/>
                        <a:pt x="68260" y="130249"/>
                        <a:pt x="95782" y="128208"/>
                      </a:cubicBezTo>
                      <a:cubicBezTo>
                        <a:pt x="109346" y="127220"/>
                        <a:pt x="119222" y="120043"/>
                        <a:pt x="129955" y="112603"/>
                      </a:cubicBezTo>
                      <a:lnTo>
                        <a:pt x="149642" y="134134"/>
                      </a:lnTo>
                      <a:cubicBezTo>
                        <a:pt x="107568" y="178578"/>
                        <a:pt x="18022" y="163039"/>
                        <a:pt x="2746" y="100620"/>
                      </a:cubicBezTo>
                      <a:cubicBezTo>
                        <a:pt x="-12003" y="39978"/>
                        <a:pt x="34614" y="-7560"/>
                        <a:pt x="95650" y="1000"/>
                      </a:cubicBezTo>
                      <a:cubicBezTo>
                        <a:pt x="125411" y="5148"/>
                        <a:pt x="157279" y="33855"/>
                        <a:pt x="159716" y="64538"/>
                      </a:cubicBezTo>
                      <a:cubicBezTo>
                        <a:pt x="159979" y="67896"/>
                        <a:pt x="160111" y="88834"/>
                        <a:pt x="159321" y="90546"/>
                      </a:cubicBezTo>
                      <a:cubicBezTo>
                        <a:pt x="159189" y="90875"/>
                        <a:pt x="158004" y="91994"/>
                        <a:pt x="157872" y="91994"/>
                      </a:cubicBezTo>
                      <a:lnTo>
                        <a:pt x="36787" y="91994"/>
                      </a:lnTo>
                      <a:close/>
                      <a:moveTo>
                        <a:pt x="125411" y="67040"/>
                      </a:moveTo>
                      <a:cubicBezTo>
                        <a:pt x="118630" y="17394"/>
                        <a:pt x="42976" y="16736"/>
                        <a:pt x="36853" y="67040"/>
                      </a:cubicBezTo>
                      <a:lnTo>
                        <a:pt x="125411" y="670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35" name="Forma libre: forma 34">
                  <a:extLst>
                    <a:ext uri="{FF2B5EF4-FFF2-40B4-BE49-F238E27FC236}">
                      <a16:creationId xmlns:a16="http://schemas.microsoft.com/office/drawing/2014/main" id="{D0C6B229-F7F6-0AB7-C4F6-DB69C76DFBD7}"/>
                    </a:ext>
                  </a:extLst>
                </p:cNvPr>
                <p:cNvSpPr/>
                <p:nvPr/>
              </p:nvSpPr>
              <p:spPr>
                <a:xfrm>
                  <a:off x="10637646" y="5347652"/>
                  <a:ext cx="166808" cy="159373"/>
                </a:xfrm>
                <a:custGeom>
                  <a:avLst/>
                  <a:gdLst>
                    <a:gd name="csX0" fmla="*/ 80002 w 166808"/>
                    <a:gd name="csY0" fmla="*/ 58 h 159373"/>
                    <a:gd name="csX1" fmla="*/ 163359 w 166808"/>
                    <a:gd name="csY1" fmla="*/ 103694 h 159373"/>
                    <a:gd name="csX2" fmla="*/ 3360 w 166808"/>
                    <a:gd name="csY2" fmla="*/ 103694 h 159373"/>
                    <a:gd name="csX3" fmla="*/ 80002 w 166808"/>
                    <a:gd name="csY3" fmla="*/ 58 h 159373"/>
                    <a:gd name="csX4" fmla="*/ 80002 w 166808"/>
                    <a:gd name="csY4" fmla="*/ 58 h 159373"/>
                    <a:gd name="csX5" fmla="*/ 75722 w 166808"/>
                    <a:gd name="csY5" fmla="*/ 32057 h 159373"/>
                    <a:gd name="csX6" fmla="*/ 48068 w 166808"/>
                    <a:gd name="csY6" fmla="*/ 112583 h 159373"/>
                    <a:gd name="csX7" fmla="*/ 127804 w 166808"/>
                    <a:gd name="csY7" fmla="*/ 95332 h 159373"/>
                    <a:gd name="csX8" fmla="*/ 75722 w 166808"/>
                    <a:gd name="csY8" fmla="*/ 32123 h 159373"/>
                    <a:gd name="csX9" fmla="*/ 75722 w 166808"/>
                    <a:gd name="csY9" fmla="*/ 32123 h 15937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</a:cxnLst>
                  <a:rect l="l" t="t" r="r" b="b"/>
                  <a:pathLst>
                    <a:path w="166808" h="159373">
                      <a:moveTo>
                        <a:pt x="80002" y="58"/>
                      </a:moveTo>
                      <a:cubicBezTo>
                        <a:pt x="138075" y="-1917"/>
                        <a:pt x="179293" y="47004"/>
                        <a:pt x="163359" y="103694"/>
                      </a:cubicBezTo>
                      <a:cubicBezTo>
                        <a:pt x="142289" y="178492"/>
                        <a:pt x="23904" y="177373"/>
                        <a:pt x="3360" y="103694"/>
                      </a:cubicBezTo>
                      <a:cubicBezTo>
                        <a:pt x="-11520" y="50098"/>
                        <a:pt x="24628" y="1967"/>
                        <a:pt x="80002" y="58"/>
                      </a:cubicBezTo>
                      <a:lnTo>
                        <a:pt x="80002" y="58"/>
                      </a:lnTo>
                      <a:close/>
                      <a:moveTo>
                        <a:pt x="75722" y="32057"/>
                      </a:moveTo>
                      <a:cubicBezTo>
                        <a:pt x="38323" y="35876"/>
                        <a:pt x="26010" y="85983"/>
                        <a:pt x="48068" y="112583"/>
                      </a:cubicBezTo>
                      <a:cubicBezTo>
                        <a:pt x="71179" y="140501"/>
                        <a:pt x="118915" y="130953"/>
                        <a:pt x="127804" y="95332"/>
                      </a:cubicBezTo>
                      <a:cubicBezTo>
                        <a:pt x="136692" y="59711"/>
                        <a:pt x="114635" y="28107"/>
                        <a:pt x="75722" y="32123"/>
                      </a:cubicBezTo>
                      <a:lnTo>
                        <a:pt x="75722" y="321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36" name="Forma libre: forma 35">
                  <a:extLst>
                    <a:ext uri="{FF2B5EF4-FFF2-40B4-BE49-F238E27FC236}">
                      <a16:creationId xmlns:a16="http://schemas.microsoft.com/office/drawing/2014/main" id="{EDC22B59-8B06-8ABD-ED96-F41416FB0C41}"/>
                    </a:ext>
                  </a:extLst>
                </p:cNvPr>
                <p:cNvSpPr/>
                <p:nvPr/>
              </p:nvSpPr>
              <p:spPr>
                <a:xfrm>
                  <a:off x="11112023" y="5349387"/>
                  <a:ext cx="154227" cy="158061"/>
                </a:xfrm>
                <a:custGeom>
                  <a:avLst/>
                  <a:gdLst>
                    <a:gd name="csX0" fmla="*/ 151857 w 154227"/>
                    <a:gd name="csY0" fmla="*/ 88396 h 158061"/>
                    <a:gd name="csX1" fmla="*/ 28533 w 154227"/>
                    <a:gd name="csY1" fmla="*/ 88396 h 158061"/>
                    <a:gd name="csX2" fmla="*/ 122359 w 154227"/>
                    <a:gd name="csY2" fmla="*/ 120988 h 158061"/>
                    <a:gd name="csX3" fmla="*/ 129997 w 154227"/>
                    <a:gd name="csY3" fmla="*/ 115721 h 158061"/>
                    <a:gd name="csX4" fmla="*/ 144680 w 154227"/>
                    <a:gd name="csY4" fmla="*/ 131062 h 158061"/>
                    <a:gd name="csX5" fmla="*/ 144680 w 154227"/>
                    <a:gd name="csY5" fmla="*/ 132445 h 158061"/>
                    <a:gd name="csX6" fmla="*/ 135330 w 154227"/>
                    <a:gd name="csY6" fmla="*/ 141663 h 158061"/>
                    <a:gd name="csX7" fmla="*/ 6081 w 154227"/>
                    <a:gd name="csY7" fmla="*/ 109663 h 158061"/>
                    <a:gd name="csX8" fmla="*/ 108532 w 154227"/>
                    <a:gd name="csY8" fmla="*/ 5500 h 158061"/>
                    <a:gd name="csX9" fmla="*/ 154227 w 154227"/>
                    <a:gd name="csY9" fmla="*/ 78520 h 158061"/>
                    <a:gd name="csX10" fmla="*/ 154227 w 154227"/>
                    <a:gd name="csY10" fmla="*/ 85960 h 158061"/>
                    <a:gd name="csX11" fmla="*/ 151857 w 154227"/>
                    <a:gd name="csY11" fmla="*/ 88330 h 158061"/>
                    <a:gd name="csX12" fmla="*/ 151857 w 154227"/>
                    <a:gd name="csY12" fmla="*/ 88330 h 158061"/>
                    <a:gd name="csX13" fmla="*/ 127165 w 154227"/>
                    <a:gd name="csY13" fmla="*/ 67787 h 158061"/>
                    <a:gd name="csX14" fmla="*/ 52434 w 154227"/>
                    <a:gd name="csY14" fmla="*/ 30652 h 158061"/>
                    <a:gd name="csX15" fmla="*/ 28599 w 154227"/>
                    <a:gd name="csY15" fmla="*/ 67787 h 158061"/>
                    <a:gd name="csX16" fmla="*/ 127165 w 154227"/>
                    <a:gd name="csY16" fmla="*/ 67787 h 15806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</a:cxnLst>
                  <a:rect l="l" t="t" r="r" b="b"/>
                  <a:pathLst>
                    <a:path w="154227" h="158061">
                      <a:moveTo>
                        <a:pt x="151857" y="88396"/>
                      </a:moveTo>
                      <a:lnTo>
                        <a:pt x="28533" y="88396"/>
                      </a:lnTo>
                      <a:cubicBezTo>
                        <a:pt x="35183" y="132445"/>
                        <a:pt x="88318" y="145087"/>
                        <a:pt x="122359" y="120988"/>
                      </a:cubicBezTo>
                      <a:cubicBezTo>
                        <a:pt x="123939" y="119869"/>
                        <a:pt x="128417" y="114931"/>
                        <a:pt x="129997" y="115721"/>
                      </a:cubicBezTo>
                      <a:lnTo>
                        <a:pt x="144680" y="131062"/>
                      </a:lnTo>
                      <a:cubicBezTo>
                        <a:pt x="145141" y="131589"/>
                        <a:pt x="144943" y="131918"/>
                        <a:pt x="144680" y="132445"/>
                      </a:cubicBezTo>
                      <a:cubicBezTo>
                        <a:pt x="144219" y="133367"/>
                        <a:pt x="136713" y="140544"/>
                        <a:pt x="135330" y="141663"/>
                      </a:cubicBezTo>
                      <a:cubicBezTo>
                        <a:pt x="96746" y="173531"/>
                        <a:pt x="24648" y="156873"/>
                        <a:pt x="6081" y="109663"/>
                      </a:cubicBezTo>
                      <a:cubicBezTo>
                        <a:pt x="-19796" y="43820"/>
                        <a:pt x="41175" y="-19257"/>
                        <a:pt x="108532" y="5500"/>
                      </a:cubicBezTo>
                      <a:cubicBezTo>
                        <a:pt x="139807" y="17022"/>
                        <a:pt x="154227" y="41187"/>
                        <a:pt x="154227" y="78520"/>
                      </a:cubicBezTo>
                      <a:lnTo>
                        <a:pt x="154227" y="85960"/>
                      </a:lnTo>
                      <a:cubicBezTo>
                        <a:pt x="154227" y="87277"/>
                        <a:pt x="153174" y="88330"/>
                        <a:pt x="151857" y="88330"/>
                      </a:cubicBezTo>
                      <a:lnTo>
                        <a:pt x="151857" y="88330"/>
                      </a:lnTo>
                      <a:close/>
                      <a:moveTo>
                        <a:pt x="127165" y="67787"/>
                      </a:moveTo>
                      <a:cubicBezTo>
                        <a:pt x="125585" y="30389"/>
                        <a:pt x="83446" y="13335"/>
                        <a:pt x="52434" y="30652"/>
                      </a:cubicBezTo>
                      <a:cubicBezTo>
                        <a:pt x="39068" y="38092"/>
                        <a:pt x="29389" y="52314"/>
                        <a:pt x="28599" y="67787"/>
                      </a:cubicBezTo>
                      <a:lnTo>
                        <a:pt x="127165" y="6778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37" name="Forma libre: forma 36">
                  <a:extLst>
                    <a:ext uri="{FF2B5EF4-FFF2-40B4-BE49-F238E27FC236}">
                      <a16:creationId xmlns:a16="http://schemas.microsoft.com/office/drawing/2014/main" id="{6C5B9562-1487-4B2A-036F-5E4D3976BB6E}"/>
                    </a:ext>
                  </a:extLst>
                </p:cNvPr>
                <p:cNvSpPr/>
                <p:nvPr/>
              </p:nvSpPr>
              <p:spPr>
                <a:xfrm>
                  <a:off x="10480754" y="5347547"/>
                  <a:ext cx="151233" cy="159747"/>
                </a:xfrm>
                <a:custGeom>
                  <a:avLst/>
                  <a:gdLst>
                    <a:gd name="csX0" fmla="*/ 123512 w 151233"/>
                    <a:gd name="csY0" fmla="*/ 107354 h 159747"/>
                    <a:gd name="csX1" fmla="*/ 150705 w 151233"/>
                    <a:gd name="csY1" fmla="*/ 123354 h 159747"/>
                    <a:gd name="csX2" fmla="*/ 108500 w 151233"/>
                    <a:gd name="csY2" fmla="*/ 156802 h 159747"/>
                    <a:gd name="csX3" fmla="*/ 5653 w 151233"/>
                    <a:gd name="csY3" fmla="*/ 50795 h 159747"/>
                    <a:gd name="csX4" fmla="*/ 144187 w 151233"/>
                    <a:gd name="csY4" fmla="*/ 25248 h 159747"/>
                    <a:gd name="csX5" fmla="*/ 151034 w 151233"/>
                    <a:gd name="csY5" fmla="*/ 36244 h 159747"/>
                    <a:gd name="csX6" fmla="*/ 150639 w 151233"/>
                    <a:gd name="csY6" fmla="*/ 38022 h 159747"/>
                    <a:gd name="csX7" fmla="*/ 124566 w 151233"/>
                    <a:gd name="csY7" fmla="*/ 51915 h 159747"/>
                    <a:gd name="csX8" fmla="*/ 117454 w 151233"/>
                    <a:gd name="csY8" fmla="*/ 44804 h 159747"/>
                    <a:gd name="csX9" fmla="*/ 68665 w 151233"/>
                    <a:gd name="csY9" fmla="*/ 34005 h 159747"/>
                    <a:gd name="csX10" fmla="*/ 49175 w 151233"/>
                    <a:gd name="csY10" fmla="*/ 113544 h 159747"/>
                    <a:gd name="csX11" fmla="*/ 123512 w 151233"/>
                    <a:gd name="csY11" fmla="*/ 107486 h 159747"/>
                    <a:gd name="csX12" fmla="*/ 123512 w 151233"/>
                    <a:gd name="csY12" fmla="*/ 107486 h 1597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151233" h="159747">
                      <a:moveTo>
                        <a:pt x="123512" y="107354"/>
                      </a:moveTo>
                      <a:lnTo>
                        <a:pt x="150705" y="123354"/>
                      </a:lnTo>
                      <a:cubicBezTo>
                        <a:pt x="144779" y="140671"/>
                        <a:pt x="125817" y="152523"/>
                        <a:pt x="108500" y="156802"/>
                      </a:cubicBezTo>
                      <a:cubicBezTo>
                        <a:pt x="41867" y="173329"/>
                        <a:pt x="-19169" y="117889"/>
                        <a:pt x="5653" y="50795"/>
                      </a:cubicBezTo>
                      <a:cubicBezTo>
                        <a:pt x="25340" y="-2406"/>
                        <a:pt x="108763" y="-18537"/>
                        <a:pt x="144187" y="25248"/>
                      </a:cubicBezTo>
                      <a:cubicBezTo>
                        <a:pt x="145569" y="26960"/>
                        <a:pt x="150639" y="34532"/>
                        <a:pt x="151034" y="36244"/>
                      </a:cubicBezTo>
                      <a:cubicBezTo>
                        <a:pt x="151232" y="37034"/>
                        <a:pt x="151495" y="37495"/>
                        <a:pt x="150639" y="38022"/>
                      </a:cubicBezTo>
                      <a:lnTo>
                        <a:pt x="124566" y="51915"/>
                      </a:lnTo>
                      <a:cubicBezTo>
                        <a:pt x="123446" y="51915"/>
                        <a:pt x="119035" y="46186"/>
                        <a:pt x="117454" y="44804"/>
                      </a:cubicBezTo>
                      <a:cubicBezTo>
                        <a:pt x="104154" y="32688"/>
                        <a:pt x="86047" y="28738"/>
                        <a:pt x="68665" y="34005"/>
                      </a:cubicBezTo>
                      <a:cubicBezTo>
                        <a:pt x="36007" y="43816"/>
                        <a:pt x="28303" y="89182"/>
                        <a:pt x="49175" y="113544"/>
                      </a:cubicBezTo>
                      <a:cubicBezTo>
                        <a:pt x="68797" y="136457"/>
                        <a:pt x="107973" y="133231"/>
                        <a:pt x="123512" y="107486"/>
                      </a:cubicBezTo>
                      <a:lnTo>
                        <a:pt x="123512" y="1074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38" name="Forma libre: forma 37">
                  <a:extLst>
                    <a:ext uri="{FF2B5EF4-FFF2-40B4-BE49-F238E27FC236}">
                      <a16:creationId xmlns:a16="http://schemas.microsoft.com/office/drawing/2014/main" id="{450E8D41-55FA-958E-C854-44A813B34DD7}"/>
                    </a:ext>
                  </a:extLst>
                </p:cNvPr>
                <p:cNvSpPr/>
                <p:nvPr/>
              </p:nvSpPr>
              <p:spPr>
                <a:xfrm>
                  <a:off x="11563770" y="5349402"/>
                  <a:ext cx="145949" cy="157549"/>
                </a:xfrm>
                <a:custGeom>
                  <a:avLst/>
                  <a:gdLst>
                    <a:gd name="csX0" fmla="*/ 72319 w 145949"/>
                    <a:gd name="csY0" fmla="*/ 414 h 157549"/>
                    <a:gd name="csX1" fmla="*/ 136384 w 145949"/>
                    <a:gd name="csY1" fmla="*/ 20101 h 157549"/>
                    <a:gd name="csX2" fmla="*/ 145931 w 145949"/>
                    <a:gd name="csY2" fmla="*/ 32677 h 157549"/>
                    <a:gd name="csX3" fmla="*/ 144811 w 145949"/>
                    <a:gd name="csY3" fmla="*/ 34258 h 157549"/>
                    <a:gd name="csX4" fmla="*/ 124203 w 145949"/>
                    <a:gd name="csY4" fmla="*/ 46307 h 157549"/>
                    <a:gd name="csX5" fmla="*/ 90557 w 145949"/>
                    <a:gd name="csY5" fmla="*/ 25171 h 157549"/>
                    <a:gd name="csX6" fmla="*/ 31364 w 145949"/>
                    <a:gd name="csY6" fmla="*/ 96216 h 157549"/>
                    <a:gd name="csX7" fmla="*/ 116697 w 145949"/>
                    <a:gd name="csY7" fmla="*/ 120051 h 157549"/>
                    <a:gd name="csX8" fmla="*/ 124203 w 145949"/>
                    <a:gd name="csY8" fmla="*/ 111821 h 157549"/>
                    <a:gd name="csX9" fmla="*/ 144746 w 145949"/>
                    <a:gd name="csY9" fmla="*/ 124133 h 157549"/>
                    <a:gd name="csX10" fmla="*/ 144416 w 145949"/>
                    <a:gd name="csY10" fmla="*/ 126240 h 157549"/>
                    <a:gd name="csX11" fmla="*/ 122557 w 145949"/>
                    <a:gd name="csY11" fmla="*/ 147244 h 157549"/>
                    <a:gd name="csX12" fmla="*/ 11546 w 145949"/>
                    <a:gd name="csY12" fmla="*/ 120117 h 157549"/>
                    <a:gd name="csX13" fmla="*/ 72253 w 145949"/>
                    <a:gd name="csY13" fmla="*/ 349 h 157549"/>
                    <a:gd name="csX14" fmla="*/ 72253 w 145949"/>
                    <a:gd name="csY14" fmla="*/ 349 h 15754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145949" h="157549">
                      <a:moveTo>
                        <a:pt x="72319" y="414"/>
                      </a:moveTo>
                      <a:cubicBezTo>
                        <a:pt x="95100" y="-1627"/>
                        <a:pt x="119791" y="3707"/>
                        <a:pt x="136384" y="20101"/>
                      </a:cubicBezTo>
                      <a:cubicBezTo>
                        <a:pt x="137964" y="21616"/>
                        <a:pt x="145799" y="31229"/>
                        <a:pt x="145931" y="32677"/>
                      </a:cubicBezTo>
                      <a:cubicBezTo>
                        <a:pt x="146062" y="33731"/>
                        <a:pt x="145470" y="33797"/>
                        <a:pt x="144811" y="34258"/>
                      </a:cubicBezTo>
                      <a:cubicBezTo>
                        <a:pt x="138688" y="38669"/>
                        <a:pt x="130458" y="41830"/>
                        <a:pt x="124203" y="46307"/>
                      </a:cubicBezTo>
                      <a:cubicBezTo>
                        <a:pt x="116368" y="35311"/>
                        <a:pt x="104121" y="27278"/>
                        <a:pt x="90557" y="25171"/>
                      </a:cubicBezTo>
                      <a:cubicBezTo>
                        <a:pt x="48089" y="18521"/>
                        <a:pt x="20698" y="56578"/>
                        <a:pt x="31364" y="96216"/>
                      </a:cubicBezTo>
                      <a:cubicBezTo>
                        <a:pt x="41043" y="132232"/>
                        <a:pt x="89635" y="145269"/>
                        <a:pt x="116697" y="120051"/>
                      </a:cubicBezTo>
                      <a:cubicBezTo>
                        <a:pt x="119594" y="117351"/>
                        <a:pt x="121240" y="113993"/>
                        <a:pt x="124203" y="111821"/>
                      </a:cubicBezTo>
                      <a:cubicBezTo>
                        <a:pt x="126375" y="111623"/>
                        <a:pt x="143824" y="122158"/>
                        <a:pt x="144746" y="124133"/>
                      </a:cubicBezTo>
                      <a:cubicBezTo>
                        <a:pt x="145272" y="125252"/>
                        <a:pt x="144811" y="125384"/>
                        <a:pt x="144416" y="126240"/>
                      </a:cubicBezTo>
                      <a:cubicBezTo>
                        <a:pt x="141585" y="132759"/>
                        <a:pt x="128878" y="143557"/>
                        <a:pt x="122557" y="147244"/>
                      </a:cubicBezTo>
                      <a:cubicBezTo>
                        <a:pt x="86607" y="168248"/>
                        <a:pt x="33010" y="156133"/>
                        <a:pt x="11546" y="120117"/>
                      </a:cubicBezTo>
                      <a:cubicBezTo>
                        <a:pt x="-18676" y="69418"/>
                        <a:pt x="13521" y="5550"/>
                        <a:pt x="72253" y="349"/>
                      </a:cubicBezTo>
                      <a:lnTo>
                        <a:pt x="72253" y="3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39" name="Forma libre: forma 38">
                  <a:extLst>
                    <a:ext uri="{FF2B5EF4-FFF2-40B4-BE49-F238E27FC236}">
                      <a16:creationId xmlns:a16="http://schemas.microsoft.com/office/drawing/2014/main" id="{954479A5-AB49-2B76-66AB-C0FA52369F46}"/>
                    </a:ext>
                  </a:extLst>
                </p:cNvPr>
                <p:cNvSpPr/>
                <p:nvPr/>
              </p:nvSpPr>
              <p:spPr>
                <a:xfrm>
                  <a:off x="11272044" y="5317619"/>
                  <a:ext cx="108443" cy="189578"/>
                </a:xfrm>
                <a:custGeom>
                  <a:avLst/>
                  <a:gdLst>
                    <a:gd name="csX0" fmla="*/ 54979 w 108443"/>
                    <a:gd name="csY0" fmla="*/ 0 h 189578"/>
                    <a:gd name="csX1" fmla="*/ 54979 w 108443"/>
                    <a:gd name="csY1" fmla="*/ 33448 h 189578"/>
                    <a:gd name="csX2" fmla="*/ 97447 w 108443"/>
                    <a:gd name="csY2" fmla="*/ 33448 h 189578"/>
                    <a:gd name="csX3" fmla="*/ 99225 w 108443"/>
                    <a:gd name="csY3" fmla="*/ 35226 h 189578"/>
                    <a:gd name="csX4" fmla="*/ 99225 w 108443"/>
                    <a:gd name="csY4" fmla="*/ 56954 h 189578"/>
                    <a:gd name="csX5" fmla="*/ 54979 w 108443"/>
                    <a:gd name="csY5" fmla="*/ 56954 h 189578"/>
                    <a:gd name="csX6" fmla="*/ 54979 w 108443"/>
                    <a:gd name="csY6" fmla="*/ 150517 h 189578"/>
                    <a:gd name="csX7" fmla="*/ 68411 w 108443"/>
                    <a:gd name="csY7" fmla="*/ 164212 h 189578"/>
                    <a:gd name="csX8" fmla="*/ 101398 w 108443"/>
                    <a:gd name="csY8" fmla="*/ 158747 h 189578"/>
                    <a:gd name="csX9" fmla="*/ 108443 w 108443"/>
                    <a:gd name="csY9" fmla="*/ 177051 h 189578"/>
                    <a:gd name="csX10" fmla="*/ 68872 w 108443"/>
                    <a:gd name="csY10" fmla="*/ 189364 h 189578"/>
                    <a:gd name="csX11" fmla="*/ 25679 w 108443"/>
                    <a:gd name="csY11" fmla="*/ 149858 h 189578"/>
                    <a:gd name="csX12" fmla="*/ 25679 w 108443"/>
                    <a:gd name="csY12" fmla="*/ 57020 h 189578"/>
                    <a:gd name="csX13" fmla="*/ 0 w 108443"/>
                    <a:gd name="csY13" fmla="*/ 57020 h 189578"/>
                    <a:gd name="csX14" fmla="*/ 0 w 108443"/>
                    <a:gd name="csY14" fmla="*/ 33514 h 189578"/>
                    <a:gd name="csX15" fmla="*/ 25679 w 108443"/>
                    <a:gd name="csY15" fmla="*/ 33514 h 189578"/>
                    <a:gd name="csX16" fmla="*/ 25679 w 108443"/>
                    <a:gd name="csY16" fmla="*/ 66 h 189578"/>
                    <a:gd name="csX17" fmla="*/ 54979 w 108443"/>
                    <a:gd name="csY17" fmla="*/ 66 h 1895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8443" h="189578">
                      <a:moveTo>
                        <a:pt x="54979" y="0"/>
                      </a:moveTo>
                      <a:lnTo>
                        <a:pt x="54979" y="33448"/>
                      </a:lnTo>
                      <a:lnTo>
                        <a:pt x="97447" y="33448"/>
                      </a:lnTo>
                      <a:cubicBezTo>
                        <a:pt x="97447" y="33448"/>
                        <a:pt x="99225" y="35094"/>
                        <a:pt x="99225" y="35226"/>
                      </a:cubicBezTo>
                      <a:lnTo>
                        <a:pt x="99225" y="56954"/>
                      </a:lnTo>
                      <a:lnTo>
                        <a:pt x="54979" y="56954"/>
                      </a:lnTo>
                      <a:lnTo>
                        <a:pt x="54979" y="150517"/>
                      </a:lnTo>
                      <a:cubicBezTo>
                        <a:pt x="54979" y="155126"/>
                        <a:pt x="64131" y="162764"/>
                        <a:pt x="68411" y="164212"/>
                      </a:cubicBezTo>
                      <a:cubicBezTo>
                        <a:pt x="80394" y="168229"/>
                        <a:pt x="90929" y="164344"/>
                        <a:pt x="101398" y="158747"/>
                      </a:cubicBezTo>
                      <a:lnTo>
                        <a:pt x="108443" y="177051"/>
                      </a:lnTo>
                      <a:cubicBezTo>
                        <a:pt x="99752" y="187784"/>
                        <a:pt x="82304" y="190418"/>
                        <a:pt x="68872" y="189364"/>
                      </a:cubicBezTo>
                      <a:cubicBezTo>
                        <a:pt x="48987" y="187916"/>
                        <a:pt x="25679" y="171323"/>
                        <a:pt x="25679" y="149858"/>
                      </a:cubicBezTo>
                      <a:lnTo>
                        <a:pt x="25679" y="57020"/>
                      </a:lnTo>
                      <a:lnTo>
                        <a:pt x="0" y="57020"/>
                      </a:lnTo>
                      <a:lnTo>
                        <a:pt x="0" y="33514"/>
                      </a:lnTo>
                      <a:lnTo>
                        <a:pt x="25679" y="33514"/>
                      </a:lnTo>
                      <a:lnTo>
                        <a:pt x="25679" y="66"/>
                      </a:lnTo>
                      <a:lnTo>
                        <a:pt x="54979" y="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40" name="Forma libre: forma 39">
                  <a:extLst>
                    <a:ext uri="{FF2B5EF4-FFF2-40B4-BE49-F238E27FC236}">
                      <a16:creationId xmlns:a16="http://schemas.microsoft.com/office/drawing/2014/main" id="{072D4031-85C3-5F7A-5F13-0749F4397538}"/>
                    </a:ext>
                  </a:extLst>
                </p:cNvPr>
                <p:cNvSpPr/>
                <p:nvPr/>
              </p:nvSpPr>
              <p:spPr>
                <a:xfrm>
                  <a:off x="11403400" y="5349619"/>
                  <a:ext cx="82896" cy="155850"/>
                </a:xfrm>
                <a:custGeom>
                  <a:avLst/>
                  <a:gdLst>
                    <a:gd name="csX0" fmla="*/ 82896 w 82896"/>
                    <a:gd name="csY0" fmla="*/ 0 h 155850"/>
                    <a:gd name="csX1" fmla="*/ 82896 w 82896"/>
                    <a:gd name="csY1" fmla="*/ 27061 h 155850"/>
                    <a:gd name="csX2" fmla="*/ 35160 w 82896"/>
                    <a:gd name="csY2" fmla="*/ 47473 h 155850"/>
                    <a:gd name="csX3" fmla="*/ 27851 w 82896"/>
                    <a:gd name="csY3" fmla="*/ 66567 h 155850"/>
                    <a:gd name="csX4" fmla="*/ 27851 w 82896"/>
                    <a:gd name="csY4" fmla="*/ 155850 h 155850"/>
                    <a:gd name="csX5" fmla="*/ 0 w 82896"/>
                    <a:gd name="csY5" fmla="*/ 155850 h 155850"/>
                    <a:gd name="csX6" fmla="*/ 0 w 82896"/>
                    <a:gd name="csY6" fmla="*/ 1514 h 155850"/>
                    <a:gd name="csX7" fmla="*/ 26074 w 82896"/>
                    <a:gd name="csY7" fmla="*/ 1514 h 155850"/>
                    <a:gd name="csX8" fmla="*/ 27127 w 82896"/>
                    <a:gd name="csY8" fmla="*/ 2568 h 155850"/>
                    <a:gd name="csX9" fmla="*/ 27127 w 82896"/>
                    <a:gd name="csY9" fmla="*/ 24954 h 155850"/>
                    <a:gd name="csX10" fmla="*/ 37201 w 82896"/>
                    <a:gd name="csY10" fmla="*/ 14025 h 155850"/>
                    <a:gd name="csX11" fmla="*/ 82830 w 82896"/>
                    <a:gd name="csY11" fmla="*/ 66 h 155850"/>
                    <a:gd name="csX12" fmla="*/ 82830 w 82896"/>
                    <a:gd name="csY12" fmla="*/ 66 h 1558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2896" h="155850">
                      <a:moveTo>
                        <a:pt x="82896" y="0"/>
                      </a:moveTo>
                      <a:lnTo>
                        <a:pt x="82896" y="27061"/>
                      </a:lnTo>
                      <a:cubicBezTo>
                        <a:pt x="64855" y="25218"/>
                        <a:pt x="44839" y="31144"/>
                        <a:pt x="35160" y="47473"/>
                      </a:cubicBezTo>
                      <a:cubicBezTo>
                        <a:pt x="33185" y="50765"/>
                        <a:pt x="27851" y="63209"/>
                        <a:pt x="27851" y="66567"/>
                      </a:cubicBezTo>
                      <a:lnTo>
                        <a:pt x="27851" y="155850"/>
                      </a:lnTo>
                      <a:lnTo>
                        <a:pt x="0" y="155850"/>
                      </a:lnTo>
                      <a:lnTo>
                        <a:pt x="0" y="1514"/>
                      </a:lnTo>
                      <a:lnTo>
                        <a:pt x="26074" y="1514"/>
                      </a:lnTo>
                      <a:lnTo>
                        <a:pt x="27127" y="2568"/>
                      </a:lnTo>
                      <a:lnTo>
                        <a:pt x="27127" y="24954"/>
                      </a:lnTo>
                      <a:cubicBezTo>
                        <a:pt x="31144" y="22321"/>
                        <a:pt x="33712" y="17053"/>
                        <a:pt x="37201" y="14025"/>
                      </a:cubicBezTo>
                      <a:cubicBezTo>
                        <a:pt x="48460" y="4016"/>
                        <a:pt x="68147" y="132"/>
                        <a:pt x="82830" y="66"/>
                      </a:cubicBezTo>
                      <a:lnTo>
                        <a:pt x="82830" y="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41" name="Forma libre: forma 40">
                  <a:extLst>
                    <a:ext uri="{FF2B5EF4-FFF2-40B4-BE49-F238E27FC236}">
                      <a16:creationId xmlns:a16="http://schemas.microsoft.com/office/drawing/2014/main" id="{521C1CCC-0A8E-00C9-D2A1-325AB5B47298}"/>
                    </a:ext>
                  </a:extLst>
                </p:cNvPr>
                <p:cNvSpPr/>
                <p:nvPr/>
              </p:nvSpPr>
              <p:spPr>
                <a:xfrm>
                  <a:off x="11510527" y="5351002"/>
                  <a:ext cx="27851" cy="154401"/>
                </a:xfrm>
                <a:custGeom>
                  <a:avLst/>
                  <a:gdLst>
                    <a:gd name="csX0" fmla="*/ 0 w 27851"/>
                    <a:gd name="csY0" fmla="*/ 154402 h 154401"/>
                    <a:gd name="csX1" fmla="*/ 0 w 27851"/>
                    <a:gd name="csY1" fmla="*/ 0 h 154401"/>
                    <a:gd name="csX2" fmla="*/ 26798 w 27851"/>
                    <a:gd name="csY2" fmla="*/ 0 h 154401"/>
                    <a:gd name="csX3" fmla="*/ 27851 w 27851"/>
                    <a:gd name="csY3" fmla="*/ 1119 h 154401"/>
                    <a:gd name="csX4" fmla="*/ 27851 w 27851"/>
                    <a:gd name="csY4" fmla="*/ 153348 h 154401"/>
                    <a:gd name="csX5" fmla="*/ 26798 w 27851"/>
                    <a:gd name="csY5" fmla="*/ 154402 h 154401"/>
                    <a:gd name="csX6" fmla="*/ 0 w 27851"/>
                    <a:gd name="csY6" fmla="*/ 154402 h 154401"/>
                    <a:gd name="csX7" fmla="*/ 0 w 27851"/>
                    <a:gd name="csY7" fmla="*/ 154402 h 154401"/>
                    <a:gd name="csX8" fmla="*/ 0 w 27851"/>
                    <a:gd name="csY8" fmla="*/ 154402 h 1544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27851" h="154401">
                      <a:moveTo>
                        <a:pt x="0" y="154402"/>
                      </a:moveTo>
                      <a:lnTo>
                        <a:pt x="0" y="0"/>
                      </a:lnTo>
                      <a:lnTo>
                        <a:pt x="26798" y="0"/>
                      </a:lnTo>
                      <a:lnTo>
                        <a:pt x="27851" y="1119"/>
                      </a:lnTo>
                      <a:lnTo>
                        <a:pt x="27851" y="153348"/>
                      </a:lnTo>
                      <a:lnTo>
                        <a:pt x="26798" y="154402"/>
                      </a:lnTo>
                      <a:lnTo>
                        <a:pt x="0" y="154402"/>
                      </a:lnTo>
                      <a:lnTo>
                        <a:pt x="0" y="154402"/>
                      </a:lnTo>
                      <a:lnTo>
                        <a:pt x="0" y="15440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42" name="Forma libre: forma 41">
                  <a:extLst>
                    <a:ext uri="{FF2B5EF4-FFF2-40B4-BE49-F238E27FC236}">
                      <a16:creationId xmlns:a16="http://schemas.microsoft.com/office/drawing/2014/main" id="{E0B83961-E907-E998-9024-21E762738020}"/>
                    </a:ext>
                  </a:extLst>
                </p:cNvPr>
                <p:cNvSpPr/>
                <p:nvPr/>
              </p:nvSpPr>
              <p:spPr>
                <a:xfrm>
                  <a:off x="11504670" y="5284948"/>
                  <a:ext cx="37533" cy="36935"/>
                </a:xfrm>
                <a:custGeom>
                  <a:avLst/>
                  <a:gdLst>
                    <a:gd name="csX0" fmla="*/ 16458 w 37533"/>
                    <a:gd name="csY0" fmla="*/ 145 h 36935"/>
                    <a:gd name="csX1" fmla="*/ 37264 w 37533"/>
                    <a:gd name="csY1" fmla="*/ 22992 h 36935"/>
                    <a:gd name="csX2" fmla="*/ 20540 w 37533"/>
                    <a:gd name="csY2" fmla="*/ 36885 h 36935"/>
                    <a:gd name="csX3" fmla="*/ 16458 w 37533"/>
                    <a:gd name="csY3" fmla="*/ 145 h 36935"/>
                    <a:gd name="csX4" fmla="*/ 16458 w 37533"/>
                    <a:gd name="csY4" fmla="*/ 145 h 3693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37533" h="36935">
                      <a:moveTo>
                        <a:pt x="16458" y="145"/>
                      </a:moveTo>
                      <a:cubicBezTo>
                        <a:pt x="30811" y="-1369"/>
                        <a:pt x="39174" y="9165"/>
                        <a:pt x="37264" y="22992"/>
                      </a:cubicBezTo>
                      <a:cubicBezTo>
                        <a:pt x="36211" y="30696"/>
                        <a:pt x="27980" y="36424"/>
                        <a:pt x="20540" y="36885"/>
                      </a:cubicBezTo>
                      <a:cubicBezTo>
                        <a:pt x="-4875" y="38466"/>
                        <a:pt x="-7246" y="2581"/>
                        <a:pt x="16458" y="145"/>
                      </a:cubicBezTo>
                      <a:lnTo>
                        <a:pt x="16458" y="1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57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5643375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4">
            <a:extLst>
              <a:ext uri="{FF2B5EF4-FFF2-40B4-BE49-F238E27FC236}">
                <a16:creationId xmlns:a16="http://schemas.microsoft.com/office/drawing/2014/main" id="{A9C663A5-1153-7106-FD61-29E9F5A72E7F}"/>
              </a:ext>
            </a:extLst>
          </p:cNvPr>
          <p:cNvSpPr txBox="1">
            <a:spLocks/>
          </p:cNvSpPr>
          <p:nvPr/>
        </p:nvSpPr>
        <p:spPr>
          <a:xfrm>
            <a:off x="809017" y="2400240"/>
            <a:ext cx="7002294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pc="200">
                <a:solidFill>
                  <a:schemeClr val="tx2"/>
                </a:solidFill>
                <a:latin typeface="Bahnschrift Light" panose="020B0502040204020203" pitchFamily="34" charset="0"/>
              </a:rPr>
              <a:t>CENTINELA ACÚSTICO IA </a:t>
            </a:r>
            <a:endParaRPr lang="es-CL" spc="200" dirty="0">
              <a:solidFill>
                <a:schemeClr val="tx2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4" name="Imagen 3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FD46CCF6-008F-73AF-AE8E-D8A9D4D2A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1" t="23121" r="31383" b="47234"/>
          <a:stretch>
            <a:fillRect/>
          </a:stretch>
        </p:blipFill>
        <p:spPr>
          <a:xfrm>
            <a:off x="4980562" y="1585608"/>
            <a:ext cx="3385225" cy="2033081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4CD30018-86CB-1F3D-DC3D-12C6DB785FC2}"/>
              </a:ext>
            </a:extLst>
          </p:cNvPr>
          <p:cNvSpPr txBox="1">
            <a:spLocks/>
          </p:cNvSpPr>
          <p:nvPr/>
        </p:nvSpPr>
        <p:spPr>
          <a:xfrm>
            <a:off x="7975872" y="2426932"/>
            <a:ext cx="3724885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Bahnschrift Ligh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s-CL" sz="1800" b="1" dirty="0">
                <a:solidFill>
                  <a:schemeClr val="bg1"/>
                </a:solidFill>
                <a:latin typeface="+mj-lt"/>
              </a:rPr>
              <a:t>Sistema de prevención de ruidos para parques y centrales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BFBFD90-35AF-AB44-1D9F-A20F0AE8501A}"/>
              </a:ext>
            </a:extLst>
          </p:cNvPr>
          <p:cNvCxnSpPr/>
          <p:nvPr/>
        </p:nvCxnSpPr>
        <p:spPr>
          <a:xfrm>
            <a:off x="7859949" y="2465844"/>
            <a:ext cx="0" cy="479147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upo 6">
            <a:extLst>
              <a:ext uri="{FF2B5EF4-FFF2-40B4-BE49-F238E27FC236}">
                <a16:creationId xmlns:a16="http://schemas.microsoft.com/office/drawing/2014/main" id="{1472B3B5-098C-8140-AE1A-AB6368166B64}"/>
              </a:ext>
            </a:extLst>
          </p:cNvPr>
          <p:cNvGrpSpPr/>
          <p:nvPr/>
        </p:nvGrpSpPr>
        <p:grpSpPr>
          <a:xfrm>
            <a:off x="8054502" y="5088816"/>
            <a:ext cx="1449332" cy="688782"/>
            <a:chOff x="8054502" y="5088816"/>
            <a:chExt cx="1449332" cy="688782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65B403F1-FD01-3726-054D-F0E04A695710}"/>
                </a:ext>
              </a:extLst>
            </p:cNvPr>
            <p:cNvSpPr/>
            <p:nvPr/>
          </p:nvSpPr>
          <p:spPr>
            <a:xfrm>
              <a:off x="8054502" y="5088816"/>
              <a:ext cx="389657" cy="688782"/>
            </a:xfrm>
            <a:custGeom>
              <a:avLst/>
              <a:gdLst>
                <a:gd name="csX0" fmla="*/ 194829 w 389657"/>
                <a:gd name="csY0" fmla="*/ 185545 h 688782"/>
                <a:gd name="csX1" fmla="*/ 98435 w 389657"/>
                <a:gd name="csY1" fmla="*/ 92773 h 688782"/>
                <a:gd name="csX2" fmla="*/ 194829 w 389657"/>
                <a:gd name="csY2" fmla="*/ 0 h 688782"/>
                <a:gd name="csX3" fmla="*/ 291223 w 389657"/>
                <a:gd name="csY3" fmla="*/ 92773 h 688782"/>
                <a:gd name="csX4" fmla="*/ 194829 w 389657"/>
                <a:gd name="csY4" fmla="*/ 185545 h 688782"/>
                <a:gd name="csX5" fmla="*/ 194829 w 389657"/>
                <a:gd name="csY5" fmla="*/ 185545 h 688782"/>
                <a:gd name="csX6" fmla="*/ 194829 w 389657"/>
                <a:gd name="csY6" fmla="*/ 44510 h 688782"/>
                <a:gd name="csX7" fmla="*/ 144723 w 389657"/>
                <a:gd name="csY7" fmla="*/ 92707 h 688782"/>
                <a:gd name="csX8" fmla="*/ 194829 w 389657"/>
                <a:gd name="csY8" fmla="*/ 140904 h 688782"/>
                <a:gd name="csX9" fmla="*/ 244935 w 389657"/>
                <a:gd name="csY9" fmla="*/ 92707 h 688782"/>
                <a:gd name="csX10" fmla="*/ 194829 w 389657"/>
                <a:gd name="csY10" fmla="*/ 44510 h 688782"/>
                <a:gd name="csX11" fmla="*/ 194829 w 389657"/>
                <a:gd name="csY11" fmla="*/ 44510 h 688782"/>
                <a:gd name="csX12" fmla="*/ 194829 w 389657"/>
                <a:gd name="csY12" fmla="*/ 688782 h 688782"/>
                <a:gd name="csX13" fmla="*/ 98435 w 389657"/>
                <a:gd name="csY13" fmla="*/ 596010 h 688782"/>
                <a:gd name="csX14" fmla="*/ 138533 w 389657"/>
                <a:gd name="csY14" fmla="*/ 503303 h 688782"/>
                <a:gd name="csX15" fmla="*/ 176261 w 389657"/>
                <a:gd name="csY15" fmla="*/ 449970 h 688782"/>
                <a:gd name="csX16" fmla="*/ 190022 w 389657"/>
                <a:gd name="csY16" fmla="*/ 432324 h 688782"/>
                <a:gd name="csX17" fmla="*/ 199504 w 389657"/>
                <a:gd name="csY17" fmla="*/ 432324 h 688782"/>
                <a:gd name="csX18" fmla="*/ 213265 w 389657"/>
                <a:gd name="csY18" fmla="*/ 449970 h 688782"/>
                <a:gd name="csX19" fmla="*/ 250993 w 389657"/>
                <a:gd name="csY19" fmla="*/ 503303 h 688782"/>
                <a:gd name="csX20" fmla="*/ 291091 w 389657"/>
                <a:gd name="csY20" fmla="*/ 596010 h 688782"/>
                <a:gd name="csX21" fmla="*/ 194697 w 389657"/>
                <a:gd name="csY21" fmla="*/ 688782 h 688782"/>
                <a:gd name="csX22" fmla="*/ 194697 w 389657"/>
                <a:gd name="csY22" fmla="*/ 688782 h 688782"/>
                <a:gd name="csX23" fmla="*/ 194829 w 389657"/>
                <a:gd name="csY23" fmla="*/ 501657 h 688782"/>
                <a:gd name="csX24" fmla="*/ 144723 w 389657"/>
                <a:gd name="csY24" fmla="*/ 596075 h 688782"/>
                <a:gd name="csX25" fmla="*/ 194829 w 389657"/>
                <a:gd name="csY25" fmla="*/ 644272 h 688782"/>
                <a:gd name="csX26" fmla="*/ 244935 w 389657"/>
                <a:gd name="csY26" fmla="*/ 596075 h 688782"/>
                <a:gd name="csX27" fmla="*/ 194829 w 389657"/>
                <a:gd name="csY27" fmla="*/ 501657 h 688782"/>
                <a:gd name="csX28" fmla="*/ 194829 w 389657"/>
                <a:gd name="csY28" fmla="*/ 501657 h 688782"/>
                <a:gd name="csX29" fmla="*/ 8625 w 389657"/>
                <a:gd name="csY29" fmla="*/ 474925 h 688782"/>
                <a:gd name="csX30" fmla="*/ 0 w 389657"/>
                <a:gd name="csY30" fmla="*/ 469855 h 688782"/>
                <a:gd name="csX31" fmla="*/ 0 w 389657"/>
                <a:gd name="csY31" fmla="*/ 383666 h 688782"/>
                <a:gd name="csX32" fmla="*/ 30419 w 389657"/>
                <a:gd name="csY32" fmla="*/ 293791 h 688782"/>
                <a:gd name="csX33" fmla="*/ 109628 w 389657"/>
                <a:gd name="csY33" fmla="*/ 237429 h 688782"/>
                <a:gd name="csX34" fmla="*/ 192722 w 389657"/>
                <a:gd name="csY34" fmla="*/ 212409 h 688782"/>
                <a:gd name="csX35" fmla="*/ 355881 w 389657"/>
                <a:gd name="csY35" fmla="*/ 153150 h 688782"/>
                <a:gd name="csX36" fmla="*/ 381033 w 389657"/>
                <a:gd name="csY36" fmla="*/ 140575 h 688782"/>
                <a:gd name="csX37" fmla="*/ 389658 w 389657"/>
                <a:gd name="csY37" fmla="*/ 145644 h 688782"/>
                <a:gd name="csX38" fmla="*/ 389658 w 389657"/>
                <a:gd name="csY38" fmla="*/ 231833 h 688782"/>
                <a:gd name="csX39" fmla="*/ 359239 w 389657"/>
                <a:gd name="csY39" fmla="*/ 321708 h 688782"/>
                <a:gd name="csX40" fmla="*/ 280030 w 389657"/>
                <a:gd name="csY40" fmla="*/ 378070 h 688782"/>
                <a:gd name="csX41" fmla="*/ 196936 w 389657"/>
                <a:gd name="csY41" fmla="*/ 403090 h 688782"/>
                <a:gd name="csX42" fmla="*/ 33777 w 389657"/>
                <a:gd name="csY42" fmla="*/ 462349 h 688782"/>
                <a:gd name="csX43" fmla="*/ 8625 w 389657"/>
                <a:gd name="csY43" fmla="*/ 474925 h 688782"/>
                <a:gd name="csX44" fmla="*/ 8625 w 389657"/>
                <a:gd name="csY44" fmla="*/ 474925 h 688782"/>
                <a:gd name="csX45" fmla="*/ 343502 w 389657"/>
                <a:gd name="csY45" fmla="*/ 207932 h 688782"/>
                <a:gd name="csX46" fmla="*/ 205561 w 389657"/>
                <a:gd name="csY46" fmla="*/ 255339 h 688782"/>
                <a:gd name="csX47" fmla="*/ 124377 w 389657"/>
                <a:gd name="csY47" fmla="*/ 279832 h 688782"/>
                <a:gd name="csX48" fmla="*/ 67884 w 389657"/>
                <a:gd name="csY48" fmla="*/ 319996 h 688782"/>
                <a:gd name="csX49" fmla="*/ 46288 w 389657"/>
                <a:gd name="csY49" fmla="*/ 383732 h 688782"/>
                <a:gd name="csX50" fmla="*/ 46288 w 389657"/>
                <a:gd name="csY50" fmla="*/ 407633 h 688782"/>
                <a:gd name="csX51" fmla="*/ 184228 w 389657"/>
                <a:gd name="csY51" fmla="*/ 360226 h 688782"/>
                <a:gd name="csX52" fmla="*/ 265413 w 389657"/>
                <a:gd name="csY52" fmla="*/ 335733 h 688782"/>
                <a:gd name="csX53" fmla="*/ 321906 w 389657"/>
                <a:gd name="csY53" fmla="*/ 295569 h 688782"/>
                <a:gd name="csX54" fmla="*/ 343502 w 389657"/>
                <a:gd name="csY54" fmla="*/ 231833 h 688782"/>
                <a:gd name="csX55" fmla="*/ 343502 w 389657"/>
                <a:gd name="csY55" fmla="*/ 207932 h 688782"/>
                <a:gd name="csX56" fmla="*/ 343502 w 389657"/>
                <a:gd name="csY56" fmla="*/ 207932 h 68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389657" h="688782">
                  <a:moveTo>
                    <a:pt x="194829" y="185545"/>
                  </a:moveTo>
                  <a:cubicBezTo>
                    <a:pt x="141694" y="185545"/>
                    <a:pt x="98435" y="143932"/>
                    <a:pt x="98435" y="92773"/>
                  </a:cubicBezTo>
                  <a:cubicBezTo>
                    <a:pt x="98435" y="41613"/>
                    <a:pt x="141694" y="0"/>
                    <a:pt x="194829" y="0"/>
                  </a:cubicBezTo>
                  <a:cubicBezTo>
                    <a:pt x="247964" y="0"/>
                    <a:pt x="291223" y="41613"/>
                    <a:pt x="291223" y="92773"/>
                  </a:cubicBezTo>
                  <a:cubicBezTo>
                    <a:pt x="291223" y="143932"/>
                    <a:pt x="247964" y="185545"/>
                    <a:pt x="194829" y="185545"/>
                  </a:cubicBezTo>
                  <a:lnTo>
                    <a:pt x="194829" y="185545"/>
                  </a:lnTo>
                  <a:close/>
                  <a:moveTo>
                    <a:pt x="194829" y="44510"/>
                  </a:moveTo>
                  <a:cubicBezTo>
                    <a:pt x="167241" y="44510"/>
                    <a:pt x="144723" y="66172"/>
                    <a:pt x="144723" y="92707"/>
                  </a:cubicBezTo>
                  <a:cubicBezTo>
                    <a:pt x="144723" y="119241"/>
                    <a:pt x="167175" y="140904"/>
                    <a:pt x="194829" y="140904"/>
                  </a:cubicBezTo>
                  <a:cubicBezTo>
                    <a:pt x="222483" y="140904"/>
                    <a:pt x="244935" y="119307"/>
                    <a:pt x="244935" y="92707"/>
                  </a:cubicBezTo>
                  <a:cubicBezTo>
                    <a:pt x="244935" y="66106"/>
                    <a:pt x="222483" y="44510"/>
                    <a:pt x="194829" y="44510"/>
                  </a:cubicBezTo>
                  <a:lnTo>
                    <a:pt x="194829" y="44510"/>
                  </a:lnTo>
                  <a:close/>
                  <a:moveTo>
                    <a:pt x="194829" y="688782"/>
                  </a:moveTo>
                  <a:cubicBezTo>
                    <a:pt x="141694" y="688782"/>
                    <a:pt x="98435" y="647169"/>
                    <a:pt x="98435" y="596010"/>
                  </a:cubicBezTo>
                  <a:cubicBezTo>
                    <a:pt x="98435" y="568553"/>
                    <a:pt x="121348" y="529903"/>
                    <a:pt x="138533" y="503303"/>
                  </a:cubicBezTo>
                  <a:cubicBezTo>
                    <a:pt x="157167" y="474529"/>
                    <a:pt x="175537" y="450958"/>
                    <a:pt x="176261" y="449970"/>
                  </a:cubicBezTo>
                  <a:lnTo>
                    <a:pt x="190022" y="432324"/>
                  </a:lnTo>
                  <a:cubicBezTo>
                    <a:pt x="192393" y="429295"/>
                    <a:pt x="197133" y="429295"/>
                    <a:pt x="199504" y="432324"/>
                  </a:cubicBezTo>
                  <a:lnTo>
                    <a:pt x="213265" y="449970"/>
                  </a:lnTo>
                  <a:cubicBezTo>
                    <a:pt x="214055" y="450958"/>
                    <a:pt x="232425" y="474529"/>
                    <a:pt x="250993" y="503303"/>
                  </a:cubicBezTo>
                  <a:cubicBezTo>
                    <a:pt x="268244" y="529903"/>
                    <a:pt x="291091" y="568487"/>
                    <a:pt x="291091" y="596010"/>
                  </a:cubicBezTo>
                  <a:cubicBezTo>
                    <a:pt x="291091" y="647169"/>
                    <a:pt x="247832" y="688782"/>
                    <a:pt x="194697" y="688782"/>
                  </a:cubicBezTo>
                  <a:lnTo>
                    <a:pt x="194697" y="688782"/>
                  </a:lnTo>
                  <a:close/>
                  <a:moveTo>
                    <a:pt x="194829" y="501657"/>
                  </a:moveTo>
                  <a:cubicBezTo>
                    <a:pt x="168294" y="539253"/>
                    <a:pt x="144723" y="580273"/>
                    <a:pt x="144723" y="596075"/>
                  </a:cubicBezTo>
                  <a:cubicBezTo>
                    <a:pt x="144723" y="622676"/>
                    <a:pt x="167175" y="644272"/>
                    <a:pt x="194829" y="644272"/>
                  </a:cubicBezTo>
                  <a:cubicBezTo>
                    <a:pt x="222483" y="644272"/>
                    <a:pt x="244935" y="622610"/>
                    <a:pt x="244935" y="596075"/>
                  </a:cubicBezTo>
                  <a:cubicBezTo>
                    <a:pt x="244935" y="580273"/>
                    <a:pt x="221364" y="539187"/>
                    <a:pt x="194829" y="501657"/>
                  </a:cubicBezTo>
                  <a:lnTo>
                    <a:pt x="194829" y="501657"/>
                  </a:lnTo>
                  <a:close/>
                  <a:moveTo>
                    <a:pt x="8625" y="474925"/>
                  </a:moveTo>
                  <a:cubicBezTo>
                    <a:pt x="4675" y="476900"/>
                    <a:pt x="0" y="474134"/>
                    <a:pt x="0" y="469855"/>
                  </a:cubicBezTo>
                  <a:lnTo>
                    <a:pt x="0" y="383666"/>
                  </a:lnTo>
                  <a:cubicBezTo>
                    <a:pt x="0" y="351403"/>
                    <a:pt x="10469" y="320326"/>
                    <a:pt x="30419" y="293791"/>
                  </a:cubicBezTo>
                  <a:cubicBezTo>
                    <a:pt x="50238" y="267388"/>
                    <a:pt x="77695" y="247833"/>
                    <a:pt x="109628" y="237429"/>
                  </a:cubicBezTo>
                  <a:cubicBezTo>
                    <a:pt x="137085" y="228475"/>
                    <a:pt x="165068" y="220113"/>
                    <a:pt x="192722" y="212409"/>
                  </a:cubicBezTo>
                  <a:cubicBezTo>
                    <a:pt x="293067" y="184426"/>
                    <a:pt x="355288" y="153480"/>
                    <a:pt x="355881" y="153150"/>
                  </a:cubicBezTo>
                  <a:lnTo>
                    <a:pt x="381033" y="140575"/>
                  </a:lnTo>
                  <a:cubicBezTo>
                    <a:pt x="384983" y="138599"/>
                    <a:pt x="389658" y="141365"/>
                    <a:pt x="389658" y="145644"/>
                  </a:cubicBezTo>
                  <a:lnTo>
                    <a:pt x="389658" y="231833"/>
                  </a:lnTo>
                  <a:cubicBezTo>
                    <a:pt x="389658" y="264096"/>
                    <a:pt x="379189" y="295174"/>
                    <a:pt x="359239" y="321708"/>
                  </a:cubicBezTo>
                  <a:cubicBezTo>
                    <a:pt x="339420" y="348111"/>
                    <a:pt x="311963" y="367667"/>
                    <a:pt x="280030" y="378070"/>
                  </a:cubicBezTo>
                  <a:cubicBezTo>
                    <a:pt x="252573" y="387024"/>
                    <a:pt x="224656" y="395386"/>
                    <a:pt x="196936" y="403090"/>
                  </a:cubicBezTo>
                  <a:cubicBezTo>
                    <a:pt x="96591" y="431073"/>
                    <a:pt x="34370" y="462019"/>
                    <a:pt x="33777" y="462349"/>
                  </a:cubicBezTo>
                  <a:lnTo>
                    <a:pt x="8625" y="474925"/>
                  </a:lnTo>
                  <a:lnTo>
                    <a:pt x="8625" y="474925"/>
                  </a:lnTo>
                  <a:close/>
                  <a:moveTo>
                    <a:pt x="343502" y="207932"/>
                  </a:moveTo>
                  <a:cubicBezTo>
                    <a:pt x="314202" y="220179"/>
                    <a:pt x="266927" y="238154"/>
                    <a:pt x="205561" y="255339"/>
                  </a:cubicBezTo>
                  <a:cubicBezTo>
                    <a:pt x="178566" y="262911"/>
                    <a:pt x="151175" y="271141"/>
                    <a:pt x="124377" y="279832"/>
                  </a:cubicBezTo>
                  <a:cubicBezTo>
                    <a:pt x="101596" y="287207"/>
                    <a:pt x="82040" y="301165"/>
                    <a:pt x="67884" y="319996"/>
                  </a:cubicBezTo>
                  <a:cubicBezTo>
                    <a:pt x="53662" y="338893"/>
                    <a:pt x="46288" y="360885"/>
                    <a:pt x="46288" y="383732"/>
                  </a:cubicBezTo>
                  <a:lnTo>
                    <a:pt x="46288" y="407633"/>
                  </a:lnTo>
                  <a:cubicBezTo>
                    <a:pt x="75588" y="395386"/>
                    <a:pt x="122863" y="377411"/>
                    <a:pt x="184228" y="360226"/>
                  </a:cubicBezTo>
                  <a:cubicBezTo>
                    <a:pt x="211224" y="352654"/>
                    <a:pt x="238614" y="344424"/>
                    <a:pt x="265413" y="335733"/>
                  </a:cubicBezTo>
                  <a:cubicBezTo>
                    <a:pt x="288194" y="328358"/>
                    <a:pt x="307749" y="314400"/>
                    <a:pt x="321906" y="295569"/>
                  </a:cubicBezTo>
                  <a:cubicBezTo>
                    <a:pt x="336062" y="276738"/>
                    <a:pt x="343502" y="254680"/>
                    <a:pt x="343502" y="231833"/>
                  </a:cubicBezTo>
                  <a:lnTo>
                    <a:pt x="343502" y="207932"/>
                  </a:lnTo>
                  <a:lnTo>
                    <a:pt x="343502" y="207932"/>
                  </a:lnTo>
                  <a:close/>
                </a:path>
              </a:pathLst>
            </a:custGeom>
            <a:solidFill>
              <a:srgbClr val="FFFFFF"/>
            </a:solidFill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0DA38B7C-4345-280D-859C-65CB030EDD32}"/>
                </a:ext>
              </a:extLst>
            </p:cNvPr>
            <p:cNvSpPr/>
            <p:nvPr/>
          </p:nvSpPr>
          <p:spPr>
            <a:xfrm>
              <a:off x="8524554" y="5348631"/>
              <a:ext cx="979280" cy="165792"/>
            </a:xfrm>
            <a:custGeom>
              <a:avLst/>
              <a:gdLst>
                <a:gd name="csX0" fmla="*/ 0 w 979280"/>
                <a:gd name="csY0" fmla="*/ 164410 h 165792"/>
                <a:gd name="csX1" fmla="*/ 0 w 979280"/>
                <a:gd name="csY1" fmla="*/ 1317 h 165792"/>
                <a:gd name="csX2" fmla="*/ 31934 w 979280"/>
                <a:gd name="csY2" fmla="*/ 1317 h 165792"/>
                <a:gd name="csX3" fmla="*/ 31934 w 979280"/>
                <a:gd name="csY3" fmla="*/ 164410 h 165792"/>
                <a:gd name="csX4" fmla="*/ 0 w 979280"/>
                <a:gd name="csY4" fmla="*/ 164410 h 165792"/>
                <a:gd name="csX5" fmla="*/ 149397 w 979280"/>
                <a:gd name="csY5" fmla="*/ 164410 h 165792"/>
                <a:gd name="csX6" fmla="*/ 84674 w 979280"/>
                <a:gd name="csY6" fmla="*/ 64394 h 165792"/>
                <a:gd name="csX7" fmla="*/ 84674 w 979280"/>
                <a:gd name="csY7" fmla="*/ 164410 h 165792"/>
                <a:gd name="csX8" fmla="*/ 52740 w 979280"/>
                <a:gd name="csY8" fmla="*/ 164410 h 165792"/>
                <a:gd name="csX9" fmla="*/ 52740 w 979280"/>
                <a:gd name="csY9" fmla="*/ 1317 h 165792"/>
                <a:gd name="csX10" fmla="*/ 81184 w 979280"/>
                <a:gd name="csY10" fmla="*/ 1317 h 165792"/>
                <a:gd name="csX11" fmla="*/ 145908 w 979280"/>
                <a:gd name="csY11" fmla="*/ 101200 h 165792"/>
                <a:gd name="csX12" fmla="*/ 145908 w 979280"/>
                <a:gd name="csY12" fmla="*/ 1317 h 165792"/>
                <a:gd name="csX13" fmla="*/ 177842 w 979280"/>
                <a:gd name="csY13" fmla="*/ 1317 h 165792"/>
                <a:gd name="csX14" fmla="*/ 177842 w 979280"/>
                <a:gd name="csY14" fmla="*/ 164410 h 165792"/>
                <a:gd name="csX15" fmla="*/ 149397 w 979280"/>
                <a:gd name="csY15" fmla="*/ 164410 h 165792"/>
                <a:gd name="csX16" fmla="*/ 295239 w 979280"/>
                <a:gd name="csY16" fmla="*/ 164410 h 165792"/>
                <a:gd name="csX17" fmla="*/ 230516 w 979280"/>
                <a:gd name="csY17" fmla="*/ 64394 h 165792"/>
                <a:gd name="csX18" fmla="*/ 230516 w 979280"/>
                <a:gd name="csY18" fmla="*/ 164410 h 165792"/>
                <a:gd name="csX19" fmla="*/ 198582 w 979280"/>
                <a:gd name="csY19" fmla="*/ 164410 h 165792"/>
                <a:gd name="csX20" fmla="*/ 198582 w 979280"/>
                <a:gd name="csY20" fmla="*/ 1317 h 165792"/>
                <a:gd name="csX21" fmla="*/ 227026 w 979280"/>
                <a:gd name="csY21" fmla="*/ 1317 h 165792"/>
                <a:gd name="csX22" fmla="*/ 291750 w 979280"/>
                <a:gd name="csY22" fmla="*/ 101200 h 165792"/>
                <a:gd name="csX23" fmla="*/ 291750 w 979280"/>
                <a:gd name="csY23" fmla="*/ 1317 h 165792"/>
                <a:gd name="csX24" fmla="*/ 323683 w 979280"/>
                <a:gd name="csY24" fmla="*/ 1317 h 165792"/>
                <a:gd name="csX25" fmla="*/ 323683 w 979280"/>
                <a:gd name="csY25" fmla="*/ 164410 h 165792"/>
                <a:gd name="csX26" fmla="*/ 295239 w 979280"/>
                <a:gd name="csY26" fmla="*/ 164410 h 165792"/>
                <a:gd name="csX27" fmla="*/ 344556 w 979280"/>
                <a:gd name="csY27" fmla="*/ 164410 h 165792"/>
                <a:gd name="csX28" fmla="*/ 344556 w 979280"/>
                <a:gd name="csY28" fmla="*/ 1317 h 165792"/>
                <a:gd name="csX29" fmla="*/ 452143 w 979280"/>
                <a:gd name="csY29" fmla="*/ 1317 h 165792"/>
                <a:gd name="csX30" fmla="*/ 452143 w 979280"/>
                <a:gd name="csY30" fmla="*/ 29761 h 165792"/>
                <a:gd name="csX31" fmla="*/ 376489 w 979280"/>
                <a:gd name="csY31" fmla="*/ 29761 h 165792"/>
                <a:gd name="csX32" fmla="*/ 376489 w 979280"/>
                <a:gd name="csY32" fmla="*/ 68016 h 165792"/>
                <a:gd name="csX33" fmla="*/ 440950 w 979280"/>
                <a:gd name="csY33" fmla="*/ 68016 h 165792"/>
                <a:gd name="csX34" fmla="*/ 440950 w 979280"/>
                <a:gd name="csY34" fmla="*/ 96460 h 165792"/>
                <a:gd name="csX35" fmla="*/ 376489 w 979280"/>
                <a:gd name="csY35" fmla="*/ 96460 h 165792"/>
                <a:gd name="csX36" fmla="*/ 376489 w 979280"/>
                <a:gd name="csY36" fmla="*/ 136097 h 165792"/>
                <a:gd name="csX37" fmla="*/ 452143 w 979280"/>
                <a:gd name="csY37" fmla="*/ 136097 h 165792"/>
                <a:gd name="csX38" fmla="*/ 452143 w 979280"/>
                <a:gd name="csY38" fmla="*/ 164541 h 165792"/>
                <a:gd name="csX39" fmla="*/ 344556 w 979280"/>
                <a:gd name="csY39" fmla="*/ 164541 h 165792"/>
                <a:gd name="csX40" fmla="*/ 552882 w 979280"/>
                <a:gd name="csY40" fmla="*/ 164410 h 165792"/>
                <a:gd name="csX41" fmla="*/ 520949 w 979280"/>
                <a:gd name="csY41" fmla="*/ 99423 h 165792"/>
                <a:gd name="csX42" fmla="*/ 498035 w 979280"/>
                <a:gd name="csY42" fmla="*/ 99423 h 165792"/>
                <a:gd name="csX43" fmla="*/ 498035 w 979280"/>
                <a:gd name="csY43" fmla="*/ 164410 h 165792"/>
                <a:gd name="csX44" fmla="*/ 466101 w 979280"/>
                <a:gd name="csY44" fmla="*/ 164410 h 165792"/>
                <a:gd name="csX45" fmla="*/ 466101 w 979280"/>
                <a:gd name="csY45" fmla="*/ 1317 h 165792"/>
                <a:gd name="csX46" fmla="*/ 530101 w 979280"/>
                <a:gd name="csY46" fmla="*/ 1317 h 165792"/>
                <a:gd name="csX47" fmla="*/ 583104 w 979280"/>
                <a:gd name="csY47" fmla="*/ 51226 h 165792"/>
                <a:gd name="csX48" fmla="*/ 553212 w 979280"/>
                <a:gd name="csY48" fmla="*/ 94024 h 165792"/>
                <a:gd name="csX49" fmla="*/ 589689 w 979280"/>
                <a:gd name="csY49" fmla="*/ 164344 h 165792"/>
                <a:gd name="csX50" fmla="*/ 552817 w 979280"/>
                <a:gd name="csY50" fmla="*/ 164344 h 165792"/>
                <a:gd name="csX51" fmla="*/ 528060 w 979280"/>
                <a:gd name="csY51" fmla="*/ 29695 h 165792"/>
                <a:gd name="csX52" fmla="*/ 498035 w 979280"/>
                <a:gd name="csY52" fmla="*/ 29695 h 165792"/>
                <a:gd name="csX53" fmla="*/ 498035 w 979280"/>
                <a:gd name="csY53" fmla="*/ 72756 h 165792"/>
                <a:gd name="csX54" fmla="*/ 528060 w 979280"/>
                <a:gd name="csY54" fmla="*/ 72756 h 165792"/>
                <a:gd name="csX55" fmla="*/ 551236 w 979280"/>
                <a:gd name="csY55" fmla="*/ 51226 h 165792"/>
                <a:gd name="csX56" fmla="*/ 528060 w 979280"/>
                <a:gd name="csY56" fmla="*/ 29695 h 165792"/>
                <a:gd name="csX57" fmla="*/ 528060 w 979280"/>
                <a:gd name="csY57" fmla="*/ 29695 h 165792"/>
                <a:gd name="csX58" fmla="*/ 699712 w 979280"/>
                <a:gd name="csY58" fmla="*/ 147225 h 165792"/>
                <a:gd name="csX59" fmla="*/ 653556 w 979280"/>
                <a:gd name="csY59" fmla="*/ 165792 h 165792"/>
                <a:gd name="csX60" fmla="*/ 609573 w 979280"/>
                <a:gd name="csY60" fmla="*/ 147883 h 165792"/>
                <a:gd name="csX61" fmla="*/ 596207 w 979280"/>
                <a:gd name="csY61" fmla="*/ 123390 h 165792"/>
                <a:gd name="csX62" fmla="*/ 593442 w 979280"/>
                <a:gd name="csY62" fmla="*/ 82896 h 165792"/>
                <a:gd name="csX63" fmla="*/ 596207 w 979280"/>
                <a:gd name="csY63" fmla="*/ 42403 h 165792"/>
                <a:gd name="csX64" fmla="*/ 609573 w 979280"/>
                <a:gd name="csY64" fmla="*/ 17909 h 165792"/>
                <a:gd name="csX65" fmla="*/ 653556 w 979280"/>
                <a:gd name="csY65" fmla="*/ 0 h 165792"/>
                <a:gd name="csX66" fmla="*/ 715053 w 979280"/>
                <a:gd name="csY66" fmla="*/ 52213 h 165792"/>
                <a:gd name="csX67" fmla="*/ 682922 w 979280"/>
                <a:gd name="csY67" fmla="*/ 52213 h 165792"/>
                <a:gd name="csX68" fmla="*/ 653556 w 979280"/>
                <a:gd name="csY68" fmla="*/ 28378 h 165792"/>
                <a:gd name="csX69" fmla="*/ 633079 w 979280"/>
                <a:gd name="csY69" fmla="*/ 37135 h 165792"/>
                <a:gd name="csX70" fmla="*/ 625310 w 979280"/>
                <a:gd name="csY70" fmla="*/ 82962 h 165792"/>
                <a:gd name="csX71" fmla="*/ 633079 w 979280"/>
                <a:gd name="csY71" fmla="*/ 129052 h 165792"/>
                <a:gd name="csX72" fmla="*/ 653556 w 979280"/>
                <a:gd name="csY72" fmla="*/ 137546 h 165792"/>
                <a:gd name="csX73" fmla="*/ 676272 w 979280"/>
                <a:gd name="csY73" fmla="*/ 128394 h 165792"/>
                <a:gd name="csX74" fmla="*/ 683646 w 979280"/>
                <a:gd name="csY74" fmla="*/ 106665 h 165792"/>
                <a:gd name="csX75" fmla="*/ 683646 w 979280"/>
                <a:gd name="csY75" fmla="*/ 100476 h 165792"/>
                <a:gd name="csX76" fmla="*/ 653622 w 979280"/>
                <a:gd name="csY76" fmla="*/ 100476 h 165792"/>
                <a:gd name="csX77" fmla="*/ 653622 w 979280"/>
                <a:gd name="csY77" fmla="*/ 73942 h 165792"/>
                <a:gd name="csX78" fmla="*/ 715317 w 979280"/>
                <a:gd name="csY78" fmla="*/ 73942 h 165792"/>
                <a:gd name="csX79" fmla="*/ 715317 w 979280"/>
                <a:gd name="csY79" fmla="*/ 97777 h 165792"/>
                <a:gd name="csX80" fmla="*/ 699712 w 979280"/>
                <a:gd name="csY80" fmla="*/ 147488 h 165792"/>
                <a:gd name="csX81" fmla="*/ 699712 w 979280"/>
                <a:gd name="csY81" fmla="*/ 147356 h 165792"/>
                <a:gd name="csX82" fmla="*/ 727959 w 979280"/>
                <a:gd name="csY82" fmla="*/ 164410 h 165792"/>
                <a:gd name="csX83" fmla="*/ 727959 w 979280"/>
                <a:gd name="csY83" fmla="*/ 1317 h 165792"/>
                <a:gd name="csX84" fmla="*/ 835546 w 979280"/>
                <a:gd name="csY84" fmla="*/ 1317 h 165792"/>
                <a:gd name="csX85" fmla="*/ 835546 w 979280"/>
                <a:gd name="csY85" fmla="*/ 29761 h 165792"/>
                <a:gd name="csX86" fmla="*/ 759892 w 979280"/>
                <a:gd name="csY86" fmla="*/ 29761 h 165792"/>
                <a:gd name="csX87" fmla="*/ 759892 w 979280"/>
                <a:gd name="csY87" fmla="*/ 68016 h 165792"/>
                <a:gd name="csX88" fmla="*/ 824352 w 979280"/>
                <a:gd name="csY88" fmla="*/ 68016 h 165792"/>
                <a:gd name="csX89" fmla="*/ 824352 w 979280"/>
                <a:gd name="csY89" fmla="*/ 96460 h 165792"/>
                <a:gd name="csX90" fmla="*/ 759892 w 979280"/>
                <a:gd name="csY90" fmla="*/ 96460 h 165792"/>
                <a:gd name="csX91" fmla="*/ 759892 w 979280"/>
                <a:gd name="csY91" fmla="*/ 136097 h 165792"/>
                <a:gd name="csX92" fmla="*/ 835546 w 979280"/>
                <a:gd name="csY92" fmla="*/ 136097 h 165792"/>
                <a:gd name="csX93" fmla="*/ 835546 w 979280"/>
                <a:gd name="csY93" fmla="*/ 164541 h 165792"/>
                <a:gd name="csX94" fmla="*/ 727959 w 979280"/>
                <a:gd name="csY94" fmla="*/ 164541 h 165792"/>
                <a:gd name="csX95" fmla="*/ 942738 w 979280"/>
                <a:gd name="csY95" fmla="*/ 164410 h 165792"/>
                <a:gd name="csX96" fmla="*/ 911067 w 979280"/>
                <a:gd name="csY96" fmla="*/ 107653 h 165792"/>
                <a:gd name="csX97" fmla="*/ 879661 w 979280"/>
                <a:gd name="csY97" fmla="*/ 164410 h 165792"/>
                <a:gd name="csX98" fmla="*/ 843184 w 979280"/>
                <a:gd name="csY98" fmla="*/ 164410 h 165792"/>
                <a:gd name="csX99" fmla="*/ 893882 w 979280"/>
                <a:gd name="csY99" fmla="*/ 80789 h 165792"/>
                <a:gd name="csX100" fmla="*/ 846410 w 979280"/>
                <a:gd name="csY100" fmla="*/ 1317 h 165792"/>
                <a:gd name="csX101" fmla="*/ 882623 w 979280"/>
                <a:gd name="csY101" fmla="*/ 1317 h 165792"/>
                <a:gd name="csX102" fmla="*/ 911067 w 979280"/>
                <a:gd name="csY102" fmla="*/ 53991 h 165792"/>
                <a:gd name="csX103" fmla="*/ 939775 w 979280"/>
                <a:gd name="csY103" fmla="*/ 1317 h 165792"/>
                <a:gd name="csX104" fmla="*/ 975791 w 979280"/>
                <a:gd name="csY104" fmla="*/ 1317 h 165792"/>
                <a:gd name="csX105" fmla="*/ 928318 w 979280"/>
                <a:gd name="csY105" fmla="*/ 80789 h 165792"/>
                <a:gd name="csX106" fmla="*/ 979281 w 979280"/>
                <a:gd name="csY106" fmla="*/ 164410 h 165792"/>
                <a:gd name="csX107" fmla="*/ 942606 w 979280"/>
                <a:gd name="csY107" fmla="*/ 164410 h 165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979280" h="165792">
                  <a:moveTo>
                    <a:pt x="0" y="164410"/>
                  </a:moveTo>
                  <a:lnTo>
                    <a:pt x="0" y="1317"/>
                  </a:lnTo>
                  <a:lnTo>
                    <a:pt x="31934" y="1317"/>
                  </a:lnTo>
                  <a:lnTo>
                    <a:pt x="31934" y="164410"/>
                  </a:lnTo>
                  <a:lnTo>
                    <a:pt x="0" y="164410"/>
                  </a:lnTo>
                  <a:close/>
                  <a:moveTo>
                    <a:pt x="149397" y="164410"/>
                  </a:moveTo>
                  <a:lnTo>
                    <a:pt x="84674" y="64394"/>
                  </a:lnTo>
                  <a:lnTo>
                    <a:pt x="84674" y="164410"/>
                  </a:lnTo>
                  <a:lnTo>
                    <a:pt x="52740" y="164410"/>
                  </a:lnTo>
                  <a:lnTo>
                    <a:pt x="52740" y="1317"/>
                  </a:lnTo>
                  <a:lnTo>
                    <a:pt x="81184" y="1317"/>
                  </a:lnTo>
                  <a:lnTo>
                    <a:pt x="145908" y="101200"/>
                  </a:lnTo>
                  <a:lnTo>
                    <a:pt x="145908" y="1317"/>
                  </a:lnTo>
                  <a:lnTo>
                    <a:pt x="177842" y="1317"/>
                  </a:lnTo>
                  <a:lnTo>
                    <a:pt x="177842" y="164410"/>
                  </a:lnTo>
                  <a:lnTo>
                    <a:pt x="149397" y="164410"/>
                  </a:lnTo>
                  <a:close/>
                  <a:moveTo>
                    <a:pt x="295239" y="164410"/>
                  </a:moveTo>
                  <a:lnTo>
                    <a:pt x="230516" y="64394"/>
                  </a:lnTo>
                  <a:lnTo>
                    <a:pt x="230516" y="164410"/>
                  </a:lnTo>
                  <a:lnTo>
                    <a:pt x="198582" y="164410"/>
                  </a:lnTo>
                  <a:lnTo>
                    <a:pt x="198582" y="1317"/>
                  </a:lnTo>
                  <a:lnTo>
                    <a:pt x="227026" y="1317"/>
                  </a:lnTo>
                  <a:lnTo>
                    <a:pt x="291750" y="101200"/>
                  </a:lnTo>
                  <a:lnTo>
                    <a:pt x="291750" y="1317"/>
                  </a:lnTo>
                  <a:lnTo>
                    <a:pt x="323683" y="1317"/>
                  </a:lnTo>
                  <a:lnTo>
                    <a:pt x="323683" y="164410"/>
                  </a:lnTo>
                  <a:lnTo>
                    <a:pt x="295239" y="164410"/>
                  </a:lnTo>
                  <a:close/>
                  <a:moveTo>
                    <a:pt x="344556" y="164410"/>
                  </a:moveTo>
                  <a:lnTo>
                    <a:pt x="344556" y="1317"/>
                  </a:lnTo>
                  <a:lnTo>
                    <a:pt x="452143" y="1317"/>
                  </a:lnTo>
                  <a:lnTo>
                    <a:pt x="452143" y="29761"/>
                  </a:lnTo>
                  <a:lnTo>
                    <a:pt x="376489" y="29761"/>
                  </a:lnTo>
                  <a:lnTo>
                    <a:pt x="376489" y="68016"/>
                  </a:lnTo>
                  <a:lnTo>
                    <a:pt x="440950" y="68016"/>
                  </a:lnTo>
                  <a:lnTo>
                    <a:pt x="440950" y="96460"/>
                  </a:lnTo>
                  <a:lnTo>
                    <a:pt x="376489" y="96460"/>
                  </a:lnTo>
                  <a:lnTo>
                    <a:pt x="376489" y="136097"/>
                  </a:lnTo>
                  <a:lnTo>
                    <a:pt x="452143" y="136097"/>
                  </a:lnTo>
                  <a:lnTo>
                    <a:pt x="452143" y="164541"/>
                  </a:lnTo>
                  <a:lnTo>
                    <a:pt x="344556" y="164541"/>
                  </a:lnTo>
                  <a:close/>
                  <a:moveTo>
                    <a:pt x="552882" y="164410"/>
                  </a:moveTo>
                  <a:lnTo>
                    <a:pt x="520949" y="99423"/>
                  </a:lnTo>
                  <a:lnTo>
                    <a:pt x="498035" y="99423"/>
                  </a:lnTo>
                  <a:lnTo>
                    <a:pt x="498035" y="164410"/>
                  </a:lnTo>
                  <a:lnTo>
                    <a:pt x="466101" y="164410"/>
                  </a:lnTo>
                  <a:lnTo>
                    <a:pt x="466101" y="1317"/>
                  </a:lnTo>
                  <a:lnTo>
                    <a:pt x="530101" y="1317"/>
                  </a:lnTo>
                  <a:cubicBezTo>
                    <a:pt x="563417" y="1317"/>
                    <a:pt x="583104" y="24033"/>
                    <a:pt x="583104" y="51226"/>
                  </a:cubicBezTo>
                  <a:cubicBezTo>
                    <a:pt x="583104" y="74073"/>
                    <a:pt x="569146" y="88295"/>
                    <a:pt x="553212" y="94024"/>
                  </a:cubicBezTo>
                  <a:lnTo>
                    <a:pt x="589689" y="164344"/>
                  </a:lnTo>
                  <a:lnTo>
                    <a:pt x="552817" y="164344"/>
                  </a:lnTo>
                  <a:close/>
                  <a:moveTo>
                    <a:pt x="528060" y="29695"/>
                  </a:moveTo>
                  <a:lnTo>
                    <a:pt x="498035" y="29695"/>
                  </a:lnTo>
                  <a:lnTo>
                    <a:pt x="498035" y="72756"/>
                  </a:lnTo>
                  <a:lnTo>
                    <a:pt x="528060" y="72756"/>
                  </a:lnTo>
                  <a:cubicBezTo>
                    <a:pt x="542018" y="72756"/>
                    <a:pt x="551236" y="63868"/>
                    <a:pt x="551236" y="51226"/>
                  </a:cubicBezTo>
                  <a:cubicBezTo>
                    <a:pt x="551236" y="38584"/>
                    <a:pt x="542084" y="29695"/>
                    <a:pt x="528060" y="29695"/>
                  </a:cubicBezTo>
                  <a:lnTo>
                    <a:pt x="528060" y="29695"/>
                  </a:lnTo>
                  <a:close/>
                  <a:moveTo>
                    <a:pt x="699712" y="147225"/>
                  </a:moveTo>
                  <a:cubicBezTo>
                    <a:pt x="687136" y="160064"/>
                    <a:pt x="671992" y="165792"/>
                    <a:pt x="653556" y="165792"/>
                  </a:cubicBezTo>
                  <a:cubicBezTo>
                    <a:pt x="635120" y="165792"/>
                    <a:pt x="621425" y="159801"/>
                    <a:pt x="609573" y="147883"/>
                  </a:cubicBezTo>
                  <a:cubicBezTo>
                    <a:pt x="602462" y="140772"/>
                    <a:pt x="598116" y="132542"/>
                    <a:pt x="596207" y="123390"/>
                  </a:cubicBezTo>
                  <a:cubicBezTo>
                    <a:pt x="594429" y="114237"/>
                    <a:pt x="593442" y="100674"/>
                    <a:pt x="593442" y="82896"/>
                  </a:cubicBezTo>
                  <a:cubicBezTo>
                    <a:pt x="593442" y="65119"/>
                    <a:pt x="594363" y="51555"/>
                    <a:pt x="596207" y="42403"/>
                  </a:cubicBezTo>
                  <a:cubicBezTo>
                    <a:pt x="597985" y="32987"/>
                    <a:pt x="602396" y="25020"/>
                    <a:pt x="609573" y="17909"/>
                  </a:cubicBezTo>
                  <a:cubicBezTo>
                    <a:pt x="621491" y="5992"/>
                    <a:pt x="636174" y="0"/>
                    <a:pt x="653556" y="0"/>
                  </a:cubicBezTo>
                  <a:cubicBezTo>
                    <a:pt x="690691" y="0"/>
                    <a:pt x="710642" y="23835"/>
                    <a:pt x="715053" y="52213"/>
                  </a:cubicBezTo>
                  <a:lnTo>
                    <a:pt x="682922" y="52213"/>
                  </a:lnTo>
                  <a:cubicBezTo>
                    <a:pt x="678971" y="36477"/>
                    <a:pt x="669424" y="28378"/>
                    <a:pt x="653556" y="28378"/>
                  </a:cubicBezTo>
                  <a:cubicBezTo>
                    <a:pt x="645062" y="28378"/>
                    <a:pt x="638149" y="31341"/>
                    <a:pt x="633079" y="37135"/>
                  </a:cubicBezTo>
                  <a:cubicBezTo>
                    <a:pt x="627087" y="44707"/>
                    <a:pt x="625310" y="50633"/>
                    <a:pt x="625310" y="82962"/>
                  </a:cubicBezTo>
                  <a:cubicBezTo>
                    <a:pt x="625310" y="115291"/>
                    <a:pt x="626692" y="121414"/>
                    <a:pt x="633079" y="129052"/>
                  </a:cubicBezTo>
                  <a:cubicBezTo>
                    <a:pt x="637886" y="134780"/>
                    <a:pt x="644799" y="137546"/>
                    <a:pt x="653556" y="137546"/>
                  </a:cubicBezTo>
                  <a:cubicBezTo>
                    <a:pt x="662972" y="137546"/>
                    <a:pt x="670544" y="134583"/>
                    <a:pt x="676272" y="128394"/>
                  </a:cubicBezTo>
                  <a:cubicBezTo>
                    <a:pt x="681078" y="122929"/>
                    <a:pt x="683646" y="115554"/>
                    <a:pt x="683646" y="106665"/>
                  </a:cubicBezTo>
                  <a:lnTo>
                    <a:pt x="683646" y="100476"/>
                  </a:lnTo>
                  <a:lnTo>
                    <a:pt x="653622" y="100476"/>
                  </a:lnTo>
                  <a:lnTo>
                    <a:pt x="653622" y="73942"/>
                  </a:lnTo>
                  <a:lnTo>
                    <a:pt x="715317" y="73942"/>
                  </a:lnTo>
                  <a:lnTo>
                    <a:pt x="715317" y="97777"/>
                  </a:lnTo>
                  <a:cubicBezTo>
                    <a:pt x="715317" y="121612"/>
                    <a:pt x="710971" y="135570"/>
                    <a:pt x="699712" y="147488"/>
                  </a:cubicBezTo>
                  <a:lnTo>
                    <a:pt x="699712" y="147356"/>
                  </a:lnTo>
                  <a:close/>
                  <a:moveTo>
                    <a:pt x="727959" y="164410"/>
                  </a:moveTo>
                  <a:lnTo>
                    <a:pt x="727959" y="1317"/>
                  </a:lnTo>
                  <a:lnTo>
                    <a:pt x="835546" y="1317"/>
                  </a:lnTo>
                  <a:lnTo>
                    <a:pt x="835546" y="29761"/>
                  </a:lnTo>
                  <a:lnTo>
                    <a:pt x="759892" y="29761"/>
                  </a:lnTo>
                  <a:lnTo>
                    <a:pt x="759892" y="68016"/>
                  </a:lnTo>
                  <a:lnTo>
                    <a:pt x="824352" y="68016"/>
                  </a:lnTo>
                  <a:lnTo>
                    <a:pt x="824352" y="96460"/>
                  </a:lnTo>
                  <a:lnTo>
                    <a:pt x="759892" y="96460"/>
                  </a:lnTo>
                  <a:lnTo>
                    <a:pt x="759892" y="136097"/>
                  </a:lnTo>
                  <a:lnTo>
                    <a:pt x="835546" y="136097"/>
                  </a:lnTo>
                  <a:lnTo>
                    <a:pt x="835546" y="164541"/>
                  </a:lnTo>
                  <a:lnTo>
                    <a:pt x="727959" y="164541"/>
                  </a:lnTo>
                  <a:close/>
                  <a:moveTo>
                    <a:pt x="942738" y="164410"/>
                  </a:moveTo>
                  <a:lnTo>
                    <a:pt x="911067" y="107653"/>
                  </a:lnTo>
                  <a:lnTo>
                    <a:pt x="879661" y="164410"/>
                  </a:lnTo>
                  <a:lnTo>
                    <a:pt x="843184" y="164410"/>
                  </a:lnTo>
                  <a:lnTo>
                    <a:pt x="893882" y="80789"/>
                  </a:lnTo>
                  <a:lnTo>
                    <a:pt x="846410" y="1317"/>
                  </a:lnTo>
                  <a:lnTo>
                    <a:pt x="882623" y="1317"/>
                  </a:lnTo>
                  <a:lnTo>
                    <a:pt x="911067" y="53991"/>
                  </a:lnTo>
                  <a:lnTo>
                    <a:pt x="939775" y="1317"/>
                  </a:lnTo>
                  <a:lnTo>
                    <a:pt x="975791" y="1317"/>
                  </a:lnTo>
                  <a:lnTo>
                    <a:pt x="928318" y="80789"/>
                  </a:lnTo>
                  <a:lnTo>
                    <a:pt x="979281" y="164410"/>
                  </a:lnTo>
                  <a:lnTo>
                    <a:pt x="942606" y="164410"/>
                  </a:lnTo>
                  <a:close/>
                </a:path>
              </a:pathLst>
            </a:custGeom>
            <a:solidFill>
              <a:srgbClr val="FFFFFF"/>
            </a:solidFill>
            <a:ln w="6573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875C600C-22EA-85BB-566C-7F564D5F8084}"/>
              </a:ext>
            </a:extLst>
          </p:cNvPr>
          <p:cNvSpPr/>
          <p:nvPr/>
        </p:nvSpPr>
        <p:spPr>
          <a:xfrm>
            <a:off x="9691091" y="5286212"/>
            <a:ext cx="6584" cy="281807"/>
          </a:xfrm>
          <a:custGeom>
            <a:avLst/>
            <a:gdLst>
              <a:gd name="csX0" fmla="*/ 0 w 6584"/>
              <a:gd name="csY0" fmla="*/ 0 h 281807"/>
              <a:gd name="csX1" fmla="*/ 0 w 6584"/>
              <a:gd name="csY1" fmla="*/ 281807 h 28180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584" h="281807">
                <a:moveTo>
                  <a:pt x="0" y="0"/>
                </a:moveTo>
                <a:lnTo>
                  <a:pt x="0" y="281807"/>
                </a:lnTo>
              </a:path>
            </a:pathLst>
          </a:custGeom>
          <a:ln w="19050" cap="flat">
            <a:solidFill>
              <a:srgbClr val="3B89E4"/>
            </a:solidFill>
            <a:prstDash val="solid"/>
            <a:miter/>
          </a:ln>
        </p:spPr>
        <p:txBody>
          <a:bodyPr/>
          <a:lstStyle/>
          <a:p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374D8BA-F6A6-A3B9-9C0B-7BDE978AD790}"/>
              </a:ext>
            </a:extLst>
          </p:cNvPr>
          <p:cNvGrpSpPr/>
          <p:nvPr/>
        </p:nvGrpSpPr>
        <p:grpSpPr>
          <a:xfrm>
            <a:off x="9890068" y="5269225"/>
            <a:ext cx="1819651" cy="306563"/>
            <a:chOff x="9890068" y="5269225"/>
            <a:chExt cx="1819651" cy="306563"/>
          </a:xfrm>
        </p:grpSpPr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192829A7-21F7-DA95-998E-504DA6CBD1F0}"/>
                </a:ext>
              </a:extLst>
            </p:cNvPr>
            <p:cNvGrpSpPr/>
            <p:nvPr/>
          </p:nvGrpSpPr>
          <p:grpSpPr>
            <a:xfrm>
              <a:off x="9890068" y="5269225"/>
              <a:ext cx="329938" cy="306563"/>
              <a:chOff x="9890068" y="5269225"/>
              <a:chExt cx="329938" cy="306563"/>
            </a:xfrm>
          </p:grpSpPr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70081E55-9D57-B540-9192-00A7FBBC7F50}"/>
                  </a:ext>
                </a:extLst>
              </p:cNvPr>
              <p:cNvSpPr/>
              <p:nvPr/>
            </p:nvSpPr>
            <p:spPr>
              <a:xfrm>
                <a:off x="10036437" y="5269225"/>
                <a:ext cx="35752" cy="253955"/>
              </a:xfrm>
              <a:custGeom>
                <a:avLst/>
                <a:gdLst>
                  <a:gd name="csX0" fmla="*/ 0 w 35752"/>
                  <a:gd name="csY0" fmla="*/ 0 h 253955"/>
                  <a:gd name="csX1" fmla="*/ 35753 w 35752"/>
                  <a:gd name="csY1" fmla="*/ 0 h 253955"/>
                  <a:gd name="csX2" fmla="*/ 35753 w 35752"/>
                  <a:gd name="csY2" fmla="*/ 253956 h 253955"/>
                  <a:gd name="csX3" fmla="*/ 0 w 35752"/>
                  <a:gd name="csY3" fmla="*/ 253956 h 253955"/>
                  <a:gd name="csX4" fmla="*/ 0 w 35752"/>
                  <a:gd name="csY4" fmla="*/ 0 h 253955"/>
                  <a:gd name="csX5" fmla="*/ 0 w 35752"/>
                  <a:gd name="csY5" fmla="*/ 0 h 2539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752" h="253955">
                    <a:moveTo>
                      <a:pt x="0" y="0"/>
                    </a:moveTo>
                    <a:lnTo>
                      <a:pt x="35753" y="0"/>
                    </a:lnTo>
                    <a:lnTo>
                      <a:pt x="35753" y="253956"/>
                    </a:lnTo>
                    <a:lnTo>
                      <a:pt x="0" y="2539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8528F9B0-3DE1-5D85-1EBF-CDAA16BB076E}"/>
                  </a:ext>
                </a:extLst>
              </p:cNvPr>
              <p:cNvSpPr/>
              <p:nvPr/>
            </p:nvSpPr>
            <p:spPr>
              <a:xfrm>
                <a:off x="9963615" y="5324730"/>
                <a:ext cx="34633" cy="251058"/>
              </a:xfrm>
              <a:custGeom>
                <a:avLst/>
                <a:gdLst>
                  <a:gd name="csX0" fmla="*/ 0 w 34633"/>
                  <a:gd name="csY0" fmla="*/ 0 h 251058"/>
                  <a:gd name="csX1" fmla="*/ 34633 w 34633"/>
                  <a:gd name="csY1" fmla="*/ 0 h 251058"/>
                  <a:gd name="csX2" fmla="*/ 34633 w 34633"/>
                  <a:gd name="csY2" fmla="*/ 251059 h 251058"/>
                  <a:gd name="csX3" fmla="*/ 0 w 34633"/>
                  <a:gd name="csY3" fmla="*/ 251059 h 251058"/>
                  <a:gd name="csX4" fmla="*/ 0 w 34633"/>
                  <a:gd name="csY4" fmla="*/ 0 h 251058"/>
                  <a:gd name="csX5" fmla="*/ 0 w 34633"/>
                  <a:gd name="csY5" fmla="*/ 0 h 2510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4633" h="251058">
                    <a:moveTo>
                      <a:pt x="0" y="0"/>
                    </a:moveTo>
                    <a:lnTo>
                      <a:pt x="34633" y="0"/>
                    </a:lnTo>
                    <a:lnTo>
                      <a:pt x="34633" y="251059"/>
                    </a:lnTo>
                    <a:lnTo>
                      <a:pt x="0" y="2510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C900326F-933D-447D-2FB6-76EA9A7A7DF5}"/>
                  </a:ext>
                </a:extLst>
              </p:cNvPr>
              <p:cNvSpPr/>
              <p:nvPr/>
            </p:nvSpPr>
            <p:spPr>
              <a:xfrm>
                <a:off x="9890068" y="5361734"/>
                <a:ext cx="35686" cy="144393"/>
              </a:xfrm>
              <a:custGeom>
                <a:avLst/>
                <a:gdLst>
                  <a:gd name="csX0" fmla="*/ 0 w 35686"/>
                  <a:gd name="csY0" fmla="*/ 0 h 144393"/>
                  <a:gd name="csX1" fmla="*/ 35687 w 35686"/>
                  <a:gd name="csY1" fmla="*/ 0 h 144393"/>
                  <a:gd name="csX2" fmla="*/ 35687 w 35686"/>
                  <a:gd name="csY2" fmla="*/ 144393 h 144393"/>
                  <a:gd name="csX3" fmla="*/ 0 w 35686"/>
                  <a:gd name="csY3" fmla="*/ 144393 h 144393"/>
                  <a:gd name="csX4" fmla="*/ 0 w 35686"/>
                  <a:gd name="csY4" fmla="*/ 0 h 144393"/>
                  <a:gd name="csX5" fmla="*/ 0 w 35686"/>
                  <a:gd name="csY5" fmla="*/ 0 h 1443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686" h="144393">
                    <a:moveTo>
                      <a:pt x="0" y="0"/>
                    </a:moveTo>
                    <a:lnTo>
                      <a:pt x="35687" y="0"/>
                    </a:lnTo>
                    <a:lnTo>
                      <a:pt x="35687" y="144393"/>
                    </a:lnTo>
                    <a:lnTo>
                      <a:pt x="0" y="14439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84716535-1929-CDBF-4C28-7CA09C7D750E}"/>
                  </a:ext>
                </a:extLst>
              </p:cNvPr>
              <p:cNvSpPr/>
              <p:nvPr/>
            </p:nvSpPr>
            <p:spPr>
              <a:xfrm>
                <a:off x="10184320" y="5288451"/>
                <a:ext cx="35686" cy="217676"/>
              </a:xfrm>
              <a:custGeom>
                <a:avLst/>
                <a:gdLst>
                  <a:gd name="csX0" fmla="*/ 0 w 35686"/>
                  <a:gd name="csY0" fmla="*/ 0 h 217676"/>
                  <a:gd name="csX1" fmla="*/ 35687 w 35686"/>
                  <a:gd name="csY1" fmla="*/ 0 h 217676"/>
                  <a:gd name="csX2" fmla="*/ 35687 w 35686"/>
                  <a:gd name="csY2" fmla="*/ 217677 h 217676"/>
                  <a:gd name="csX3" fmla="*/ 0 w 35686"/>
                  <a:gd name="csY3" fmla="*/ 217677 h 217676"/>
                  <a:gd name="csX4" fmla="*/ 0 w 35686"/>
                  <a:gd name="csY4" fmla="*/ 0 h 217676"/>
                  <a:gd name="csX5" fmla="*/ 0 w 35686"/>
                  <a:gd name="csY5" fmla="*/ 0 h 2176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686" h="217676">
                    <a:moveTo>
                      <a:pt x="0" y="0"/>
                    </a:moveTo>
                    <a:lnTo>
                      <a:pt x="35687" y="0"/>
                    </a:lnTo>
                    <a:lnTo>
                      <a:pt x="35687" y="217677"/>
                    </a:lnTo>
                    <a:lnTo>
                      <a:pt x="0" y="21767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06311BA5-1ABA-3194-34AC-4AB4F9A75BC8}"/>
                  </a:ext>
                </a:extLst>
              </p:cNvPr>
              <p:cNvSpPr/>
              <p:nvPr/>
            </p:nvSpPr>
            <p:spPr>
              <a:xfrm>
                <a:off x="10111432" y="5360286"/>
                <a:ext cx="35028" cy="199174"/>
              </a:xfrm>
              <a:custGeom>
                <a:avLst/>
                <a:gdLst>
                  <a:gd name="csX0" fmla="*/ 0 w 35028"/>
                  <a:gd name="csY0" fmla="*/ 0 h 199174"/>
                  <a:gd name="csX1" fmla="*/ 35028 w 35028"/>
                  <a:gd name="csY1" fmla="*/ 0 h 199174"/>
                  <a:gd name="csX2" fmla="*/ 35028 w 35028"/>
                  <a:gd name="csY2" fmla="*/ 199175 h 199174"/>
                  <a:gd name="csX3" fmla="*/ 0 w 35028"/>
                  <a:gd name="csY3" fmla="*/ 199175 h 199174"/>
                  <a:gd name="csX4" fmla="*/ 0 w 35028"/>
                  <a:gd name="csY4" fmla="*/ 0 h 199174"/>
                  <a:gd name="csX5" fmla="*/ 0 w 35028"/>
                  <a:gd name="csY5" fmla="*/ 0 h 199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028" h="199174">
                    <a:moveTo>
                      <a:pt x="0" y="0"/>
                    </a:moveTo>
                    <a:lnTo>
                      <a:pt x="35028" y="0"/>
                    </a:lnTo>
                    <a:lnTo>
                      <a:pt x="35028" y="199175"/>
                    </a:lnTo>
                    <a:lnTo>
                      <a:pt x="0" y="19917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12163F36-E1BF-4C1C-06EA-69B37F7BCBDB}"/>
                </a:ext>
              </a:extLst>
            </p:cNvPr>
            <p:cNvGrpSpPr/>
            <p:nvPr/>
          </p:nvGrpSpPr>
          <p:grpSpPr>
            <a:xfrm>
              <a:off x="10311679" y="5284948"/>
              <a:ext cx="1398040" cy="222620"/>
              <a:chOff x="10311679" y="5284948"/>
              <a:chExt cx="1398040" cy="222620"/>
            </a:xfrm>
          </p:grpSpPr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76B70688-283D-72FE-E7A5-9CF1DE59DA3A}"/>
                  </a:ext>
                </a:extLst>
              </p:cNvPr>
              <p:cNvSpPr/>
              <p:nvPr/>
            </p:nvSpPr>
            <p:spPr>
              <a:xfrm>
                <a:off x="10830633" y="5349449"/>
                <a:ext cx="257575" cy="156020"/>
              </a:xfrm>
              <a:custGeom>
                <a:avLst/>
                <a:gdLst>
                  <a:gd name="csX0" fmla="*/ 142155 w 257575"/>
                  <a:gd name="csY0" fmla="*/ 155954 h 156020"/>
                  <a:gd name="csX1" fmla="*/ 115357 w 257575"/>
                  <a:gd name="csY1" fmla="*/ 155954 h 156020"/>
                  <a:gd name="csX2" fmla="*/ 114303 w 257575"/>
                  <a:gd name="csY2" fmla="*/ 154901 h 156020"/>
                  <a:gd name="csX3" fmla="*/ 114303 w 257575"/>
                  <a:gd name="csY3" fmla="*/ 58178 h 156020"/>
                  <a:gd name="csX4" fmla="*/ 106402 w 257575"/>
                  <a:gd name="csY4" fmla="*/ 39676 h 156020"/>
                  <a:gd name="csX5" fmla="*/ 33185 w 257575"/>
                  <a:gd name="csY5" fmla="*/ 48499 h 156020"/>
                  <a:gd name="csX6" fmla="*/ 27851 w 257575"/>
                  <a:gd name="csY6" fmla="*/ 64564 h 156020"/>
                  <a:gd name="csX7" fmla="*/ 27851 w 257575"/>
                  <a:gd name="csY7" fmla="*/ 155954 h 156020"/>
                  <a:gd name="csX8" fmla="*/ 0 w 257575"/>
                  <a:gd name="csY8" fmla="*/ 155954 h 156020"/>
                  <a:gd name="csX9" fmla="*/ 0 w 257575"/>
                  <a:gd name="csY9" fmla="*/ 1619 h 156020"/>
                  <a:gd name="csX10" fmla="*/ 26403 w 257575"/>
                  <a:gd name="csY10" fmla="*/ 1619 h 156020"/>
                  <a:gd name="csX11" fmla="*/ 27127 w 257575"/>
                  <a:gd name="csY11" fmla="*/ 3396 h 156020"/>
                  <a:gd name="csX12" fmla="*/ 27127 w 257575"/>
                  <a:gd name="csY12" fmla="*/ 22952 h 156020"/>
                  <a:gd name="csX13" fmla="*/ 119505 w 257575"/>
                  <a:gd name="csY13" fmla="*/ 12417 h 156020"/>
                  <a:gd name="csX14" fmla="*/ 131027 w 257575"/>
                  <a:gd name="csY14" fmla="*/ 23676 h 156020"/>
                  <a:gd name="csX15" fmla="*/ 133924 w 257575"/>
                  <a:gd name="csY15" fmla="*/ 27956 h 156020"/>
                  <a:gd name="csX16" fmla="*/ 139653 w 257575"/>
                  <a:gd name="csY16" fmla="*/ 21503 h 156020"/>
                  <a:gd name="csX17" fmla="*/ 210763 w 257575"/>
                  <a:gd name="csY17" fmla="*/ 1948 h 156020"/>
                  <a:gd name="csX18" fmla="*/ 257248 w 257575"/>
                  <a:gd name="csY18" fmla="*/ 62326 h 156020"/>
                  <a:gd name="csX19" fmla="*/ 257182 w 257575"/>
                  <a:gd name="csY19" fmla="*/ 153584 h 156020"/>
                  <a:gd name="csX20" fmla="*/ 256063 w 257575"/>
                  <a:gd name="csY20" fmla="*/ 156020 h 156020"/>
                  <a:gd name="csX21" fmla="*/ 229660 w 257575"/>
                  <a:gd name="csY21" fmla="*/ 156020 h 156020"/>
                  <a:gd name="csX22" fmla="*/ 228606 w 257575"/>
                  <a:gd name="csY22" fmla="*/ 154967 h 156020"/>
                  <a:gd name="csX23" fmla="*/ 228606 w 257575"/>
                  <a:gd name="csY23" fmla="*/ 70293 h 156020"/>
                  <a:gd name="csX24" fmla="*/ 226302 w 257575"/>
                  <a:gd name="csY24" fmla="*/ 48433 h 156020"/>
                  <a:gd name="csX25" fmla="*/ 149661 w 257575"/>
                  <a:gd name="csY25" fmla="*/ 45009 h 156020"/>
                  <a:gd name="csX26" fmla="*/ 142155 w 257575"/>
                  <a:gd name="csY26" fmla="*/ 66013 h 156020"/>
                  <a:gd name="csX27" fmla="*/ 142155 w 257575"/>
                  <a:gd name="csY27" fmla="*/ 156020 h 156020"/>
                  <a:gd name="csX28" fmla="*/ 142155 w 257575"/>
                  <a:gd name="csY28" fmla="*/ 156020 h 156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57575" h="156020">
                    <a:moveTo>
                      <a:pt x="142155" y="155954"/>
                    </a:moveTo>
                    <a:lnTo>
                      <a:pt x="115357" y="155954"/>
                    </a:lnTo>
                    <a:lnTo>
                      <a:pt x="114303" y="154901"/>
                    </a:lnTo>
                    <a:lnTo>
                      <a:pt x="114303" y="58178"/>
                    </a:lnTo>
                    <a:cubicBezTo>
                      <a:pt x="114303" y="53239"/>
                      <a:pt x="109628" y="43561"/>
                      <a:pt x="106402" y="39676"/>
                    </a:cubicBezTo>
                    <a:cubicBezTo>
                      <a:pt x="87637" y="16631"/>
                      <a:pt x="46222" y="22162"/>
                      <a:pt x="33185" y="48499"/>
                    </a:cubicBezTo>
                    <a:cubicBezTo>
                      <a:pt x="32000" y="50869"/>
                      <a:pt x="27851" y="62523"/>
                      <a:pt x="27851" y="64564"/>
                    </a:cubicBezTo>
                    <a:lnTo>
                      <a:pt x="27851" y="155954"/>
                    </a:lnTo>
                    <a:lnTo>
                      <a:pt x="0" y="155954"/>
                    </a:lnTo>
                    <a:lnTo>
                      <a:pt x="0" y="1619"/>
                    </a:lnTo>
                    <a:lnTo>
                      <a:pt x="26403" y="1619"/>
                    </a:lnTo>
                    <a:cubicBezTo>
                      <a:pt x="26205" y="2343"/>
                      <a:pt x="27127" y="3133"/>
                      <a:pt x="27127" y="3396"/>
                    </a:cubicBezTo>
                    <a:lnTo>
                      <a:pt x="27127" y="22952"/>
                    </a:lnTo>
                    <a:cubicBezTo>
                      <a:pt x="49448" y="-2661"/>
                      <a:pt x="91917" y="-7797"/>
                      <a:pt x="119505" y="12417"/>
                    </a:cubicBezTo>
                    <a:cubicBezTo>
                      <a:pt x="123455" y="15314"/>
                      <a:pt x="128196" y="19725"/>
                      <a:pt x="131027" y="23676"/>
                    </a:cubicBezTo>
                    <a:cubicBezTo>
                      <a:pt x="132081" y="25190"/>
                      <a:pt x="131817" y="27692"/>
                      <a:pt x="133924" y="27956"/>
                    </a:cubicBezTo>
                    <a:cubicBezTo>
                      <a:pt x="135636" y="27956"/>
                      <a:pt x="138270" y="22952"/>
                      <a:pt x="139653" y="21503"/>
                    </a:cubicBezTo>
                    <a:cubicBezTo>
                      <a:pt x="156838" y="2738"/>
                      <a:pt x="186335" y="-3320"/>
                      <a:pt x="210763" y="1948"/>
                    </a:cubicBezTo>
                    <a:cubicBezTo>
                      <a:pt x="244145" y="9125"/>
                      <a:pt x="256787" y="33421"/>
                      <a:pt x="257248" y="62326"/>
                    </a:cubicBezTo>
                    <a:cubicBezTo>
                      <a:pt x="257841" y="93338"/>
                      <a:pt x="257511" y="124679"/>
                      <a:pt x="257182" y="153584"/>
                    </a:cubicBezTo>
                    <a:lnTo>
                      <a:pt x="256063" y="156020"/>
                    </a:lnTo>
                    <a:lnTo>
                      <a:pt x="229660" y="156020"/>
                    </a:lnTo>
                    <a:lnTo>
                      <a:pt x="228606" y="154967"/>
                    </a:lnTo>
                    <a:lnTo>
                      <a:pt x="228606" y="70293"/>
                    </a:lnTo>
                    <a:cubicBezTo>
                      <a:pt x="228606" y="56597"/>
                      <a:pt x="226828" y="49816"/>
                      <a:pt x="226302" y="48433"/>
                    </a:cubicBezTo>
                    <a:cubicBezTo>
                      <a:pt x="214779" y="18343"/>
                      <a:pt x="165595" y="18277"/>
                      <a:pt x="149661" y="45009"/>
                    </a:cubicBezTo>
                    <a:cubicBezTo>
                      <a:pt x="147554" y="48565"/>
                      <a:pt x="142155" y="62326"/>
                      <a:pt x="142155" y="66013"/>
                    </a:cubicBezTo>
                    <a:lnTo>
                      <a:pt x="142155" y="156020"/>
                    </a:lnTo>
                    <a:lnTo>
                      <a:pt x="142155" y="15602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D23068A5-FF27-1A95-CBBA-120344777B9D}"/>
                  </a:ext>
                </a:extLst>
              </p:cNvPr>
              <p:cNvSpPr/>
              <p:nvPr/>
            </p:nvSpPr>
            <p:spPr>
              <a:xfrm>
                <a:off x="10311679" y="5348027"/>
                <a:ext cx="159919" cy="159541"/>
              </a:xfrm>
              <a:custGeom>
                <a:avLst/>
                <a:gdLst>
                  <a:gd name="csX0" fmla="*/ 36853 w 159919"/>
                  <a:gd name="csY0" fmla="*/ 91929 h 159541"/>
                  <a:gd name="csX1" fmla="*/ 95782 w 159919"/>
                  <a:gd name="csY1" fmla="*/ 128208 h 159541"/>
                  <a:gd name="csX2" fmla="*/ 129955 w 159919"/>
                  <a:gd name="csY2" fmla="*/ 112603 h 159541"/>
                  <a:gd name="csX3" fmla="*/ 149642 w 159919"/>
                  <a:gd name="csY3" fmla="*/ 134134 h 159541"/>
                  <a:gd name="csX4" fmla="*/ 2746 w 159919"/>
                  <a:gd name="csY4" fmla="*/ 100620 h 159541"/>
                  <a:gd name="csX5" fmla="*/ 95650 w 159919"/>
                  <a:gd name="csY5" fmla="*/ 1000 h 159541"/>
                  <a:gd name="csX6" fmla="*/ 159716 w 159919"/>
                  <a:gd name="csY6" fmla="*/ 64538 h 159541"/>
                  <a:gd name="csX7" fmla="*/ 159321 w 159919"/>
                  <a:gd name="csY7" fmla="*/ 90546 h 159541"/>
                  <a:gd name="csX8" fmla="*/ 157872 w 159919"/>
                  <a:gd name="csY8" fmla="*/ 91994 h 159541"/>
                  <a:gd name="csX9" fmla="*/ 36787 w 159919"/>
                  <a:gd name="csY9" fmla="*/ 91994 h 159541"/>
                  <a:gd name="csX10" fmla="*/ 125411 w 159919"/>
                  <a:gd name="csY10" fmla="*/ 67040 h 159541"/>
                  <a:gd name="csX11" fmla="*/ 36853 w 159919"/>
                  <a:gd name="csY11" fmla="*/ 67040 h 159541"/>
                  <a:gd name="csX12" fmla="*/ 125411 w 159919"/>
                  <a:gd name="csY12" fmla="*/ 67040 h 1595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59919" h="159541">
                    <a:moveTo>
                      <a:pt x="36853" y="91929"/>
                    </a:moveTo>
                    <a:cubicBezTo>
                      <a:pt x="43766" y="120504"/>
                      <a:pt x="68260" y="130249"/>
                      <a:pt x="95782" y="128208"/>
                    </a:cubicBezTo>
                    <a:cubicBezTo>
                      <a:pt x="109346" y="127220"/>
                      <a:pt x="119222" y="120043"/>
                      <a:pt x="129955" y="112603"/>
                    </a:cubicBezTo>
                    <a:lnTo>
                      <a:pt x="149642" y="134134"/>
                    </a:lnTo>
                    <a:cubicBezTo>
                      <a:pt x="107568" y="178578"/>
                      <a:pt x="18022" y="163039"/>
                      <a:pt x="2746" y="100620"/>
                    </a:cubicBezTo>
                    <a:cubicBezTo>
                      <a:pt x="-12003" y="39978"/>
                      <a:pt x="34614" y="-7560"/>
                      <a:pt x="95650" y="1000"/>
                    </a:cubicBezTo>
                    <a:cubicBezTo>
                      <a:pt x="125411" y="5148"/>
                      <a:pt x="157279" y="33855"/>
                      <a:pt x="159716" y="64538"/>
                    </a:cubicBezTo>
                    <a:cubicBezTo>
                      <a:pt x="159979" y="67896"/>
                      <a:pt x="160111" y="88834"/>
                      <a:pt x="159321" y="90546"/>
                    </a:cubicBezTo>
                    <a:cubicBezTo>
                      <a:pt x="159189" y="90875"/>
                      <a:pt x="158004" y="91994"/>
                      <a:pt x="157872" y="91994"/>
                    </a:cubicBezTo>
                    <a:lnTo>
                      <a:pt x="36787" y="91994"/>
                    </a:lnTo>
                    <a:close/>
                    <a:moveTo>
                      <a:pt x="125411" y="67040"/>
                    </a:moveTo>
                    <a:cubicBezTo>
                      <a:pt x="118630" y="17394"/>
                      <a:pt x="42976" y="16736"/>
                      <a:pt x="36853" y="67040"/>
                    </a:cubicBezTo>
                    <a:lnTo>
                      <a:pt x="125411" y="67040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8DF6BF28-BE8D-1A5C-ACF2-648D497CD8CF}"/>
                  </a:ext>
                </a:extLst>
              </p:cNvPr>
              <p:cNvSpPr/>
              <p:nvPr/>
            </p:nvSpPr>
            <p:spPr>
              <a:xfrm>
                <a:off x="10637646" y="5347652"/>
                <a:ext cx="166808" cy="159373"/>
              </a:xfrm>
              <a:custGeom>
                <a:avLst/>
                <a:gdLst>
                  <a:gd name="csX0" fmla="*/ 80002 w 166808"/>
                  <a:gd name="csY0" fmla="*/ 58 h 159373"/>
                  <a:gd name="csX1" fmla="*/ 163359 w 166808"/>
                  <a:gd name="csY1" fmla="*/ 103694 h 159373"/>
                  <a:gd name="csX2" fmla="*/ 3360 w 166808"/>
                  <a:gd name="csY2" fmla="*/ 103694 h 159373"/>
                  <a:gd name="csX3" fmla="*/ 80002 w 166808"/>
                  <a:gd name="csY3" fmla="*/ 58 h 159373"/>
                  <a:gd name="csX4" fmla="*/ 80002 w 166808"/>
                  <a:gd name="csY4" fmla="*/ 58 h 159373"/>
                  <a:gd name="csX5" fmla="*/ 75722 w 166808"/>
                  <a:gd name="csY5" fmla="*/ 32057 h 159373"/>
                  <a:gd name="csX6" fmla="*/ 48068 w 166808"/>
                  <a:gd name="csY6" fmla="*/ 112583 h 159373"/>
                  <a:gd name="csX7" fmla="*/ 127804 w 166808"/>
                  <a:gd name="csY7" fmla="*/ 95332 h 159373"/>
                  <a:gd name="csX8" fmla="*/ 75722 w 166808"/>
                  <a:gd name="csY8" fmla="*/ 32123 h 159373"/>
                  <a:gd name="csX9" fmla="*/ 75722 w 166808"/>
                  <a:gd name="csY9" fmla="*/ 32123 h 15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66808" h="159373">
                    <a:moveTo>
                      <a:pt x="80002" y="58"/>
                    </a:moveTo>
                    <a:cubicBezTo>
                      <a:pt x="138075" y="-1917"/>
                      <a:pt x="179293" y="47004"/>
                      <a:pt x="163359" y="103694"/>
                    </a:cubicBezTo>
                    <a:cubicBezTo>
                      <a:pt x="142289" y="178492"/>
                      <a:pt x="23904" y="177373"/>
                      <a:pt x="3360" y="103694"/>
                    </a:cubicBezTo>
                    <a:cubicBezTo>
                      <a:pt x="-11520" y="50098"/>
                      <a:pt x="24628" y="1967"/>
                      <a:pt x="80002" y="58"/>
                    </a:cubicBezTo>
                    <a:lnTo>
                      <a:pt x="80002" y="58"/>
                    </a:lnTo>
                    <a:close/>
                    <a:moveTo>
                      <a:pt x="75722" y="32057"/>
                    </a:moveTo>
                    <a:cubicBezTo>
                      <a:pt x="38323" y="35876"/>
                      <a:pt x="26010" y="85983"/>
                      <a:pt x="48068" y="112583"/>
                    </a:cubicBezTo>
                    <a:cubicBezTo>
                      <a:pt x="71179" y="140501"/>
                      <a:pt x="118915" y="130953"/>
                      <a:pt x="127804" y="95332"/>
                    </a:cubicBezTo>
                    <a:cubicBezTo>
                      <a:pt x="136692" y="59711"/>
                      <a:pt x="114635" y="28107"/>
                      <a:pt x="75722" y="32123"/>
                    </a:cubicBezTo>
                    <a:lnTo>
                      <a:pt x="75722" y="32123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9834E853-F666-DF39-D7E3-A357FF06195B}"/>
                  </a:ext>
                </a:extLst>
              </p:cNvPr>
              <p:cNvSpPr/>
              <p:nvPr/>
            </p:nvSpPr>
            <p:spPr>
              <a:xfrm>
                <a:off x="11112023" y="5349387"/>
                <a:ext cx="154227" cy="158061"/>
              </a:xfrm>
              <a:custGeom>
                <a:avLst/>
                <a:gdLst>
                  <a:gd name="csX0" fmla="*/ 151857 w 154227"/>
                  <a:gd name="csY0" fmla="*/ 88396 h 158061"/>
                  <a:gd name="csX1" fmla="*/ 28533 w 154227"/>
                  <a:gd name="csY1" fmla="*/ 88396 h 158061"/>
                  <a:gd name="csX2" fmla="*/ 122359 w 154227"/>
                  <a:gd name="csY2" fmla="*/ 120988 h 158061"/>
                  <a:gd name="csX3" fmla="*/ 129997 w 154227"/>
                  <a:gd name="csY3" fmla="*/ 115721 h 158061"/>
                  <a:gd name="csX4" fmla="*/ 144680 w 154227"/>
                  <a:gd name="csY4" fmla="*/ 131062 h 158061"/>
                  <a:gd name="csX5" fmla="*/ 144680 w 154227"/>
                  <a:gd name="csY5" fmla="*/ 132445 h 158061"/>
                  <a:gd name="csX6" fmla="*/ 135330 w 154227"/>
                  <a:gd name="csY6" fmla="*/ 141663 h 158061"/>
                  <a:gd name="csX7" fmla="*/ 6081 w 154227"/>
                  <a:gd name="csY7" fmla="*/ 109663 h 158061"/>
                  <a:gd name="csX8" fmla="*/ 108532 w 154227"/>
                  <a:gd name="csY8" fmla="*/ 5500 h 158061"/>
                  <a:gd name="csX9" fmla="*/ 154227 w 154227"/>
                  <a:gd name="csY9" fmla="*/ 78520 h 158061"/>
                  <a:gd name="csX10" fmla="*/ 154227 w 154227"/>
                  <a:gd name="csY10" fmla="*/ 85960 h 158061"/>
                  <a:gd name="csX11" fmla="*/ 151857 w 154227"/>
                  <a:gd name="csY11" fmla="*/ 88330 h 158061"/>
                  <a:gd name="csX12" fmla="*/ 151857 w 154227"/>
                  <a:gd name="csY12" fmla="*/ 88330 h 158061"/>
                  <a:gd name="csX13" fmla="*/ 127165 w 154227"/>
                  <a:gd name="csY13" fmla="*/ 67787 h 158061"/>
                  <a:gd name="csX14" fmla="*/ 52434 w 154227"/>
                  <a:gd name="csY14" fmla="*/ 30652 h 158061"/>
                  <a:gd name="csX15" fmla="*/ 28599 w 154227"/>
                  <a:gd name="csY15" fmla="*/ 67787 h 158061"/>
                  <a:gd name="csX16" fmla="*/ 127165 w 154227"/>
                  <a:gd name="csY16" fmla="*/ 67787 h 15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54227" h="158061">
                    <a:moveTo>
                      <a:pt x="151857" y="88396"/>
                    </a:moveTo>
                    <a:lnTo>
                      <a:pt x="28533" y="88396"/>
                    </a:lnTo>
                    <a:cubicBezTo>
                      <a:pt x="35183" y="132445"/>
                      <a:pt x="88318" y="145087"/>
                      <a:pt x="122359" y="120988"/>
                    </a:cubicBezTo>
                    <a:cubicBezTo>
                      <a:pt x="123939" y="119869"/>
                      <a:pt x="128417" y="114931"/>
                      <a:pt x="129997" y="115721"/>
                    </a:cubicBezTo>
                    <a:lnTo>
                      <a:pt x="144680" y="131062"/>
                    </a:lnTo>
                    <a:cubicBezTo>
                      <a:pt x="145141" y="131589"/>
                      <a:pt x="144943" y="131918"/>
                      <a:pt x="144680" y="132445"/>
                    </a:cubicBezTo>
                    <a:cubicBezTo>
                      <a:pt x="144219" y="133367"/>
                      <a:pt x="136713" y="140544"/>
                      <a:pt x="135330" y="141663"/>
                    </a:cubicBezTo>
                    <a:cubicBezTo>
                      <a:pt x="96746" y="173531"/>
                      <a:pt x="24648" y="156873"/>
                      <a:pt x="6081" y="109663"/>
                    </a:cubicBezTo>
                    <a:cubicBezTo>
                      <a:pt x="-19796" y="43820"/>
                      <a:pt x="41175" y="-19257"/>
                      <a:pt x="108532" y="5500"/>
                    </a:cubicBezTo>
                    <a:cubicBezTo>
                      <a:pt x="139807" y="17022"/>
                      <a:pt x="154227" y="41187"/>
                      <a:pt x="154227" y="78520"/>
                    </a:cubicBezTo>
                    <a:lnTo>
                      <a:pt x="154227" y="85960"/>
                    </a:lnTo>
                    <a:cubicBezTo>
                      <a:pt x="154227" y="87277"/>
                      <a:pt x="153174" y="88330"/>
                      <a:pt x="151857" y="88330"/>
                    </a:cubicBezTo>
                    <a:lnTo>
                      <a:pt x="151857" y="88330"/>
                    </a:lnTo>
                    <a:close/>
                    <a:moveTo>
                      <a:pt x="127165" y="67787"/>
                    </a:moveTo>
                    <a:cubicBezTo>
                      <a:pt x="125585" y="30389"/>
                      <a:pt x="83446" y="13335"/>
                      <a:pt x="52434" y="30652"/>
                    </a:cubicBezTo>
                    <a:cubicBezTo>
                      <a:pt x="39068" y="38092"/>
                      <a:pt x="29389" y="52314"/>
                      <a:pt x="28599" y="67787"/>
                    </a:cubicBezTo>
                    <a:lnTo>
                      <a:pt x="127165" y="67787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14571E84-77E1-1AA0-F988-61DD8FD5798D}"/>
                  </a:ext>
                </a:extLst>
              </p:cNvPr>
              <p:cNvSpPr/>
              <p:nvPr/>
            </p:nvSpPr>
            <p:spPr>
              <a:xfrm>
                <a:off x="10480754" y="5347547"/>
                <a:ext cx="151233" cy="159747"/>
              </a:xfrm>
              <a:custGeom>
                <a:avLst/>
                <a:gdLst>
                  <a:gd name="csX0" fmla="*/ 123512 w 151233"/>
                  <a:gd name="csY0" fmla="*/ 107354 h 159747"/>
                  <a:gd name="csX1" fmla="*/ 150705 w 151233"/>
                  <a:gd name="csY1" fmla="*/ 123354 h 159747"/>
                  <a:gd name="csX2" fmla="*/ 108500 w 151233"/>
                  <a:gd name="csY2" fmla="*/ 156802 h 159747"/>
                  <a:gd name="csX3" fmla="*/ 5653 w 151233"/>
                  <a:gd name="csY3" fmla="*/ 50795 h 159747"/>
                  <a:gd name="csX4" fmla="*/ 144187 w 151233"/>
                  <a:gd name="csY4" fmla="*/ 25248 h 159747"/>
                  <a:gd name="csX5" fmla="*/ 151034 w 151233"/>
                  <a:gd name="csY5" fmla="*/ 36244 h 159747"/>
                  <a:gd name="csX6" fmla="*/ 150639 w 151233"/>
                  <a:gd name="csY6" fmla="*/ 38022 h 159747"/>
                  <a:gd name="csX7" fmla="*/ 124566 w 151233"/>
                  <a:gd name="csY7" fmla="*/ 51915 h 159747"/>
                  <a:gd name="csX8" fmla="*/ 117454 w 151233"/>
                  <a:gd name="csY8" fmla="*/ 44804 h 159747"/>
                  <a:gd name="csX9" fmla="*/ 68665 w 151233"/>
                  <a:gd name="csY9" fmla="*/ 34005 h 159747"/>
                  <a:gd name="csX10" fmla="*/ 49175 w 151233"/>
                  <a:gd name="csY10" fmla="*/ 113544 h 159747"/>
                  <a:gd name="csX11" fmla="*/ 123512 w 151233"/>
                  <a:gd name="csY11" fmla="*/ 107486 h 159747"/>
                  <a:gd name="csX12" fmla="*/ 123512 w 151233"/>
                  <a:gd name="csY12" fmla="*/ 107486 h 159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51233" h="159747">
                    <a:moveTo>
                      <a:pt x="123512" y="107354"/>
                    </a:moveTo>
                    <a:lnTo>
                      <a:pt x="150705" y="123354"/>
                    </a:lnTo>
                    <a:cubicBezTo>
                      <a:pt x="144779" y="140671"/>
                      <a:pt x="125817" y="152523"/>
                      <a:pt x="108500" y="156802"/>
                    </a:cubicBezTo>
                    <a:cubicBezTo>
                      <a:pt x="41867" y="173329"/>
                      <a:pt x="-19169" y="117889"/>
                      <a:pt x="5653" y="50795"/>
                    </a:cubicBezTo>
                    <a:cubicBezTo>
                      <a:pt x="25340" y="-2406"/>
                      <a:pt x="108763" y="-18537"/>
                      <a:pt x="144187" y="25248"/>
                    </a:cubicBezTo>
                    <a:cubicBezTo>
                      <a:pt x="145569" y="26960"/>
                      <a:pt x="150639" y="34532"/>
                      <a:pt x="151034" y="36244"/>
                    </a:cubicBezTo>
                    <a:cubicBezTo>
                      <a:pt x="151232" y="37034"/>
                      <a:pt x="151495" y="37495"/>
                      <a:pt x="150639" y="38022"/>
                    </a:cubicBezTo>
                    <a:lnTo>
                      <a:pt x="124566" y="51915"/>
                    </a:lnTo>
                    <a:cubicBezTo>
                      <a:pt x="123446" y="51915"/>
                      <a:pt x="119035" y="46186"/>
                      <a:pt x="117454" y="44804"/>
                    </a:cubicBezTo>
                    <a:cubicBezTo>
                      <a:pt x="104154" y="32688"/>
                      <a:pt x="86047" y="28738"/>
                      <a:pt x="68665" y="34005"/>
                    </a:cubicBezTo>
                    <a:cubicBezTo>
                      <a:pt x="36007" y="43816"/>
                      <a:pt x="28303" y="89182"/>
                      <a:pt x="49175" y="113544"/>
                    </a:cubicBezTo>
                    <a:cubicBezTo>
                      <a:pt x="68797" y="136457"/>
                      <a:pt x="107973" y="133231"/>
                      <a:pt x="123512" y="107486"/>
                    </a:cubicBezTo>
                    <a:lnTo>
                      <a:pt x="123512" y="10748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FD7A59FF-E158-2CEA-1829-AA9AB5E6051C}"/>
                  </a:ext>
                </a:extLst>
              </p:cNvPr>
              <p:cNvSpPr/>
              <p:nvPr/>
            </p:nvSpPr>
            <p:spPr>
              <a:xfrm>
                <a:off x="11563770" y="5349402"/>
                <a:ext cx="145949" cy="157549"/>
              </a:xfrm>
              <a:custGeom>
                <a:avLst/>
                <a:gdLst>
                  <a:gd name="csX0" fmla="*/ 72319 w 145949"/>
                  <a:gd name="csY0" fmla="*/ 414 h 157549"/>
                  <a:gd name="csX1" fmla="*/ 136384 w 145949"/>
                  <a:gd name="csY1" fmla="*/ 20101 h 157549"/>
                  <a:gd name="csX2" fmla="*/ 145931 w 145949"/>
                  <a:gd name="csY2" fmla="*/ 32677 h 157549"/>
                  <a:gd name="csX3" fmla="*/ 144811 w 145949"/>
                  <a:gd name="csY3" fmla="*/ 34258 h 157549"/>
                  <a:gd name="csX4" fmla="*/ 124203 w 145949"/>
                  <a:gd name="csY4" fmla="*/ 46307 h 157549"/>
                  <a:gd name="csX5" fmla="*/ 90557 w 145949"/>
                  <a:gd name="csY5" fmla="*/ 25171 h 157549"/>
                  <a:gd name="csX6" fmla="*/ 31364 w 145949"/>
                  <a:gd name="csY6" fmla="*/ 96216 h 157549"/>
                  <a:gd name="csX7" fmla="*/ 116697 w 145949"/>
                  <a:gd name="csY7" fmla="*/ 120051 h 157549"/>
                  <a:gd name="csX8" fmla="*/ 124203 w 145949"/>
                  <a:gd name="csY8" fmla="*/ 111821 h 157549"/>
                  <a:gd name="csX9" fmla="*/ 144746 w 145949"/>
                  <a:gd name="csY9" fmla="*/ 124133 h 157549"/>
                  <a:gd name="csX10" fmla="*/ 144416 w 145949"/>
                  <a:gd name="csY10" fmla="*/ 126240 h 157549"/>
                  <a:gd name="csX11" fmla="*/ 122557 w 145949"/>
                  <a:gd name="csY11" fmla="*/ 147244 h 157549"/>
                  <a:gd name="csX12" fmla="*/ 11546 w 145949"/>
                  <a:gd name="csY12" fmla="*/ 120117 h 157549"/>
                  <a:gd name="csX13" fmla="*/ 72253 w 145949"/>
                  <a:gd name="csY13" fmla="*/ 349 h 157549"/>
                  <a:gd name="csX14" fmla="*/ 72253 w 145949"/>
                  <a:gd name="csY14" fmla="*/ 349 h 1575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45949" h="157549">
                    <a:moveTo>
                      <a:pt x="72319" y="414"/>
                    </a:moveTo>
                    <a:cubicBezTo>
                      <a:pt x="95100" y="-1627"/>
                      <a:pt x="119791" y="3707"/>
                      <a:pt x="136384" y="20101"/>
                    </a:cubicBezTo>
                    <a:cubicBezTo>
                      <a:pt x="137964" y="21616"/>
                      <a:pt x="145799" y="31229"/>
                      <a:pt x="145931" y="32677"/>
                    </a:cubicBezTo>
                    <a:cubicBezTo>
                      <a:pt x="146062" y="33731"/>
                      <a:pt x="145470" y="33797"/>
                      <a:pt x="144811" y="34258"/>
                    </a:cubicBezTo>
                    <a:cubicBezTo>
                      <a:pt x="138688" y="38669"/>
                      <a:pt x="130458" y="41830"/>
                      <a:pt x="124203" y="46307"/>
                    </a:cubicBezTo>
                    <a:cubicBezTo>
                      <a:pt x="116368" y="35311"/>
                      <a:pt x="104121" y="27278"/>
                      <a:pt x="90557" y="25171"/>
                    </a:cubicBezTo>
                    <a:cubicBezTo>
                      <a:pt x="48089" y="18521"/>
                      <a:pt x="20698" y="56578"/>
                      <a:pt x="31364" y="96216"/>
                    </a:cubicBezTo>
                    <a:cubicBezTo>
                      <a:pt x="41043" y="132232"/>
                      <a:pt x="89635" y="145269"/>
                      <a:pt x="116697" y="120051"/>
                    </a:cubicBezTo>
                    <a:cubicBezTo>
                      <a:pt x="119594" y="117351"/>
                      <a:pt x="121240" y="113993"/>
                      <a:pt x="124203" y="111821"/>
                    </a:cubicBezTo>
                    <a:cubicBezTo>
                      <a:pt x="126375" y="111623"/>
                      <a:pt x="143824" y="122158"/>
                      <a:pt x="144746" y="124133"/>
                    </a:cubicBezTo>
                    <a:cubicBezTo>
                      <a:pt x="145272" y="125252"/>
                      <a:pt x="144811" y="125384"/>
                      <a:pt x="144416" y="126240"/>
                    </a:cubicBezTo>
                    <a:cubicBezTo>
                      <a:pt x="141585" y="132759"/>
                      <a:pt x="128878" y="143557"/>
                      <a:pt x="122557" y="147244"/>
                    </a:cubicBezTo>
                    <a:cubicBezTo>
                      <a:pt x="86607" y="168248"/>
                      <a:pt x="33010" y="156133"/>
                      <a:pt x="11546" y="120117"/>
                    </a:cubicBezTo>
                    <a:cubicBezTo>
                      <a:pt x="-18676" y="69418"/>
                      <a:pt x="13521" y="5550"/>
                      <a:pt x="72253" y="349"/>
                    </a:cubicBezTo>
                    <a:lnTo>
                      <a:pt x="72253" y="349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FB43F6BE-46C2-AF1C-0434-AB3BD1203DDE}"/>
                  </a:ext>
                </a:extLst>
              </p:cNvPr>
              <p:cNvSpPr/>
              <p:nvPr/>
            </p:nvSpPr>
            <p:spPr>
              <a:xfrm>
                <a:off x="11272044" y="5317619"/>
                <a:ext cx="108443" cy="189578"/>
              </a:xfrm>
              <a:custGeom>
                <a:avLst/>
                <a:gdLst>
                  <a:gd name="csX0" fmla="*/ 54979 w 108443"/>
                  <a:gd name="csY0" fmla="*/ 0 h 189578"/>
                  <a:gd name="csX1" fmla="*/ 54979 w 108443"/>
                  <a:gd name="csY1" fmla="*/ 33448 h 189578"/>
                  <a:gd name="csX2" fmla="*/ 97447 w 108443"/>
                  <a:gd name="csY2" fmla="*/ 33448 h 189578"/>
                  <a:gd name="csX3" fmla="*/ 99225 w 108443"/>
                  <a:gd name="csY3" fmla="*/ 35226 h 189578"/>
                  <a:gd name="csX4" fmla="*/ 99225 w 108443"/>
                  <a:gd name="csY4" fmla="*/ 56954 h 189578"/>
                  <a:gd name="csX5" fmla="*/ 54979 w 108443"/>
                  <a:gd name="csY5" fmla="*/ 56954 h 189578"/>
                  <a:gd name="csX6" fmla="*/ 54979 w 108443"/>
                  <a:gd name="csY6" fmla="*/ 150517 h 189578"/>
                  <a:gd name="csX7" fmla="*/ 68411 w 108443"/>
                  <a:gd name="csY7" fmla="*/ 164212 h 189578"/>
                  <a:gd name="csX8" fmla="*/ 101398 w 108443"/>
                  <a:gd name="csY8" fmla="*/ 158747 h 189578"/>
                  <a:gd name="csX9" fmla="*/ 108443 w 108443"/>
                  <a:gd name="csY9" fmla="*/ 177051 h 189578"/>
                  <a:gd name="csX10" fmla="*/ 68872 w 108443"/>
                  <a:gd name="csY10" fmla="*/ 189364 h 189578"/>
                  <a:gd name="csX11" fmla="*/ 25679 w 108443"/>
                  <a:gd name="csY11" fmla="*/ 149858 h 189578"/>
                  <a:gd name="csX12" fmla="*/ 25679 w 108443"/>
                  <a:gd name="csY12" fmla="*/ 57020 h 189578"/>
                  <a:gd name="csX13" fmla="*/ 0 w 108443"/>
                  <a:gd name="csY13" fmla="*/ 57020 h 189578"/>
                  <a:gd name="csX14" fmla="*/ 0 w 108443"/>
                  <a:gd name="csY14" fmla="*/ 33514 h 189578"/>
                  <a:gd name="csX15" fmla="*/ 25679 w 108443"/>
                  <a:gd name="csY15" fmla="*/ 33514 h 189578"/>
                  <a:gd name="csX16" fmla="*/ 25679 w 108443"/>
                  <a:gd name="csY16" fmla="*/ 66 h 189578"/>
                  <a:gd name="csX17" fmla="*/ 54979 w 108443"/>
                  <a:gd name="csY17" fmla="*/ 66 h 1895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08443" h="189578">
                    <a:moveTo>
                      <a:pt x="54979" y="0"/>
                    </a:moveTo>
                    <a:lnTo>
                      <a:pt x="54979" y="33448"/>
                    </a:lnTo>
                    <a:lnTo>
                      <a:pt x="97447" y="33448"/>
                    </a:lnTo>
                    <a:cubicBezTo>
                      <a:pt x="97447" y="33448"/>
                      <a:pt x="99225" y="35094"/>
                      <a:pt x="99225" y="35226"/>
                    </a:cubicBezTo>
                    <a:lnTo>
                      <a:pt x="99225" y="56954"/>
                    </a:lnTo>
                    <a:lnTo>
                      <a:pt x="54979" y="56954"/>
                    </a:lnTo>
                    <a:lnTo>
                      <a:pt x="54979" y="150517"/>
                    </a:lnTo>
                    <a:cubicBezTo>
                      <a:pt x="54979" y="155126"/>
                      <a:pt x="64131" y="162764"/>
                      <a:pt x="68411" y="164212"/>
                    </a:cubicBezTo>
                    <a:cubicBezTo>
                      <a:pt x="80394" y="168229"/>
                      <a:pt x="90929" y="164344"/>
                      <a:pt x="101398" y="158747"/>
                    </a:cubicBezTo>
                    <a:lnTo>
                      <a:pt x="108443" y="177051"/>
                    </a:lnTo>
                    <a:cubicBezTo>
                      <a:pt x="99752" y="187784"/>
                      <a:pt x="82304" y="190418"/>
                      <a:pt x="68872" y="189364"/>
                    </a:cubicBezTo>
                    <a:cubicBezTo>
                      <a:pt x="48987" y="187916"/>
                      <a:pt x="25679" y="171323"/>
                      <a:pt x="25679" y="149858"/>
                    </a:cubicBezTo>
                    <a:lnTo>
                      <a:pt x="25679" y="57020"/>
                    </a:lnTo>
                    <a:lnTo>
                      <a:pt x="0" y="57020"/>
                    </a:lnTo>
                    <a:lnTo>
                      <a:pt x="0" y="33514"/>
                    </a:lnTo>
                    <a:lnTo>
                      <a:pt x="25679" y="33514"/>
                    </a:lnTo>
                    <a:lnTo>
                      <a:pt x="25679" y="66"/>
                    </a:lnTo>
                    <a:lnTo>
                      <a:pt x="54979" y="6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743F8857-4AD7-7A47-E346-09846B92029C}"/>
                  </a:ext>
                </a:extLst>
              </p:cNvPr>
              <p:cNvSpPr/>
              <p:nvPr/>
            </p:nvSpPr>
            <p:spPr>
              <a:xfrm>
                <a:off x="11403400" y="5349619"/>
                <a:ext cx="82896" cy="155850"/>
              </a:xfrm>
              <a:custGeom>
                <a:avLst/>
                <a:gdLst>
                  <a:gd name="csX0" fmla="*/ 82896 w 82896"/>
                  <a:gd name="csY0" fmla="*/ 0 h 155850"/>
                  <a:gd name="csX1" fmla="*/ 82896 w 82896"/>
                  <a:gd name="csY1" fmla="*/ 27061 h 155850"/>
                  <a:gd name="csX2" fmla="*/ 35160 w 82896"/>
                  <a:gd name="csY2" fmla="*/ 47473 h 155850"/>
                  <a:gd name="csX3" fmla="*/ 27851 w 82896"/>
                  <a:gd name="csY3" fmla="*/ 66567 h 155850"/>
                  <a:gd name="csX4" fmla="*/ 27851 w 82896"/>
                  <a:gd name="csY4" fmla="*/ 155850 h 155850"/>
                  <a:gd name="csX5" fmla="*/ 0 w 82896"/>
                  <a:gd name="csY5" fmla="*/ 155850 h 155850"/>
                  <a:gd name="csX6" fmla="*/ 0 w 82896"/>
                  <a:gd name="csY6" fmla="*/ 1514 h 155850"/>
                  <a:gd name="csX7" fmla="*/ 26074 w 82896"/>
                  <a:gd name="csY7" fmla="*/ 1514 h 155850"/>
                  <a:gd name="csX8" fmla="*/ 27127 w 82896"/>
                  <a:gd name="csY8" fmla="*/ 2568 h 155850"/>
                  <a:gd name="csX9" fmla="*/ 27127 w 82896"/>
                  <a:gd name="csY9" fmla="*/ 24954 h 155850"/>
                  <a:gd name="csX10" fmla="*/ 37201 w 82896"/>
                  <a:gd name="csY10" fmla="*/ 14025 h 155850"/>
                  <a:gd name="csX11" fmla="*/ 82830 w 82896"/>
                  <a:gd name="csY11" fmla="*/ 66 h 155850"/>
                  <a:gd name="csX12" fmla="*/ 82830 w 82896"/>
                  <a:gd name="csY12" fmla="*/ 66 h 1558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82896" h="155850">
                    <a:moveTo>
                      <a:pt x="82896" y="0"/>
                    </a:moveTo>
                    <a:lnTo>
                      <a:pt x="82896" y="27061"/>
                    </a:lnTo>
                    <a:cubicBezTo>
                      <a:pt x="64855" y="25218"/>
                      <a:pt x="44839" y="31144"/>
                      <a:pt x="35160" y="47473"/>
                    </a:cubicBezTo>
                    <a:cubicBezTo>
                      <a:pt x="33185" y="50765"/>
                      <a:pt x="27851" y="63209"/>
                      <a:pt x="27851" y="66567"/>
                    </a:cubicBezTo>
                    <a:lnTo>
                      <a:pt x="27851" y="155850"/>
                    </a:lnTo>
                    <a:lnTo>
                      <a:pt x="0" y="155850"/>
                    </a:lnTo>
                    <a:lnTo>
                      <a:pt x="0" y="1514"/>
                    </a:lnTo>
                    <a:lnTo>
                      <a:pt x="26074" y="1514"/>
                    </a:lnTo>
                    <a:lnTo>
                      <a:pt x="27127" y="2568"/>
                    </a:lnTo>
                    <a:lnTo>
                      <a:pt x="27127" y="24954"/>
                    </a:lnTo>
                    <a:cubicBezTo>
                      <a:pt x="31144" y="22321"/>
                      <a:pt x="33712" y="17053"/>
                      <a:pt x="37201" y="14025"/>
                    </a:cubicBezTo>
                    <a:cubicBezTo>
                      <a:pt x="48460" y="4016"/>
                      <a:pt x="68147" y="132"/>
                      <a:pt x="82830" y="66"/>
                    </a:cubicBezTo>
                    <a:lnTo>
                      <a:pt x="82830" y="66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DE18C2F3-B14D-5CD0-DBA5-CB4E06522472}"/>
                  </a:ext>
                </a:extLst>
              </p:cNvPr>
              <p:cNvSpPr/>
              <p:nvPr/>
            </p:nvSpPr>
            <p:spPr>
              <a:xfrm>
                <a:off x="11510527" y="5351002"/>
                <a:ext cx="27851" cy="154401"/>
              </a:xfrm>
              <a:custGeom>
                <a:avLst/>
                <a:gdLst>
                  <a:gd name="csX0" fmla="*/ 0 w 27851"/>
                  <a:gd name="csY0" fmla="*/ 154402 h 154401"/>
                  <a:gd name="csX1" fmla="*/ 0 w 27851"/>
                  <a:gd name="csY1" fmla="*/ 0 h 154401"/>
                  <a:gd name="csX2" fmla="*/ 26798 w 27851"/>
                  <a:gd name="csY2" fmla="*/ 0 h 154401"/>
                  <a:gd name="csX3" fmla="*/ 27851 w 27851"/>
                  <a:gd name="csY3" fmla="*/ 1119 h 154401"/>
                  <a:gd name="csX4" fmla="*/ 27851 w 27851"/>
                  <a:gd name="csY4" fmla="*/ 153348 h 154401"/>
                  <a:gd name="csX5" fmla="*/ 26798 w 27851"/>
                  <a:gd name="csY5" fmla="*/ 154402 h 154401"/>
                  <a:gd name="csX6" fmla="*/ 0 w 27851"/>
                  <a:gd name="csY6" fmla="*/ 154402 h 154401"/>
                  <a:gd name="csX7" fmla="*/ 0 w 27851"/>
                  <a:gd name="csY7" fmla="*/ 154402 h 154401"/>
                  <a:gd name="csX8" fmla="*/ 0 w 27851"/>
                  <a:gd name="csY8" fmla="*/ 154402 h 1544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851" h="154401">
                    <a:moveTo>
                      <a:pt x="0" y="154402"/>
                    </a:moveTo>
                    <a:lnTo>
                      <a:pt x="0" y="0"/>
                    </a:lnTo>
                    <a:lnTo>
                      <a:pt x="26798" y="0"/>
                    </a:lnTo>
                    <a:lnTo>
                      <a:pt x="27851" y="1119"/>
                    </a:lnTo>
                    <a:lnTo>
                      <a:pt x="27851" y="153348"/>
                    </a:lnTo>
                    <a:lnTo>
                      <a:pt x="26798" y="154402"/>
                    </a:lnTo>
                    <a:lnTo>
                      <a:pt x="0" y="154402"/>
                    </a:lnTo>
                    <a:lnTo>
                      <a:pt x="0" y="154402"/>
                    </a:lnTo>
                    <a:lnTo>
                      <a:pt x="0" y="154402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4A56BA2A-C07D-459D-2818-D2F26F406251}"/>
                  </a:ext>
                </a:extLst>
              </p:cNvPr>
              <p:cNvSpPr/>
              <p:nvPr/>
            </p:nvSpPr>
            <p:spPr>
              <a:xfrm>
                <a:off x="11504670" y="5284948"/>
                <a:ext cx="37533" cy="36935"/>
              </a:xfrm>
              <a:custGeom>
                <a:avLst/>
                <a:gdLst>
                  <a:gd name="csX0" fmla="*/ 16458 w 37533"/>
                  <a:gd name="csY0" fmla="*/ 145 h 36935"/>
                  <a:gd name="csX1" fmla="*/ 37264 w 37533"/>
                  <a:gd name="csY1" fmla="*/ 22992 h 36935"/>
                  <a:gd name="csX2" fmla="*/ 20540 w 37533"/>
                  <a:gd name="csY2" fmla="*/ 36885 h 36935"/>
                  <a:gd name="csX3" fmla="*/ 16458 w 37533"/>
                  <a:gd name="csY3" fmla="*/ 145 h 36935"/>
                  <a:gd name="csX4" fmla="*/ 16458 w 37533"/>
                  <a:gd name="csY4" fmla="*/ 145 h 369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7533" h="36935">
                    <a:moveTo>
                      <a:pt x="16458" y="145"/>
                    </a:moveTo>
                    <a:cubicBezTo>
                      <a:pt x="30811" y="-1369"/>
                      <a:pt x="39174" y="9165"/>
                      <a:pt x="37264" y="22992"/>
                    </a:cubicBezTo>
                    <a:cubicBezTo>
                      <a:pt x="36211" y="30696"/>
                      <a:pt x="27980" y="36424"/>
                      <a:pt x="20540" y="36885"/>
                    </a:cubicBezTo>
                    <a:cubicBezTo>
                      <a:pt x="-4875" y="38466"/>
                      <a:pt x="-7246" y="2581"/>
                      <a:pt x="16458" y="145"/>
                    </a:cubicBezTo>
                    <a:lnTo>
                      <a:pt x="16458" y="145"/>
                    </a:lnTo>
                    <a:close/>
                  </a:path>
                </a:pathLst>
              </a:custGeom>
              <a:solidFill>
                <a:srgbClr val="FFFFFF"/>
              </a:solidFill>
              <a:ln w="65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973803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e Innergex">
  <a:themeElements>
    <a:clrScheme name="Innergex">
      <a:dk1>
        <a:sysClr val="windowText" lastClr="000000"/>
      </a:dk1>
      <a:lt1>
        <a:srgbClr val="FFFFFF"/>
      </a:lt1>
      <a:dk2>
        <a:srgbClr val="005187"/>
      </a:dk2>
      <a:lt2>
        <a:srgbClr val="DCDCDC"/>
      </a:lt2>
      <a:accent1>
        <a:srgbClr val="B3B3B3"/>
      </a:accent1>
      <a:accent2>
        <a:srgbClr val="666666"/>
      </a:accent2>
      <a:accent3>
        <a:srgbClr val="00BE00"/>
      </a:accent3>
      <a:accent4>
        <a:srgbClr val="1FA31F"/>
      </a:accent4>
      <a:accent5>
        <a:srgbClr val="3B89E4"/>
      </a:accent5>
      <a:accent6>
        <a:srgbClr val="18BDE6"/>
      </a:accent6>
      <a:hlink>
        <a:srgbClr val="18BDE6"/>
      </a:hlink>
      <a:folHlink>
        <a:srgbClr val="3B89E4"/>
      </a:folHlink>
    </a:clrScheme>
    <a:fontScheme name="Innergex">
      <a:majorFont>
        <a:latin typeface="Bahnschrift"/>
        <a:ea typeface=""/>
        <a:cs typeface=""/>
      </a:majorFont>
      <a:minorFont>
        <a:latin typeface="Bahnschrif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b="1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963</Words>
  <Application>Microsoft Office PowerPoint</Application>
  <PresentationFormat>Panorámica</PresentationFormat>
  <Paragraphs>235</Paragraphs>
  <Slides>27</Slides>
  <Notes>4</Notes>
  <HiddenSlides>1</HiddenSlides>
  <MMClips>3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6" baseType="lpstr">
      <vt:lpstr>General Sans</vt:lpstr>
      <vt:lpstr>Wingdings</vt:lpstr>
      <vt:lpstr>Arial</vt:lpstr>
      <vt:lpstr>Montserrat</vt:lpstr>
      <vt:lpstr>Aptos Light</vt:lpstr>
      <vt:lpstr>Bahnschrift Light</vt:lpstr>
      <vt:lpstr>Aptos</vt:lpstr>
      <vt:lpstr>Montserrat-Bold</vt:lpstr>
      <vt:lpstr>Tema de Innergex</vt:lpstr>
      <vt:lpstr>CENTINELA ACÚSTICO IA </vt:lpstr>
      <vt:lpstr>INNERGEX EN EL MUNDO</vt:lpstr>
      <vt:lpstr> Innergex en Chile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Bozzolo</dc:creator>
  <cp:lastModifiedBy>Catalina Hevia</cp:lastModifiedBy>
  <cp:revision>9</cp:revision>
  <dcterms:created xsi:type="dcterms:W3CDTF">2026-01-15T14:07:52Z</dcterms:created>
  <dcterms:modified xsi:type="dcterms:W3CDTF">2026-05-28T22:53:07Z</dcterms:modified>
</cp:coreProperties>
</file>